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12FC92-3FB9-41F6-B777-8B4BED7E8BC7}"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5B630-AC81-4DB0-84E5-5CB034EA560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12FC92-3FB9-41F6-B777-8B4BED7E8BC7}"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5B630-AC81-4DB0-84E5-5CB034EA560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12FC92-3FB9-41F6-B777-8B4BED7E8BC7}"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5B630-AC81-4DB0-84E5-5CB034EA560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12FC92-3FB9-41F6-B777-8B4BED7E8BC7}"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5B630-AC81-4DB0-84E5-5CB034EA560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12FC92-3FB9-41F6-B777-8B4BED7E8BC7}" type="datetimeFigureOut">
              <a:rPr lang="en-US" smtClean="0"/>
              <a:t>4/21/2025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5B630-AC81-4DB0-84E5-5CB034EA560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12FC92-3FB9-41F6-B777-8B4BED7E8BC7}"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5B630-AC81-4DB0-84E5-5CB034EA560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12FC92-3FB9-41F6-B777-8B4BED7E8BC7}" type="datetimeFigureOut">
              <a:rPr lang="en-US" smtClean="0"/>
              <a:t>4/21/2025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5B630-AC81-4DB0-84E5-5CB034EA560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12FC92-3FB9-41F6-B777-8B4BED7E8BC7}" type="datetimeFigureOut">
              <a:rPr lang="en-US" smtClean="0"/>
              <a:t>4/21/2025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5B630-AC81-4DB0-84E5-5CB034EA560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12FC92-3FB9-41F6-B777-8B4BED7E8BC7}" type="datetimeFigureOut">
              <a:rPr lang="en-US" smtClean="0"/>
              <a:t>4/21/2025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5B630-AC81-4DB0-84E5-5CB034EA560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12FC92-3FB9-41F6-B777-8B4BED7E8BC7}"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5B630-AC81-4DB0-84E5-5CB034EA560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12FC92-3FB9-41F6-B777-8B4BED7E8BC7}" type="datetimeFigureOut">
              <a:rPr lang="en-US" smtClean="0"/>
              <a:t>4/21/2025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5B630-AC81-4DB0-84E5-5CB034EA560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2FC92-3FB9-41F6-B777-8B4BED7E8BC7}" type="datetimeFigureOut">
              <a:rPr lang="en-US" smtClean="0"/>
              <a:t>4/21/2025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5B630-AC81-4DB0-84E5-5CB034EA560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Quick bite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u="sng" dirty="0" smtClean="0"/>
              <a:t>Situation /problem/ opportunity: </a:t>
            </a:r>
            <a:r>
              <a:rPr lang="en-US" dirty="0" smtClean="0"/>
              <a:t>In this project of the Quick bite this is the food delivery app where hotel owner they are facing problem while doing delivery of the project so for resolving the problem of customer and hotel owner they want to build the application so that they can resolve the problem along with that the market opportunity is there for expanding the business.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Purpose : The main purpose of this project is to solve the problem which they are facing while doing work. At the same time they can solve the problem of the client by home the person can get the delivery of the product or of the food so main purpose of this project is to be the mediator between the buyer and hotel owner so that the hotel owner will get more sale and they buyer will get the online service.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Project objective :</a:t>
            </a:r>
          </a:p>
          <a:p>
            <a:r>
              <a:rPr lang="en-US" dirty="0" smtClean="0"/>
              <a:t>To provide the real-time browsing of menus, placing of orders, and secure payment.</a:t>
            </a:r>
          </a:p>
          <a:p>
            <a:r>
              <a:rPr lang="en-US" dirty="0" smtClean="0"/>
              <a:t>To provide real-time order tracking for customers for preparation to delivery.</a:t>
            </a:r>
          </a:p>
          <a:p>
            <a:r>
              <a:rPr lang="en-US" dirty="0" smtClean="0"/>
              <a:t>To ensure a smooth delivery management system for delivery partner.</a:t>
            </a:r>
          </a:p>
          <a:p>
            <a:r>
              <a:rPr lang="en-US" dirty="0" smtClean="0"/>
              <a:t>To gather user feedback and rating to continuously improve service quality.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Success criteria  : </a:t>
            </a:r>
          </a:p>
          <a:p>
            <a:r>
              <a:rPr lang="en-US" dirty="0" smtClean="0"/>
              <a:t>Customer satisfaction : Positive user reviews and high rating on app stores.</a:t>
            </a:r>
          </a:p>
          <a:p>
            <a:r>
              <a:rPr lang="en-US" dirty="0" smtClean="0"/>
              <a:t>Retention rate : user frequently returning to use the app for future orders.</a:t>
            </a:r>
          </a:p>
          <a:p>
            <a:r>
              <a:rPr lang="en-US" dirty="0" smtClean="0"/>
              <a:t>Restaurant partner engagement : A growing and active network of restaurant partners using the platform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Method Approach : </a:t>
            </a:r>
          </a:p>
          <a:p>
            <a:r>
              <a:rPr lang="en-US" dirty="0" smtClean="0"/>
              <a:t>Requirement Phase : Clearly defined </a:t>
            </a:r>
            <a:r>
              <a:rPr lang="en-US" dirty="0" err="1" smtClean="0"/>
              <a:t>buisness</a:t>
            </a:r>
            <a:r>
              <a:rPr lang="en-US" dirty="0" smtClean="0"/>
              <a:t> goals  and user expectations.</a:t>
            </a:r>
          </a:p>
          <a:p>
            <a:r>
              <a:rPr lang="en-US" dirty="0" smtClean="0"/>
              <a:t>Approval of a complete requirement document covering user needs, features, delivery logistics and payment systems.</a:t>
            </a:r>
          </a:p>
          <a:p>
            <a:r>
              <a:rPr lang="en-US" dirty="0" smtClean="0"/>
              <a:t>All stakeholder partners, delivery and their needs identified.</a:t>
            </a: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Resources :</a:t>
            </a:r>
          </a:p>
          <a:p>
            <a:r>
              <a:rPr lang="en-US" dirty="0" smtClean="0"/>
              <a:t>People :  While developing this project , project manager, business analyst , Developer , Tester , Design.</a:t>
            </a:r>
          </a:p>
          <a:p>
            <a:r>
              <a:rPr lang="en-US" dirty="0" smtClean="0"/>
              <a:t>Time : for completing this project of the quick bite  we got time of 1 year .</a:t>
            </a:r>
          </a:p>
          <a:p>
            <a:r>
              <a:rPr lang="en-US" dirty="0" smtClean="0"/>
              <a:t>Budget : for completing this project budget it was around 1 </a:t>
            </a:r>
            <a:r>
              <a:rPr lang="en-US" dirty="0" err="1" smtClean="0"/>
              <a:t>cr</a:t>
            </a:r>
            <a:r>
              <a:rPr lang="en-US" dirty="0" smtClean="0"/>
              <a:t> </a:t>
            </a:r>
          </a:p>
          <a:p>
            <a:pPr>
              <a:buNone/>
            </a:pPr>
            <a:endParaRPr lang="en-US" dirty="0" smtClean="0"/>
          </a:p>
          <a:p>
            <a:pPr>
              <a:buNone/>
            </a:pP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Risk and dependencies : </a:t>
            </a:r>
          </a:p>
          <a:p>
            <a:r>
              <a:rPr lang="en-US" dirty="0" smtClean="0"/>
              <a:t>Operational risk : due to traffic, bad weather, or lack of delivery personnel.</a:t>
            </a:r>
          </a:p>
          <a:p>
            <a:r>
              <a:rPr lang="en-US" dirty="0" smtClean="0"/>
              <a:t>Incorrect orders being delivered.</a:t>
            </a:r>
          </a:p>
          <a:p>
            <a:r>
              <a:rPr lang="en-US" dirty="0" smtClean="0"/>
              <a:t>Business risk ; High competition leading to customer churn.</a:t>
            </a:r>
          </a:p>
          <a:p>
            <a:r>
              <a:rPr lang="en-US" dirty="0" smtClean="0"/>
              <a:t>Vendor reliability : restaurant or delivery partner not maintaining standards.</a:t>
            </a:r>
          </a:p>
          <a:p>
            <a:r>
              <a:rPr lang="en-US" dirty="0" smtClean="0"/>
              <a:t>Customer related risk like fake order from the customer.</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2922</TotalTime>
  <Words>402</Words>
  <Application>Microsoft Office PowerPoint</Application>
  <PresentationFormat>On-screen Show (4:3)</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Quick bite </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 bite</dc:title>
  <dc:creator>ADMIN</dc:creator>
  <cp:lastModifiedBy>ADMIN</cp:lastModifiedBy>
  <cp:revision>6</cp:revision>
  <dcterms:created xsi:type="dcterms:W3CDTF">2025-04-22T05:34:57Z</dcterms:created>
  <dcterms:modified xsi:type="dcterms:W3CDTF">2025-04-24T06:17:14Z</dcterms:modified>
</cp:coreProperties>
</file>