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12"/>
  </p:notesMasterIdLst>
  <p:sldIdLst>
    <p:sldId id="264" r:id="rId2"/>
    <p:sldId id="265" r:id="rId3"/>
    <p:sldId id="266" r:id="rId4"/>
    <p:sldId id="267" r:id="rId5"/>
    <p:sldId id="268" r:id="rId6"/>
    <p:sldId id="269" r:id="rId7"/>
    <p:sldId id="274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B74CF-DE24-47E2-9686-38B48213A087}" v="72" dt="2025-03-23T17:00:29.6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2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HWINI KHANVILKAR" userId="66f26685a8f1b95a" providerId="LiveId" clId="{74FB74CF-DE24-47E2-9686-38B48213A087}"/>
    <pc:docChg chg="undo custSel addSld delSld modSld">
      <pc:chgData name="ASHWINI KHANVILKAR" userId="66f26685a8f1b95a" providerId="LiveId" clId="{74FB74CF-DE24-47E2-9686-38B48213A087}" dt="2025-03-23T17:01:06.912" v="4074" actId="20577"/>
      <pc:docMkLst>
        <pc:docMk/>
      </pc:docMkLst>
      <pc:sldChg chg="addSp delSp modSp new del mod">
        <pc:chgData name="ASHWINI KHANVILKAR" userId="66f26685a8f1b95a" providerId="LiveId" clId="{74FB74CF-DE24-47E2-9686-38B48213A087}" dt="2025-03-21T08:35:42.249" v="11" actId="47"/>
        <pc:sldMkLst>
          <pc:docMk/>
          <pc:sldMk cId="3002693876" sldId="256"/>
        </pc:sldMkLst>
      </pc:sldChg>
      <pc:sldChg chg="addSp delSp modSp add mod">
        <pc:chgData name="ASHWINI KHANVILKAR" userId="66f26685a8f1b95a" providerId="LiveId" clId="{74FB74CF-DE24-47E2-9686-38B48213A087}" dt="2025-03-23T13:04:28.861" v="2444" actId="1076"/>
        <pc:sldMkLst>
          <pc:docMk/>
          <pc:sldMk cId="3367220771" sldId="264"/>
        </pc:sldMkLst>
        <pc:spChg chg="mod">
          <ac:chgData name="ASHWINI KHANVILKAR" userId="66f26685a8f1b95a" providerId="LiveId" clId="{74FB74CF-DE24-47E2-9686-38B48213A087}" dt="2025-03-23T13:04:28.861" v="2444" actId="1076"/>
          <ac:spMkLst>
            <pc:docMk/>
            <pc:sldMk cId="3367220771" sldId="264"/>
            <ac:spMk id="3" creationId="{00000000-0000-0000-0000-000000000000}"/>
          </ac:spMkLst>
        </pc:spChg>
        <pc:spChg chg="mod">
          <ac:chgData name="ASHWINI KHANVILKAR" userId="66f26685a8f1b95a" providerId="LiveId" clId="{74FB74CF-DE24-47E2-9686-38B48213A087}" dt="2025-03-23T12:54:58.911" v="2396" actId="14100"/>
          <ac:spMkLst>
            <pc:docMk/>
            <pc:sldMk cId="3367220771" sldId="264"/>
            <ac:spMk id="4" creationId="{00000000-0000-0000-0000-000000000000}"/>
          </ac:spMkLst>
        </pc:spChg>
        <pc:spChg chg="add mod">
          <ac:chgData name="ASHWINI KHANVILKAR" userId="66f26685a8f1b95a" providerId="LiveId" clId="{74FB74CF-DE24-47E2-9686-38B48213A087}" dt="2025-03-23T12:55:14.010" v="2398" actId="1076"/>
          <ac:spMkLst>
            <pc:docMk/>
            <pc:sldMk cId="3367220771" sldId="264"/>
            <ac:spMk id="7" creationId="{D436A4B8-5C36-2FBE-DB97-AA59B8BBC850}"/>
          </ac:spMkLst>
        </pc:spChg>
      </pc:sldChg>
      <pc:sldChg chg="addSp delSp modSp add mod">
        <pc:chgData name="ASHWINI KHANVILKAR" userId="66f26685a8f1b95a" providerId="LiveId" clId="{74FB74CF-DE24-47E2-9686-38B48213A087}" dt="2025-03-23T13:25:53.638" v="3029" actId="20577"/>
        <pc:sldMkLst>
          <pc:docMk/>
          <pc:sldMk cId="4253805670" sldId="265"/>
        </pc:sldMkLst>
        <pc:spChg chg="add">
          <ac:chgData name="ASHWINI KHANVILKAR" userId="66f26685a8f1b95a" providerId="LiveId" clId="{74FB74CF-DE24-47E2-9686-38B48213A087}" dt="2025-03-23T10:31:35.235" v="1228"/>
          <ac:spMkLst>
            <pc:docMk/>
            <pc:sldMk cId="4253805670" sldId="265"/>
            <ac:spMk id="2" creationId="{FB60BF76-01D4-38E3-5A21-BE369C291CD1}"/>
          </ac:spMkLst>
        </pc:spChg>
        <pc:spChg chg="add">
          <ac:chgData name="ASHWINI KHANVILKAR" userId="66f26685a8f1b95a" providerId="LiveId" clId="{74FB74CF-DE24-47E2-9686-38B48213A087}" dt="2025-03-23T10:34:20.756" v="1254"/>
          <ac:spMkLst>
            <pc:docMk/>
            <pc:sldMk cId="4253805670" sldId="265"/>
            <ac:spMk id="3" creationId="{E3627F36-0886-2E07-E91B-AA061925B4E3}"/>
          </ac:spMkLst>
        </pc:spChg>
        <pc:spChg chg="add mod">
          <ac:chgData name="ASHWINI KHANVILKAR" userId="66f26685a8f1b95a" providerId="LiveId" clId="{74FB74CF-DE24-47E2-9686-38B48213A087}" dt="2025-03-23T13:20:23.537" v="2697" actId="20577"/>
          <ac:spMkLst>
            <pc:docMk/>
            <pc:sldMk cId="4253805670" sldId="265"/>
            <ac:spMk id="6" creationId="{F8CAD7B1-DC67-6271-CB49-2F6D680DED23}"/>
          </ac:spMkLst>
        </pc:spChg>
        <pc:spChg chg="add mod">
          <ac:chgData name="ASHWINI KHANVILKAR" userId="66f26685a8f1b95a" providerId="LiveId" clId="{74FB74CF-DE24-47E2-9686-38B48213A087}" dt="2025-03-23T13:22:18.717" v="2839" actId="20577"/>
          <ac:spMkLst>
            <pc:docMk/>
            <pc:sldMk cId="4253805670" sldId="265"/>
            <ac:spMk id="12" creationId="{84C20032-BAE2-F9AF-299C-619F454DD760}"/>
          </ac:spMkLst>
        </pc:spChg>
        <pc:spChg chg="add mod">
          <ac:chgData name="ASHWINI KHANVILKAR" userId="66f26685a8f1b95a" providerId="LiveId" clId="{74FB74CF-DE24-47E2-9686-38B48213A087}" dt="2025-03-23T13:25:53.638" v="3029" actId="20577"/>
          <ac:spMkLst>
            <pc:docMk/>
            <pc:sldMk cId="4253805670" sldId="265"/>
            <ac:spMk id="15" creationId="{DC090F49-5B07-08F9-6462-F92DED4E104D}"/>
          </ac:spMkLst>
        </pc:spChg>
      </pc:sldChg>
      <pc:sldChg chg="addSp delSp modSp new mod">
        <pc:chgData name="ASHWINI KHANVILKAR" userId="66f26685a8f1b95a" providerId="LiveId" clId="{74FB74CF-DE24-47E2-9686-38B48213A087}" dt="2025-03-23T13:30:05.697" v="3324" actId="20577"/>
        <pc:sldMkLst>
          <pc:docMk/>
          <pc:sldMk cId="280634739" sldId="266"/>
        </pc:sldMkLst>
        <pc:spChg chg="add">
          <ac:chgData name="ASHWINI KHANVILKAR" userId="66f26685a8f1b95a" providerId="LiveId" clId="{74FB74CF-DE24-47E2-9686-38B48213A087}" dt="2025-03-23T10:45:03.422" v="1305"/>
          <ac:spMkLst>
            <pc:docMk/>
            <pc:sldMk cId="280634739" sldId="266"/>
            <ac:spMk id="2" creationId="{C322A4C0-C3F9-9666-E3E7-7FF3227E09C3}"/>
          </ac:spMkLst>
        </pc:spChg>
        <pc:spChg chg="add mod">
          <ac:chgData name="ASHWINI KHANVILKAR" userId="66f26685a8f1b95a" providerId="LiveId" clId="{74FB74CF-DE24-47E2-9686-38B48213A087}" dt="2025-03-23T10:46:51.427" v="1322" actId="255"/>
          <ac:spMkLst>
            <pc:docMk/>
            <pc:sldMk cId="280634739" sldId="266"/>
            <ac:spMk id="4" creationId="{2433EC5A-4980-D9F6-6418-4CAF6BA45E98}"/>
          </ac:spMkLst>
        </pc:spChg>
        <pc:spChg chg="add mod">
          <ac:chgData name="ASHWINI KHANVILKAR" userId="66f26685a8f1b95a" providerId="LiveId" clId="{74FB74CF-DE24-47E2-9686-38B48213A087}" dt="2025-03-23T13:30:05.697" v="3324" actId="20577"/>
          <ac:spMkLst>
            <pc:docMk/>
            <pc:sldMk cId="280634739" sldId="266"/>
            <ac:spMk id="5" creationId="{5EEE4405-B6A0-32A3-5692-14FCE9237F42}"/>
          </ac:spMkLst>
        </pc:spChg>
      </pc:sldChg>
      <pc:sldChg chg="add del">
        <pc:chgData name="ASHWINI KHANVILKAR" userId="66f26685a8f1b95a" providerId="LiveId" clId="{74FB74CF-DE24-47E2-9686-38B48213A087}" dt="2025-03-21T08:39:54.318" v="112" actId="47"/>
        <pc:sldMkLst>
          <pc:docMk/>
          <pc:sldMk cId="2729183688" sldId="266"/>
        </pc:sldMkLst>
      </pc:sldChg>
      <pc:sldChg chg="addSp delSp modSp new mod">
        <pc:chgData name="ASHWINI KHANVILKAR" userId="66f26685a8f1b95a" providerId="LiveId" clId="{74FB74CF-DE24-47E2-9686-38B48213A087}" dt="2025-03-23T16:45:43.583" v="3452" actId="20577"/>
        <pc:sldMkLst>
          <pc:docMk/>
          <pc:sldMk cId="1308118400" sldId="267"/>
        </pc:sldMkLst>
        <pc:spChg chg="add mod">
          <ac:chgData name="ASHWINI KHANVILKAR" userId="66f26685a8f1b95a" providerId="LiveId" clId="{74FB74CF-DE24-47E2-9686-38B48213A087}" dt="2025-03-23T10:47:33.957" v="1323" actId="1076"/>
          <ac:spMkLst>
            <pc:docMk/>
            <pc:sldMk cId="1308118400" sldId="267"/>
            <ac:spMk id="2" creationId="{1F013829-B80F-909C-B166-89BE70E9FAE7}"/>
          </ac:spMkLst>
        </pc:spChg>
        <pc:spChg chg="add mod">
          <ac:chgData name="ASHWINI KHANVILKAR" userId="66f26685a8f1b95a" providerId="LiveId" clId="{74FB74CF-DE24-47E2-9686-38B48213A087}" dt="2025-03-23T16:45:43.583" v="3452" actId="20577"/>
          <ac:spMkLst>
            <pc:docMk/>
            <pc:sldMk cId="1308118400" sldId="267"/>
            <ac:spMk id="4" creationId="{67A6E466-31F2-F37D-2BE2-A6A75792C28E}"/>
          </ac:spMkLst>
        </pc:spChg>
      </pc:sldChg>
      <pc:sldChg chg="addSp delSp modSp new mod">
        <pc:chgData name="ASHWINI KHANVILKAR" userId="66f26685a8f1b95a" providerId="LiveId" clId="{74FB74CF-DE24-47E2-9686-38B48213A087}" dt="2025-03-23T11:01:31.301" v="1383" actId="14100"/>
        <pc:sldMkLst>
          <pc:docMk/>
          <pc:sldMk cId="2104865236" sldId="268"/>
        </pc:sldMkLst>
        <pc:spChg chg="add mod">
          <ac:chgData name="ASHWINI KHANVILKAR" userId="66f26685a8f1b95a" providerId="LiveId" clId="{74FB74CF-DE24-47E2-9686-38B48213A087}" dt="2025-03-23T11:01:23.533" v="1382" actId="14100"/>
          <ac:spMkLst>
            <pc:docMk/>
            <pc:sldMk cId="2104865236" sldId="268"/>
            <ac:spMk id="2" creationId="{8C606872-3A14-20DD-AC25-7FD86E21D24B}"/>
          </ac:spMkLst>
        </pc:spChg>
        <pc:spChg chg="add del mod">
          <ac:chgData name="ASHWINI KHANVILKAR" userId="66f26685a8f1b95a" providerId="LiveId" clId="{74FB74CF-DE24-47E2-9686-38B48213A087}" dt="2025-03-23T10:58:41.833" v="1360" actId="47"/>
          <ac:spMkLst>
            <pc:docMk/>
            <pc:sldMk cId="2104865236" sldId="268"/>
            <ac:spMk id="3" creationId="{F84AD2B6-1E9D-54D4-A18F-3C23A4D5EB65}"/>
          </ac:spMkLst>
        </pc:spChg>
        <pc:spChg chg="add mod">
          <ac:chgData name="ASHWINI KHANVILKAR" userId="66f26685a8f1b95a" providerId="LiveId" clId="{74FB74CF-DE24-47E2-9686-38B48213A087}" dt="2025-03-23T11:01:31.301" v="1383" actId="14100"/>
          <ac:spMkLst>
            <pc:docMk/>
            <pc:sldMk cId="2104865236" sldId="268"/>
            <ac:spMk id="4" creationId="{395E3B6D-4445-733D-4057-38180937B02B}"/>
          </ac:spMkLst>
        </pc:spChg>
      </pc:sldChg>
      <pc:sldChg chg="add del">
        <pc:chgData name="ASHWINI KHANVILKAR" userId="66f26685a8f1b95a" providerId="LiveId" clId="{74FB74CF-DE24-47E2-9686-38B48213A087}" dt="2025-03-21T10:19:07.861" v="589" actId="47"/>
        <pc:sldMkLst>
          <pc:docMk/>
          <pc:sldMk cId="3616380981" sldId="268"/>
        </pc:sldMkLst>
      </pc:sldChg>
      <pc:sldChg chg="addSp delSp modSp new mod">
        <pc:chgData name="ASHWINI KHANVILKAR" userId="66f26685a8f1b95a" providerId="LiveId" clId="{74FB74CF-DE24-47E2-9686-38B48213A087}" dt="2025-03-23T16:54:16.653" v="3648" actId="20577"/>
        <pc:sldMkLst>
          <pc:docMk/>
          <pc:sldMk cId="3117872579" sldId="269"/>
        </pc:sldMkLst>
        <pc:spChg chg="add mod">
          <ac:chgData name="ASHWINI KHANVILKAR" userId="66f26685a8f1b95a" providerId="LiveId" clId="{74FB74CF-DE24-47E2-9686-38B48213A087}" dt="2025-03-23T10:01:05.984" v="753" actId="255"/>
          <ac:spMkLst>
            <pc:docMk/>
            <pc:sldMk cId="3117872579" sldId="269"/>
            <ac:spMk id="2" creationId="{1B9A801D-6C8B-3693-308A-B24B4E5C4021}"/>
          </ac:spMkLst>
        </pc:spChg>
        <pc:spChg chg="add mod">
          <ac:chgData name="ASHWINI KHANVILKAR" userId="66f26685a8f1b95a" providerId="LiveId" clId="{74FB74CF-DE24-47E2-9686-38B48213A087}" dt="2025-03-23T16:54:16.653" v="3648" actId="20577"/>
          <ac:spMkLst>
            <pc:docMk/>
            <pc:sldMk cId="3117872579" sldId="269"/>
            <ac:spMk id="3" creationId="{45085623-6661-9139-D377-209EBE31C984}"/>
          </ac:spMkLst>
        </pc:spChg>
        <pc:spChg chg="add">
          <ac:chgData name="ASHWINI KHANVILKAR" userId="66f26685a8f1b95a" providerId="LiveId" clId="{74FB74CF-DE24-47E2-9686-38B48213A087}" dt="2025-03-23T11:17:22.269" v="1630"/>
          <ac:spMkLst>
            <pc:docMk/>
            <pc:sldMk cId="3117872579" sldId="269"/>
            <ac:spMk id="4" creationId="{2E03AC23-6478-2BCD-813C-114E61CF37DD}"/>
          </ac:spMkLst>
        </pc:spChg>
        <pc:spChg chg="add del">
          <ac:chgData name="ASHWINI KHANVILKAR" userId="66f26685a8f1b95a" providerId="LiveId" clId="{74FB74CF-DE24-47E2-9686-38B48213A087}" dt="2025-03-23T11:17:50.419" v="1635" actId="22"/>
          <ac:spMkLst>
            <pc:docMk/>
            <pc:sldMk cId="3117872579" sldId="269"/>
            <ac:spMk id="6" creationId="{F7216DF1-D985-8C95-78A6-0013D8F08E82}"/>
          </ac:spMkLst>
        </pc:spChg>
      </pc:sldChg>
      <pc:sldChg chg="addSp delSp modSp new mod">
        <pc:chgData name="ASHWINI KHANVILKAR" userId="66f26685a8f1b95a" providerId="LiveId" clId="{74FB74CF-DE24-47E2-9686-38B48213A087}" dt="2025-03-23T16:55:57.862" v="3714" actId="20577"/>
        <pc:sldMkLst>
          <pc:docMk/>
          <pc:sldMk cId="2134381894" sldId="270"/>
        </pc:sldMkLst>
        <pc:spChg chg="add mod">
          <ac:chgData name="ASHWINI KHANVILKAR" userId="66f26685a8f1b95a" providerId="LiveId" clId="{74FB74CF-DE24-47E2-9686-38B48213A087}" dt="2025-03-23T11:48:13.116" v="1922" actId="14100"/>
          <ac:spMkLst>
            <pc:docMk/>
            <pc:sldMk cId="2134381894" sldId="270"/>
            <ac:spMk id="2" creationId="{6F79AAE3-C33D-48D0-52B2-EC695EF0A5AA}"/>
          </ac:spMkLst>
        </pc:spChg>
        <pc:spChg chg="add del mod">
          <ac:chgData name="ASHWINI KHANVILKAR" userId="66f26685a8f1b95a" providerId="LiveId" clId="{74FB74CF-DE24-47E2-9686-38B48213A087}" dt="2025-03-23T10:10:12.066" v="826"/>
          <ac:spMkLst>
            <pc:docMk/>
            <pc:sldMk cId="2134381894" sldId="270"/>
            <ac:spMk id="3" creationId="{5C2277FC-4620-16C5-78F6-EB6566FCE22D}"/>
          </ac:spMkLst>
        </pc:spChg>
        <pc:spChg chg="add mod">
          <ac:chgData name="ASHWINI KHANVILKAR" userId="66f26685a8f1b95a" providerId="LiveId" clId="{74FB74CF-DE24-47E2-9686-38B48213A087}" dt="2025-03-23T16:55:57.862" v="3714" actId="20577"/>
          <ac:spMkLst>
            <pc:docMk/>
            <pc:sldMk cId="2134381894" sldId="270"/>
            <ac:spMk id="4" creationId="{79FA8460-818A-5146-5D93-13D1962E97B2}"/>
          </ac:spMkLst>
        </pc:spChg>
        <pc:graphicFrameChg chg="add del mod modGraphic">
          <ac:chgData name="ASHWINI KHANVILKAR" userId="66f26685a8f1b95a" providerId="LiveId" clId="{74FB74CF-DE24-47E2-9686-38B48213A087}" dt="2025-03-23T11:44:31.850" v="1774" actId="478"/>
          <ac:graphicFrameMkLst>
            <pc:docMk/>
            <pc:sldMk cId="2134381894" sldId="270"/>
            <ac:graphicFrameMk id="5" creationId="{3D4CC44E-1E69-E523-3926-A43C3A156637}"/>
          </ac:graphicFrameMkLst>
        </pc:graphicFrameChg>
        <pc:graphicFrameChg chg="add del mod">
          <ac:chgData name="ASHWINI KHANVILKAR" userId="66f26685a8f1b95a" providerId="LiveId" clId="{74FB74CF-DE24-47E2-9686-38B48213A087}" dt="2025-03-23T11:45:57.839" v="1811" actId="478"/>
          <ac:graphicFrameMkLst>
            <pc:docMk/>
            <pc:sldMk cId="2134381894" sldId="270"/>
            <ac:graphicFrameMk id="6" creationId="{1D764AFE-6B9E-19F9-6912-B2F98E5D4416}"/>
          </ac:graphicFrameMkLst>
        </pc:graphicFrameChg>
        <pc:graphicFrameChg chg="add del mod modGraphic">
          <ac:chgData name="ASHWINI KHANVILKAR" userId="66f26685a8f1b95a" providerId="LiveId" clId="{74FB74CF-DE24-47E2-9686-38B48213A087}" dt="2025-03-23T11:45:53.411" v="1810" actId="478"/>
          <ac:graphicFrameMkLst>
            <pc:docMk/>
            <pc:sldMk cId="2134381894" sldId="270"/>
            <ac:graphicFrameMk id="7" creationId="{2D3174AA-A391-1AAB-442C-89EFF626E3A8}"/>
          </ac:graphicFrameMkLst>
        </pc:graphicFrameChg>
      </pc:sldChg>
      <pc:sldChg chg="addSp delSp modSp new mod">
        <pc:chgData name="ASHWINI KHANVILKAR" userId="66f26685a8f1b95a" providerId="LiveId" clId="{74FB74CF-DE24-47E2-9686-38B48213A087}" dt="2025-03-23T17:01:06.912" v="4074" actId="20577"/>
        <pc:sldMkLst>
          <pc:docMk/>
          <pc:sldMk cId="1077863851" sldId="271"/>
        </pc:sldMkLst>
        <pc:spChg chg="add mod">
          <ac:chgData name="ASHWINI KHANVILKAR" userId="66f26685a8f1b95a" providerId="LiveId" clId="{74FB74CF-DE24-47E2-9686-38B48213A087}" dt="2025-03-23T17:01:06.912" v="4074" actId="20577"/>
          <ac:spMkLst>
            <pc:docMk/>
            <pc:sldMk cId="1077863851" sldId="271"/>
            <ac:spMk id="2" creationId="{1C074376-4039-C522-C726-EDCEF017DCE0}"/>
          </ac:spMkLst>
        </pc:spChg>
        <pc:spChg chg="add del mod">
          <ac:chgData name="ASHWINI KHANVILKAR" userId="66f26685a8f1b95a" providerId="LiveId" clId="{74FB74CF-DE24-47E2-9686-38B48213A087}" dt="2025-03-23T12:35:25.319" v="2226" actId="478"/>
          <ac:spMkLst>
            <pc:docMk/>
            <pc:sldMk cId="1077863851" sldId="271"/>
            <ac:spMk id="3" creationId="{0788AD3A-D452-53FD-1331-753501F052DA}"/>
          </ac:spMkLst>
        </pc:spChg>
        <pc:spChg chg="add">
          <ac:chgData name="ASHWINI KHANVILKAR" userId="66f26685a8f1b95a" providerId="LiveId" clId="{74FB74CF-DE24-47E2-9686-38B48213A087}" dt="2025-03-23T12:17:39.060" v="2016"/>
          <ac:spMkLst>
            <pc:docMk/>
            <pc:sldMk cId="1077863851" sldId="271"/>
            <ac:spMk id="4" creationId="{68EC3600-D1BC-4CBF-6D83-8A2BB86F524A}"/>
          </ac:spMkLst>
        </pc:spChg>
        <pc:spChg chg="add">
          <ac:chgData name="ASHWINI KHANVILKAR" userId="66f26685a8f1b95a" providerId="LiveId" clId="{74FB74CF-DE24-47E2-9686-38B48213A087}" dt="2025-03-23T12:17:43.583" v="2017"/>
          <ac:spMkLst>
            <pc:docMk/>
            <pc:sldMk cId="1077863851" sldId="271"/>
            <ac:spMk id="5" creationId="{1042570D-0C2B-BF37-AAC8-5C8038C2562F}"/>
          </ac:spMkLst>
        </pc:spChg>
        <pc:spChg chg="add">
          <ac:chgData name="ASHWINI KHANVILKAR" userId="66f26685a8f1b95a" providerId="LiveId" clId="{74FB74CF-DE24-47E2-9686-38B48213A087}" dt="2025-03-23T12:17:47.987" v="2021"/>
          <ac:spMkLst>
            <pc:docMk/>
            <pc:sldMk cId="1077863851" sldId="271"/>
            <ac:spMk id="6" creationId="{63F39773-1554-0E2C-D05A-A3AE33B46FC3}"/>
          </ac:spMkLst>
        </pc:spChg>
        <pc:spChg chg="add del">
          <ac:chgData name="ASHWINI KHANVILKAR" userId="66f26685a8f1b95a" providerId="LiveId" clId="{74FB74CF-DE24-47E2-9686-38B48213A087}" dt="2025-03-23T12:19:32.031" v="2036" actId="22"/>
          <ac:spMkLst>
            <pc:docMk/>
            <pc:sldMk cId="1077863851" sldId="271"/>
            <ac:spMk id="8" creationId="{6EE83979-6DEF-295A-AB39-5A59CCD4B5FA}"/>
          </ac:spMkLst>
        </pc:spChg>
        <pc:spChg chg="add del">
          <ac:chgData name="ASHWINI KHANVILKAR" userId="66f26685a8f1b95a" providerId="LiveId" clId="{74FB74CF-DE24-47E2-9686-38B48213A087}" dt="2025-03-23T12:35:13.103" v="2224" actId="22"/>
          <ac:spMkLst>
            <pc:docMk/>
            <pc:sldMk cId="1077863851" sldId="271"/>
            <ac:spMk id="10" creationId="{28195C23-D99C-F592-AE57-A9D709C7F4F2}"/>
          </ac:spMkLst>
        </pc:spChg>
        <pc:spChg chg="add mod">
          <ac:chgData name="ASHWINI KHANVILKAR" userId="66f26685a8f1b95a" providerId="LiveId" clId="{74FB74CF-DE24-47E2-9686-38B48213A087}" dt="2025-03-23T17:01:04.203" v="4073" actId="20577"/>
          <ac:spMkLst>
            <pc:docMk/>
            <pc:sldMk cId="1077863851" sldId="271"/>
            <ac:spMk id="11" creationId="{44DE1345-2E38-2284-BF16-130E5D86A2FF}"/>
          </ac:spMkLst>
        </pc:spChg>
      </pc:sldChg>
      <pc:sldChg chg="addSp modSp new del mod">
        <pc:chgData name="ASHWINI KHANVILKAR" userId="66f26685a8f1b95a" providerId="LiveId" clId="{74FB74CF-DE24-47E2-9686-38B48213A087}" dt="2025-03-23T12:51:20.446" v="2351" actId="47"/>
        <pc:sldMkLst>
          <pc:docMk/>
          <pc:sldMk cId="171516380" sldId="272"/>
        </pc:sldMkLst>
        <pc:spChg chg="add mod">
          <ac:chgData name="ASHWINI KHANVILKAR" userId="66f26685a8f1b95a" providerId="LiveId" clId="{74FB74CF-DE24-47E2-9686-38B48213A087}" dt="2025-03-23T10:20:27.886" v="1151" actId="255"/>
          <ac:spMkLst>
            <pc:docMk/>
            <pc:sldMk cId="171516380" sldId="272"/>
            <ac:spMk id="2" creationId="{A8052DB3-BEB8-73BF-3774-A800BED7EE9C}"/>
          </ac:spMkLst>
        </pc:spChg>
        <pc:spChg chg="add mod">
          <ac:chgData name="ASHWINI KHANVILKAR" userId="66f26685a8f1b95a" providerId="LiveId" clId="{74FB74CF-DE24-47E2-9686-38B48213A087}" dt="2025-03-23T12:49:18.136" v="2350" actId="2711"/>
          <ac:spMkLst>
            <pc:docMk/>
            <pc:sldMk cId="171516380" sldId="272"/>
            <ac:spMk id="3" creationId="{9EF9A9B6-E96E-3E98-EC47-CC6C6779BBF3}"/>
          </ac:spMkLst>
        </pc:spChg>
      </pc:sldChg>
      <pc:sldChg chg="addSp delSp modSp new mod">
        <pc:chgData name="ASHWINI KHANVILKAR" userId="66f26685a8f1b95a" providerId="LiveId" clId="{74FB74CF-DE24-47E2-9686-38B48213A087}" dt="2025-03-23T12:58:13.500" v="2438" actId="20577"/>
        <pc:sldMkLst>
          <pc:docMk/>
          <pc:sldMk cId="4277197727" sldId="273"/>
        </pc:sldMkLst>
        <pc:spChg chg="add mod">
          <ac:chgData name="ASHWINI KHANVILKAR" userId="66f26685a8f1b95a" providerId="LiveId" clId="{74FB74CF-DE24-47E2-9686-38B48213A087}" dt="2025-03-23T12:57:24.377" v="2413" actId="113"/>
          <ac:spMkLst>
            <pc:docMk/>
            <pc:sldMk cId="4277197727" sldId="273"/>
            <ac:spMk id="2" creationId="{2A0AF122-AC45-B438-9E0D-D71F0FA2FE37}"/>
          </ac:spMkLst>
        </pc:spChg>
        <pc:spChg chg="add del mod">
          <ac:chgData name="ASHWINI KHANVILKAR" userId="66f26685a8f1b95a" providerId="LiveId" clId="{74FB74CF-DE24-47E2-9686-38B48213A087}" dt="2025-03-23T10:21:42.988" v="1181"/>
          <ac:spMkLst>
            <pc:docMk/>
            <pc:sldMk cId="4277197727" sldId="273"/>
            <ac:spMk id="3" creationId="{AF60B173-454A-8ECC-63E3-2B8A8D035B5C}"/>
          </ac:spMkLst>
        </pc:spChg>
        <pc:spChg chg="add mod">
          <ac:chgData name="ASHWINI KHANVILKAR" userId="66f26685a8f1b95a" providerId="LiveId" clId="{74FB74CF-DE24-47E2-9686-38B48213A087}" dt="2025-03-23T12:58:13.500" v="2438" actId="20577"/>
          <ac:spMkLst>
            <pc:docMk/>
            <pc:sldMk cId="4277197727" sldId="273"/>
            <ac:spMk id="4" creationId="{75F614AC-DA39-8A36-961E-09D1C613796E}"/>
          </ac:spMkLst>
        </pc:spChg>
        <pc:spChg chg="add mod">
          <ac:chgData name="ASHWINI KHANVILKAR" userId="66f26685a8f1b95a" providerId="LiveId" clId="{74FB74CF-DE24-47E2-9686-38B48213A087}" dt="2025-03-23T12:58:03.073" v="2427" actId="5793"/>
          <ac:spMkLst>
            <pc:docMk/>
            <pc:sldMk cId="4277197727" sldId="273"/>
            <ac:spMk id="5" creationId="{38020FBB-A32F-BB58-BFC0-56E944A9FDC8}"/>
          </ac:spMkLst>
        </pc:spChg>
      </pc:sldChg>
      <pc:sldChg chg="addSp modSp new mod">
        <pc:chgData name="ASHWINI KHANVILKAR" userId="66f26685a8f1b95a" providerId="LiveId" clId="{74FB74CF-DE24-47E2-9686-38B48213A087}" dt="2025-03-23T16:55:15.841" v="3682" actId="20577"/>
        <pc:sldMkLst>
          <pc:docMk/>
          <pc:sldMk cId="2086467435" sldId="274"/>
        </pc:sldMkLst>
        <pc:spChg chg="add mod">
          <ac:chgData name="ASHWINI KHANVILKAR" userId="66f26685a8f1b95a" providerId="LiveId" clId="{74FB74CF-DE24-47E2-9686-38B48213A087}" dt="2025-03-23T16:55:15.841" v="3682" actId="20577"/>
          <ac:spMkLst>
            <pc:docMk/>
            <pc:sldMk cId="2086467435" sldId="274"/>
            <ac:spMk id="2" creationId="{5F02B492-1C70-54C5-F600-A954B6DDF34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18751-0A4F-4C65-A78E-4AFEBB62F64E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B37898-672D-4B77-8051-BFC2939117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42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B37898-672D-4B77-8051-BFC29391177D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0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82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0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0089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52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244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181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6823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448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806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494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263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2535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68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16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23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113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2B255-7A3E-42CA-A40C-9ABDC1DBDD89}" type="datetimeFigureOut">
              <a:rPr lang="en-IN" smtClean="0"/>
              <a:t>23-03-2025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39DF05-B65C-463F-99A4-68F31B2B2D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83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90779" y="1000663"/>
            <a:ext cx="9903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Title - Lab Optimization using Waterfall Model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0679" y="3180080"/>
            <a:ext cx="4297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By-  Ashwini </a:t>
            </a:r>
            <a:r>
              <a:rPr lang="en-GB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Khanvilkar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6A4B8-5C36-2FBE-DB97-AA59B8BBC850}"/>
              </a:ext>
            </a:extLst>
          </p:cNvPr>
          <p:cNvSpPr txBox="1"/>
          <p:nvPr/>
        </p:nvSpPr>
        <p:spPr>
          <a:xfrm>
            <a:off x="7919050" y="3180080"/>
            <a:ext cx="3743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–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18/03/2025</a:t>
            </a:r>
          </a:p>
        </p:txBody>
      </p:sp>
    </p:spTree>
    <p:extLst>
      <p:ext uri="{BB962C8B-B14F-4D97-AF65-F5344CB8AC3E}">
        <p14:creationId xmlns:p14="http://schemas.microsoft.com/office/powerpoint/2010/main" val="3367220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0AF122-AC45-B438-9E0D-D71F0FA2FE37}"/>
              </a:ext>
            </a:extLst>
          </p:cNvPr>
          <p:cNvSpPr txBox="1"/>
          <p:nvPr/>
        </p:nvSpPr>
        <p:spPr>
          <a:xfrm>
            <a:off x="3001992" y="579140"/>
            <a:ext cx="519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F614AC-DA39-8A36-961E-09D1C613796E}"/>
              </a:ext>
            </a:extLst>
          </p:cNvPr>
          <p:cNvSpPr txBox="1"/>
          <p:nvPr/>
        </p:nvSpPr>
        <p:spPr>
          <a:xfrm>
            <a:off x="241540" y="2432649"/>
            <a:ext cx="4537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Sponsor- Aastha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20FBB-A32F-BB58-BFC0-56E944A9FDC8}"/>
              </a:ext>
            </a:extLst>
          </p:cNvPr>
          <p:cNvSpPr txBox="1"/>
          <p:nvPr/>
        </p:nvSpPr>
        <p:spPr>
          <a:xfrm>
            <a:off x="6521570" y="2432649"/>
            <a:ext cx="4244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en-IN" dirty="0"/>
              <a:t> Manager – Ashwini  </a:t>
            </a:r>
          </a:p>
        </p:txBody>
      </p:sp>
    </p:spTree>
    <p:extLst>
      <p:ext uri="{BB962C8B-B14F-4D97-AF65-F5344CB8AC3E}">
        <p14:creationId xmlns:p14="http://schemas.microsoft.com/office/powerpoint/2010/main" val="427719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8CAD7B1-DC67-6271-CB49-2F6D680DED23}"/>
              </a:ext>
            </a:extLst>
          </p:cNvPr>
          <p:cNvSpPr txBox="1"/>
          <p:nvPr/>
        </p:nvSpPr>
        <p:spPr>
          <a:xfrm>
            <a:off x="276045" y="500332"/>
            <a:ext cx="103862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lab faced challenges in documentation, inventory management and overall operations.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gaps between lab staff, engineers and patients led to misunderstandings.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SOPs and inventory tracking slowed down efficiency.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20032-BAE2-F9AF-299C-619F454DD760}"/>
              </a:ext>
            </a:extLst>
          </p:cNvPr>
          <p:cNvSpPr txBox="1"/>
          <p:nvPr/>
        </p:nvSpPr>
        <p:spPr>
          <a:xfrm>
            <a:off x="276045" y="2439324"/>
            <a:ext cx="1094404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 :</a:t>
            </a: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Documentation – Important records like SOPs, patient files, and audit reports were stored in physical format, making them hard to find.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Inventory Mismanagemen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No proper system to track stock, causing overstocking or shortages.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Gaps – No structured way for lab staff, patients, and engineers to communicate.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Delays – Inefficient workflows increased turnaround time for lab processes.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090F49-5B07-08F9-6462-F92DED4E104D}"/>
              </a:ext>
            </a:extLst>
          </p:cNvPr>
          <p:cNvSpPr txBox="1"/>
          <p:nvPr/>
        </p:nvSpPr>
        <p:spPr>
          <a:xfrm>
            <a:off x="276045" y="4589253"/>
            <a:ext cx="1155939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Convert SOPs and records into digital format for easy access and faster work.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an inventory tracking system to manage stock in real-time.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communication processes for better coordination.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 workflows to meet NABL requirements and improve efficiency.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80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33EC5A-4980-D9F6-6418-4CAF6BA45E98}"/>
              </a:ext>
            </a:extLst>
          </p:cNvPr>
          <p:cNvSpPr txBox="1"/>
          <p:nvPr/>
        </p:nvSpPr>
        <p:spPr>
          <a:xfrm>
            <a:off x="2846717" y="293298"/>
            <a:ext cx="4934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EE4405-B6A0-32A3-5692-14FCE9237F42}"/>
              </a:ext>
            </a:extLst>
          </p:cNvPr>
          <p:cNvSpPr txBox="1"/>
          <p:nvPr/>
        </p:nvSpPr>
        <p:spPr>
          <a:xfrm>
            <a:off x="638355" y="1121434"/>
            <a:ext cx="11024558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manual tasks and improve overall lab efficiency.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Digitize SOPs and ensure easy access for better compliance.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communication between lab staff, patients, and engineers for better coordination.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real-time inventory tracking system.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NABL compliance by ensuring up-to-date documentation.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Minimize process delays and system downtime.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Standardize reporting and assessments to support better decision-making and overall lab performance.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013829-B80F-909C-B166-89BE70E9FAE7}"/>
              </a:ext>
            </a:extLst>
          </p:cNvPr>
          <p:cNvSpPr txBox="1"/>
          <p:nvPr/>
        </p:nvSpPr>
        <p:spPr>
          <a:xfrm>
            <a:off x="4278701" y="379562"/>
            <a:ext cx="2570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A6E466-31F2-F37D-2BE2-A6A75792C28E}"/>
              </a:ext>
            </a:extLst>
          </p:cNvPr>
          <p:cNvSpPr txBox="1"/>
          <p:nvPr/>
        </p:nvSpPr>
        <p:spPr>
          <a:xfrm>
            <a:off x="569344" y="1293961"/>
            <a:ext cx="11490386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Digitize all SOPs and maintain a centralized system for easy access.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a real-time inventory tracking system to avoid shortages and wastage.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clear communication protocols for better coordination between lab staff, patients, and engineers.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Compliance Readiness – Ensure all documentation aligns with NABL standards.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 workflows to reduce turnaround time for lab results.</a:t>
            </a:r>
          </a:p>
          <a:p>
            <a:pPr>
              <a:lnSpc>
                <a:spcPct val="150000"/>
              </a:lnSpc>
            </a:pP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118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606872-3A14-20DD-AC25-7FD86E21D24B}"/>
              </a:ext>
            </a:extLst>
          </p:cNvPr>
          <p:cNvSpPr txBox="1"/>
          <p:nvPr/>
        </p:nvSpPr>
        <p:spPr>
          <a:xfrm>
            <a:off x="3053752" y="396815"/>
            <a:ext cx="5193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4AD2B6-1E9D-54D4-A18F-3C23A4D5EB65}"/>
              </a:ext>
            </a:extLst>
          </p:cNvPr>
          <p:cNvSpPr txBox="1"/>
          <p:nvPr/>
        </p:nvSpPr>
        <p:spPr>
          <a:xfrm>
            <a:off x="276045" y="1328468"/>
            <a:ext cx="11507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5E3B6D-4445-733D-4057-38180937B02B}"/>
              </a:ext>
            </a:extLst>
          </p:cNvPr>
          <p:cNvSpPr txBox="1"/>
          <p:nvPr/>
        </p:nvSpPr>
        <p:spPr>
          <a:xfrm>
            <a:off x="741872" y="1190445"/>
            <a:ext cx="10921041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Documentation Access – 100% of SOPs, compliance reports, and patient records stored digitally for easy retrieval.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System Downtime and Wait Times – Decrease downtime by 40%, ensuring faster and smoother lab processes.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Inventory Management – Reduce material wastage by 30% with real-time stock tracking and better resource planning.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 Client Interaction – Increase communication efficiency by 50% through standardized processes between lab staff, patients, and engineers.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Optimized Lab Workflows – Cut down lab operation delays by 35%, ensuring faster report generation and improved efficiency.</a:t>
            </a:r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6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9A801D-6C8B-3693-308A-B24B4E5C4021}"/>
              </a:ext>
            </a:extLst>
          </p:cNvPr>
          <p:cNvSpPr txBox="1"/>
          <p:nvPr/>
        </p:nvSpPr>
        <p:spPr>
          <a:xfrm>
            <a:off x="4278702" y="207034"/>
            <a:ext cx="31227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Methods/Approach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085623-6661-9139-D377-209EBE31C984}"/>
              </a:ext>
            </a:extLst>
          </p:cNvPr>
          <p:cNvSpPr txBox="1"/>
          <p:nvPr/>
        </p:nvSpPr>
        <p:spPr>
          <a:xfrm>
            <a:off x="258793" y="741872"/>
            <a:ext cx="1121433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1: Requirement Gathering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issues in SOP documentation, inventory tracking, and client communication.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Gather feedback from lab staff, engineers and patients.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2: System Design                                                                        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 the digital transformation of SOPs and develop an inventory tracking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structured workflows for client communication and NABL compliance.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3: </a:t>
            </a:r>
            <a:r>
              <a:rPr lang="en-IN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up a digital system for SOP documentation and audits.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real-time inventory tracking.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 communication protocols.</a:t>
            </a:r>
          </a:p>
          <a:p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4:</a:t>
            </a:r>
            <a:r>
              <a:rPr lang="en-IN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 &amp; Validation</a:t>
            </a: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 pilot testing with selected lab staff and clients.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system accuracy and  NABL compliance.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Make necessary improvements based on feedback.</a:t>
            </a:r>
            <a:endParaRPr lang="en-IN" sz="20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87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02B492-1C70-54C5-F600-A954B6DDF342}"/>
              </a:ext>
            </a:extLst>
          </p:cNvPr>
          <p:cNvSpPr txBox="1"/>
          <p:nvPr/>
        </p:nvSpPr>
        <p:spPr>
          <a:xfrm>
            <a:off x="810883" y="776377"/>
            <a:ext cx="978235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Phase: 5 Training and Deployment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 lab employees and engineers on the new systems.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 workshops on SOP digitization, inventory tracking, and workflow management.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 performance and make continuous improvements.</a:t>
            </a:r>
            <a:r>
              <a:rPr lang="en-IN" sz="20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467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79AAE3-C33D-48D0-52B2-EC695EF0A5AA}"/>
              </a:ext>
            </a:extLst>
          </p:cNvPr>
          <p:cNvSpPr txBox="1"/>
          <p:nvPr/>
        </p:nvSpPr>
        <p:spPr>
          <a:xfrm>
            <a:off x="3467819" y="207035"/>
            <a:ext cx="3329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FA8460-818A-5146-5D93-13D1962E97B2}"/>
              </a:ext>
            </a:extLst>
          </p:cNvPr>
          <p:cNvSpPr txBox="1"/>
          <p:nvPr/>
        </p:nvSpPr>
        <p:spPr>
          <a:xfrm>
            <a:off x="215230" y="668700"/>
            <a:ext cx="1167197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 :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Team: Developers, Business Analysts, Quality Analysts, Project Managers.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 Team: Lab Staff, Engineers, and IT Support.</a:t>
            </a:r>
          </a:p>
          <a:p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Clients/End Users: Patients and Third-Party Evaluators.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 : 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- 6-7 months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Gathering –  1 – 1.5 months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Design                   –  1 Month 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 &amp; Implementation - 2 – 2.5 months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 &amp; Validation - 1 month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&amp; Deployment - 1 month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 :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Estimated Budget – ( ₹13.75 – ₹22.5 L)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:  </a:t>
            </a:r>
          </a:p>
          <a:p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Kanban Board, Timesheet, Change tracker, Third party evaluation, NABL Compliance Tools, Microsoft Excel / Google Sheets, Document Management System (DMS)</a:t>
            </a:r>
          </a:p>
          <a:p>
            <a:endParaRPr lang="en-IN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438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74376-4039-C522-C726-EDCEF017DCE0}"/>
              </a:ext>
            </a:extLst>
          </p:cNvPr>
          <p:cNvSpPr txBox="1"/>
          <p:nvPr/>
        </p:nvSpPr>
        <p:spPr>
          <a:xfrm>
            <a:off x="529089" y="345058"/>
            <a:ext cx="11133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 :</a:t>
            </a:r>
          </a:p>
          <a:p>
            <a:endParaRPr lang="en-IN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Lab staff may struggle to adapt to the new digital system, which can delay the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 is a chance of technical problems like system errors or slow performance, which can affect daily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NABL rules are not followed correctly, the lab may face issues during audits.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Important data like patient records and SOPs need to be protected from security risks.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new system may take time to fit into the existing lab process, causing delays.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clients and evaluators ask for many changes, testing may take longer than planned.</a:t>
            </a:r>
            <a:endParaRPr lang="en-IN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DE1345-2E38-2284-BF16-130E5D86A2FF}"/>
              </a:ext>
            </a:extLst>
          </p:cNvPr>
          <p:cNvSpPr txBox="1"/>
          <p:nvPr/>
        </p:nvSpPr>
        <p:spPr>
          <a:xfrm>
            <a:off x="529088" y="3429000"/>
            <a:ext cx="111338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 :</a:t>
            </a:r>
          </a:p>
          <a:p>
            <a:endParaRPr lang="en-IN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 between lab staff, engineers and IT teams.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 requirement gathering to ensure the system meets lab needs.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NABL compliance must be maintained for certification.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is essential for smooth adoption of the new system.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 feedback and updates for continuous improvement.</a:t>
            </a:r>
            <a:endParaRPr lang="en-IN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8638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3150</TotalTime>
  <Words>846</Words>
  <Application>Microsoft Office PowerPoint</Application>
  <PresentationFormat>Widescreen</PresentationFormat>
  <Paragraphs>99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ASHWINI KHANVILKAR</dc:creator>
  <cp:lastModifiedBy>ASHWINI KHANVILKAR</cp:lastModifiedBy>
  <cp:revision>1</cp:revision>
  <dcterms:created xsi:type="dcterms:W3CDTF">2025-03-21T08:34:10Z</dcterms:created>
  <dcterms:modified xsi:type="dcterms:W3CDTF">2025-03-23T17:01:07Z</dcterms:modified>
</cp:coreProperties>
</file>