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70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708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838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7850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2683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201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2290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4393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831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165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055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149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996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682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249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389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886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9761-060C-4A69-91DE-31B1D27C23A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9E91595-AB40-472B-A05F-407B455E20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258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9189F-7408-4233-8EF6-C7045DCFA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00" y="595312"/>
            <a:ext cx="9144000" cy="2387600"/>
          </a:xfrm>
        </p:spPr>
        <p:txBody>
          <a:bodyPr/>
          <a:lstStyle/>
          <a:p>
            <a:r>
              <a:rPr lang="en-US" dirty="0"/>
              <a:t>ONLINE SHOPPING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36725-3CFE-4F5F-9522-4FBD3C5F0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5068888"/>
            <a:ext cx="9144000" cy="1655762"/>
          </a:xfrm>
        </p:spPr>
        <p:txBody>
          <a:bodyPr/>
          <a:lstStyle/>
          <a:p>
            <a:r>
              <a:rPr lang="en-US" dirty="0"/>
              <a:t>                                                                     Prepared by : Shaik Javid Afreed</a:t>
            </a:r>
          </a:p>
          <a:p>
            <a:r>
              <a:rPr lang="en-US" dirty="0"/>
              <a:t>                                                                        Date : 19/01/2025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2958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A9CD0-A85B-44A2-A766-8830AA3FD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B7A28-706C-40C8-8EF9-76F124791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1. Technology Resources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Website/Platform Development Tools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Payment Gateways and Processing Systems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Web Hosting and Infrastructure</a:t>
            </a:r>
          </a:p>
          <a:p>
            <a:pPr marL="0" indent="0">
              <a:buNone/>
            </a:pPr>
            <a:r>
              <a:rPr lang="en-IN" dirty="0"/>
              <a:t>2. Marketing Resources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SEO (Search Engine Optimization)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Email Marketing Tools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Social Media Marketing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Paid Advertising</a:t>
            </a:r>
          </a:p>
        </p:txBody>
      </p:sp>
    </p:spTree>
    <p:extLst>
      <p:ext uri="{BB962C8B-B14F-4D97-AF65-F5344CB8AC3E}">
        <p14:creationId xmlns:p14="http://schemas.microsoft.com/office/powerpoint/2010/main" val="713008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9B4D7D9-986A-4485-8A59-DD67A9E18600}"/>
              </a:ext>
            </a:extLst>
          </p:cNvPr>
          <p:cNvSpPr/>
          <p:nvPr/>
        </p:nvSpPr>
        <p:spPr>
          <a:xfrm>
            <a:off x="2486025" y="990599"/>
            <a:ext cx="8620125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3. Customer Support Resources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Live Chat Systems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Help Desk and Ticketing Systems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Customer Feedback Systems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r>
              <a:rPr lang="en-IN" dirty="0"/>
              <a:t>4. Data and Analytics Resources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Google Analytics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Customer Segmentation Tools</a:t>
            </a:r>
          </a:p>
          <a:p>
            <a:endParaRPr lang="en-US" dirty="0"/>
          </a:p>
          <a:p>
            <a:r>
              <a:rPr lang="en-US" dirty="0"/>
              <a:t>5</a:t>
            </a:r>
            <a:r>
              <a:rPr lang="en-IN" dirty="0"/>
              <a:t>.</a:t>
            </a:r>
            <a:r>
              <a:rPr lang="en-IN" b="1" dirty="0"/>
              <a:t> </a:t>
            </a:r>
            <a:r>
              <a:rPr lang="en-IN" dirty="0"/>
              <a:t>Human Resources and Team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Web Developers and Designers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Marketing and Content Teams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Customer Support Teams</a:t>
            </a:r>
          </a:p>
          <a:p>
            <a:endParaRPr lang="en-US" dirty="0"/>
          </a:p>
          <a:p>
            <a:r>
              <a:rPr lang="en-US" dirty="0"/>
              <a:t>6.Stake-holders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Product owner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Scrum master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Development team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Business stake holders</a:t>
            </a:r>
            <a:endParaRPr lang="en-IN" dirty="0"/>
          </a:p>
          <a:p>
            <a:endParaRPr lang="en-US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US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1542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0F4AD6B-D36A-4690-B160-C9963429F70B}"/>
              </a:ext>
            </a:extLst>
          </p:cNvPr>
          <p:cNvSpPr/>
          <p:nvPr/>
        </p:nvSpPr>
        <p:spPr>
          <a:xfrm>
            <a:off x="2381251" y="1333500"/>
            <a:ext cx="89820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As a </a:t>
            </a:r>
            <a:r>
              <a:rPr lang="en-US" b="1" dirty="0"/>
              <a:t>Business Analyst (BA)</a:t>
            </a:r>
            <a:r>
              <a:rPr lang="en-US" dirty="0"/>
              <a:t> in an online shopping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My role is ensuring that the platform delivers a seamless and satisfying customer experience while also aligning with business goals. 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I will be collaborating with a range of stakeholders—marketing, IT, customer service, and design teams—while being the bridge between the business requirements and the technical development team. 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My focus will be on understanding user needs, optimizing workflows, improving features based on customer feedback, and driving the overall success of the e-commerce platform.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766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3568-B5FD-4CF8-9F8E-7E1A8A497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1EF01-CF36-4C3D-A925-185C042B3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Security Risks</a:t>
            </a:r>
          </a:p>
          <a:p>
            <a:r>
              <a:rPr lang="en-IN" dirty="0"/>
              <a:t>Payment Fraud</a:t>
            </a:r>
          </a:p>
          <a:p>
            <a:r>
              <a:rPr lang="en-IN" dirty="0"/>
              <a:t>Privacy Risks</a:t>
            </a:r>
          </a:p>
          <a:p>
            <a:r>
              <a:rPr lang="en-IN" dirty="0"/>
              <a:t>Delivery and </a:t>
            </a:r>
            <a:r>
              <a:rPr lang="en-IN" dirty="0" err="1"/>
              <a:t>Fulfillment</a:t>
            </a:r>
            <a:r>
              <a:rPr lang="en-IN" dirty="0"/>
              <a:t> Risks</a:t>
            </a:r>
          </a:p>
          <a:p>
            <a:r>
              <a:rPr lang="en-US" dirty="0"/>
              <a:t>Customer Experience and Trust Issues</a:t>
            </a:r>
          </a:p>
          <a:p>
            <a:r>
              <a:rPr lang="en-IN" dirty="0"/>
              <a:t>Operational and Technical Risks</a:t>
            </a:r>
          </a:p>
          <a:p>
            <a:r>
              <a:rPr lang="en-US" dirty="0"/>
              <a:t>Negative Reviews and Reputation Damage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6909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7614-5C34-42C1-9DA7-7D8BB6BA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ACA14-7D30-4758-8104-214D64D99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Payment Processors and Gateways</a:t>
            </a:r>
          </a:p>
          <a:p>
            <a:r>
              <a:rPr lang="en-IN" dirty="0"/>
              <a:t>Logistics and Shipping Providers</a:t>
            </a:r>
          </a:p>
          <a:p>
            <a:r>
              <a:rPr lang="en-IN" dirty="0"/>
              <a:t>E-Commerce Platforms and Marketplaces</a:t>
            </a:r>
          </a:p>
          <a:p>
            <a:r>
              <a:rPr lang="en-US" dirty="0"/>
              <a:t>Digital Marketing and Advertising Providers</a:t>
            </a:r>
          </a:p>
          <a:p>
            <a:r>
              <a:rPr lang="en-US" dirty="0"/>
              <a:t>Customer Support and Engagement Tools</a:t>
            </a:r>
          </a:p>
          <a:p>
            <a:r>
              <a:rPr lang="en-IN" dirty="0"/>
              <a:t>Security and Fraud Prevention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521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EAE8-6B20-4C8C-8D0F-0B4D3CCB3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2351" y="76200"/>
            <a:ext cx="9212262" cy="2724845"/>
          </a:xfrm>
        </p:spPr>
        <p:txBody>
          <a:bodyPr>
            <a:normAutofit/>
          </a:bodyPr>
          <a:lstStyle/>
          <a:p>
            <a:r>
              <a:rPr lang="en-US" sz="2400" dirty="0"/>
              <a:t>To be completed  by Appropriate Manager : Henry </a:t>
            </a:r>
            <a:endParaRPr lang="en-IN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31C9B-A6E2-4061-A840-543DA0876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Project Sponsor : Williamson                         Project Manager : Henry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14988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98375-C9CE-40F4-841D-2A7274997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3799" y="3157760"/>
            <a:ext cx="8911687" cy="1280890"/>
          </a:xfrm>
        </p:spPr>
        <p:txBody>
          <a:bodyPr/>
          <a:lstStyle/>
          <a:p>
            <a:r>
              <a:rPr lang="en-US" dirty="0"/>
              <a:t>                          THE  END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324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96F13-B854-4B51-8072-80A12439E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FC4C9-E2B9-4574-9AD1-CB217C8F1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An online shopping website is an e-commerce platform where customers can browse, select, and purchase products or services over the internet. Online shopping websites typically offer a wide range of products and allow customers to make purchases from the comfort of their own homes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333333"/>
                </a:solidFill>
                <a:latin typeface="-apple-system"/>
              </a:rPr>
              <a:t>Online shopping websites also often offer features such as customer reviews, product comparisons, and personalized recommendations to help customers make informed purchasing decisions.</a:t>
            </a:r>
          </a:p>
          <a:p>
            <a:r>
              <a:rPr lang="en-US" dirty="0">
                <a:solidFill>
                  <a:srgbClr val="333333"/>
                </a:solidFill>
                <a:latin typeface="-apple-system"/>
              </a:rPr>
              <a:t>As online shopping continues to grow in popularity, businesses are increasingly turning to online shopping websites to reach a broader audience and grow their sales.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69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8C8B-BB41-4948-B556-4B349C73F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284DD-477D-4547-9ED3-4CCD151A9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Poor User Experience</a:t>
            </a:r>
          </a:p>
          <a:p>
            <a:r>
              <a:rPr lang="en-IN" dirty="0"/>
              <a:t>Cart Abandonment</a:t>
            </a:r>
          </a:p>
          <a:p>
            <a:r>
              <a:rPr lang="en-IN" dirty="0"/>
              <a:t>Delivery Delays</a:t>
            </a:r>
          </a:p>
          <a:p>
            <a:r>
              <a:rPr lang="en-IN" dirty="0"/>
              <a:t>Product Quality Issues</a:t>
            </a:r>
          </a:p>
          <a:p>
            <a:r>
              <a:rPr lang="en-IN" dirty="0"/>
              <a:t>Security and Privacy Concerns</a:t>
            </a:r>
          </a:p>
          <a:p>
            <a:r>
              <a:rPr lang="en-IN" dirty="0"/>
              <a:t>Limited Product Availability</a:t>
            </a:r>
          </a:p>
          <a:p>
            <a:r>
              <a:rPr lang="en-US" dirty="0"/>
              <a:t>Difficulty in Returns and Refunds</a:t>
            </a:r>
          </a:p>
          <a:p>
            <a:r>
              <a:rPr lang="en-IN" dirty="0"/>
              <a:t>Limited Payment Options</a:t>
            </a:r>
          </a:p>
          <a:p>
            <a:r>
              <a:rPr lang="en-IN" dirty="0"/>
              <a:t>Inefficient Customer Support</a:t>
            </a:r>
          </a:p>
        </p:txBody>
      </p:sp>
    </p:spTree>
    <p:extLst>
      <p:ext uri="{BB962C8B-B14F-4D97-AF65-F5344CB8AC3E}">
        <p14:creationId xmlns:p14="http://schemas.microsoft.com/office/powerpoint/2010/main" val="2292340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62000-C650-4477-9F4E-0E72FF22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Oppurtunities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F3FC7-4BFD-4394-8F41-460BDBC03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Expanding Customer Reach (Global Market)</a:t>
            </a:r>
          </a:p>
          <a:p>
            <a:r>
              <a:rPr lang="en-IN" dirty="0"/>
              <a:t>Mobile Shopping (M-Commerce)</a:t>
            </a:r>
          </a:p>
          <a:p>
            <a:r>
              <a:rPr lang="it-IT" dirty="0"/>
              <a:t>Social Commerce (Selling via Social Media)</a:t>
            </a:r>
          </a:p>
          <a:p>
            <a:r>
              <a:rPr lang="en-IN" dirty="0"/>
              <a:t>Voice Commerce (V-Commerce)</a:t>
            </a:r>
          </a:p>
          <a:p>
            <a:r>
              <a:rPr lang="en-US" dirty="0"/>
              <a:t>Augmented Reality (AR) and Virtual Reality (VR)</a:t>
            </a:r>
          </a:p>
          <a:p>
            <a:r>
              <a:rPr lang="en-IN" dirty="0"/>
              <a:t>Artificial Intelligence (AI) for Customer Service</a:t>
            </a:r>
          </a:p>
          <a:p>
            <a:r>
              <a:rPr lang="en-IN" dirty="0"/>
              <a:t>Influencer and Affiliate Marketing</a:t>
            </a:r>
          </a:p>
          <a:p>
            <a:r>
              <a:rPr lang="en-US" dirty="0"/>
              <a:t>Enhanced Payment Solutions (Buy Now, Pay Later)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9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36303-1044-4FEB-94C1-4CAAFA553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5862D-49A5-4A85-8650-7B533DDBB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43075"/>
            <a:ext cx="8915400" cy="41681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Setting clear and measurable </a:t>
            </a:r>
            <a:r>
              <a:rPr lang="en-US" b="1" dirty="0"/>
              <a:t>goals</a:t>
            </a:r>
            <a:r>
              <a:rPr lang="en-US" dirty="0"/>
              <a:t> for an online shopping platform is essential for</a:t>
            </a:r>
          </a:p>
          <a:p>
            <a:pPr marL="0" indent="0">
              <a:buNone/>
            </a:pPr>
            <a:r>
              <a:rPr lang="en-US" dirty="0"/>
              <a:t>driving growth, improving the customer experience, and ensuring overall business</a:t>
            </a:r>
          </a:p>
          <a:p>
            <a:pPr marL="0" indent="0">
              <a:buNone/>
            </a:pPr>
            <a:r>
              <a:rPr lang="en-US" dirty="0"/>
              <a:t>success. Here are some common </a:t>
            </a:r>
            <a:r>
              <a:rPr lang="en-US" b="1" dirty="0"/>
              <a:t>goals</a:t>
            </a:r>
            <a:r>
              <a:rPr lang="en-US" dirty="0"/>
              <a:t> for online shopping businesses:</a:t>
            </a:r>
            <a:endParaRPr lang="en-IN" dirty="0"/>
          </a:p>
          <a:p>
            <a:r>
              <a:rPr lang="en-IN" dirty="0"/>
              <a:t>Enhance Customer Experience</a:t>
            </a:r>
          </a:p>
          <a:p>
            <a:r>
              <a:rPr lang="en-IN" dirty="0"/>
              <a:t>Improve Customer Retention</a:t>
            </a:r>
          </a:p>
          <a:p>
            <a:r>
              <a:rPr lang="en-IN" dirty="0"/>
              <a:t>Optimize Inventory Management</a:t>
            </a:r>
          </a:p>
          <a:p>
            <a:r>
              <a:rPr lang="en-IN" dirty="0"/>
              <a:t>Reduce Cart Abandonment</a:t>
            </a:r>
          </a:p>
          <a:p>
            <a:r>
              <a:rPr lang="en-IN" dirty="0"/>
              <a:t>Increase Average Order Value</a:t>
            </a:r>
          </a:p>
          <a:p>
            <a:r>
              <a:rPr lang="en-IN" dirty="0"/>
              <a:t>Boost Brand Awareness</a:t>
            </a:r>
          </a:p>
          <a:p>
            <a:r>
              <a:rPr lang="en-IN" dirty="0"/>
              <a:t>Expand Payment Options</a:t>
            </a:r>
          </a:p>
          <a:p>
            <a:r>
              <a:rPr lang="en-IN" dirty="0"/>
              <a:t>Improve Website Security</a:t>
            </a:r>
          </a:p>
          <a:p>
            <a:r>
              <a:rPr lang="en-IN" dirty="0"/>
              <a:t>Strengthen Customer Support</a:t>
            </a:r>
          </a:p>
        </p:txBody>
      </p:sp>
    </p:spTree>
    <p:extLst>
      <p:ext uri="{BB962C8B-B14F-4D97-AF65-F5344CB8AC3E}">
        <p14:creationId xmlns:p14="http://schemas.microsoft.com/office/powerpoint/2010/main" val="4004396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D286-8D7C-49C7-8283-DE3E61EC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Objectives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136EB-DBF2-489C-9F28-EFD9FCA10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Enhance User Experience</a:t>
            </a:r>
          </a:p>
          <a:p>
            <a:r>
              <a:rPr lang="en-IN" dirty="0"/>
              <a:t>Optimize Mobile Shopping Experience</a:t>
            </a:r>
          </a:p>
          <a:p>
            <a:r>
              <a:rPr lang="en-US" dirty="0"/>
              <a:t>Improve Site Performance and Speed</a:t>
            </a:r>
          </a:p>
          <a:p>
            <a:r>
              <a:rPr lang="en-IN" dirty="0"/>
              <a:t>Integrate Multiple Payment Options</a:t>
            </a:r>
          </a:p>
          <a:p>
            <a:r>
              <a:rPr lang="en-US" dirty="0"/>
              <a:t>Implement Advanced Search and Filter Options</a:t>
            </a:r>
          </a:p>
          <a:p>
            <a:r>
              <a:rPr lang="en-US" dirty="0"/>
              <a:t>Enhance Security and Privacy Protections</a:t>
            </a:r>
          </a:p>
          <a:p>
            <a:r>
              <a:rPr lang="en-US" dirty="0"/>
              <a:t>Build Scalable Infrastructure for Growth</a:t>
            </a:r>
          </a:p>
          <a:p>
            <a:r>
              <a:rPr lang="en-US" dirty="0"/>
              <a:t>Implement Comprehensive Analytics and Reporting Tools</a:t>
            </a:r>
          </a:p>
          <a:p>
            <a:r>
              <a:rPr lang="en-US" dirty="0"/>
              <a:t>Achieve Continuous Improvement and Feedback Integration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6212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68DD6-292D-4699-8FFE-A82464DD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criteria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FAB70-629B-4E77-86E3-FBD61950D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Customer Satisfaction and Experience</a:t>
            </a:r>
          </a:p>
          <a:p>
            <a:r>
              <a:rPr lang="en-IN" dirty="0"/>
              <a:t>Low Cart Abandonment Rate</a:t>
            </a:r>
          </a:p>
          <a:p>
            <a:r>
              <a:rPr lang="en-US" dirty="0"/>
              <a:t>Fast and Reliable Website Performance</a:t>
            </a:r>
          </a:p>
          <a:p>
            <a:r>
              <a:rPr lang="en-US" dirty="0"/>
              <a:t>Effective Product Search and Filtering</a:t>
            </a:r>
          </a:p>
          <a:p>
            <a:r>
              <a:rPr lang="en-IN" dirty="0"/>
              <a:t>Strong Customer Support</a:t>
            </a:r>
          </a:p>
          <a:p>
            <a:r>
              <a:rPr lang="en-US" dirty="0"/>
              <a:t>Strong Sales and Revenue Growth</a:t>
            </a:r>
          </a:p>
          <a:p>
            <a:r>
              <a:rPr lang="en-IN" dirty="0"/>
              <a:t>Successful Marketing Campaigns</a:t>
            </a:r>
          </a:p>
          <a:p>
            <a:r>
              <a:rPr lang="en-US" dirty="0"/>
              <a:t>Positive Brand Reputation and Trust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524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53C3D-D328-4ED0-B7AE-166B16B8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3850" y="566960"/>
            <a:ext cx="8911687" cy="1280890"/>
          </a:xfrm>
        </p:spPr>
        <p:txBody>
          <a:bodyPr/>
          <a:lstStyle/>
          <a:p>
            <a:r>
              <a:rPr lang="en-US" dirty="0"/>
              <a:t>Methods to approach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6DF5D-F5AB-4D9B-94FB-64E584410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0137" y="1400175"/>
            <a:ext cx="8915400" cy="53530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dirty="0"/>
              <a:t>Agile Development Methodology</a:t>
            </a:r>
            <a:r>
              <a:rPr lang="en-IN" dirty="0"/>
              <a:t>: </a:t>
            </a:r>
            <a:r>
              <a:rPr lang="en-US" dirty="0"/>
              <a:t>Agile methodology is highly effective in online shopping projects because it allows for flexibility, continuous improvements, and faster delivery of new features. By using iterative sprints, involving cross-functional teams, and continuously collecting customer feedback, online shopping platforms can remain competitive, responsive to customer needs, and adaptable to new market trends.</a:t>
            </a:r>
          </a:p>
          <a:p>
            <a:pPr marL="0" indent="0">
              <a:buNone/>
            </a:pPr>
            <a:r>
              <a:rPr lang="en-US" dirty="0"/>
              <a:t>Steps: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Sprint Planning (Start of Each Sprint):</a:t>
            </a:r>
            <a:r>
              <a:rPr lang="en-US" dirty="0"/>
              <a:t>The team evaluates the tasks, defines </a:t>
            </a:r>
            <a:r>
              <a:rPr lang="en-US" b="1" dirty="0"/>
              <a:t>user stories</a:t>
            </a:r>
            <a:r>
              <a:rPr lang="en-US" dirty="0"/>
              <a:t> (requirements from the user’s perspective), and estimates the effort and time for each task</a:t>
            </a:r>
          </a:p>
          <a:p>
            <a:pPr>
              <a:buFont typeface="+mj-lt"/>
              <a:buAutoNum type="arabicPeriod"/>
            </a:pPr>
            <a:r>
              <a:rPr lang="en-IN" b="1" dirty="0"/>
              <a:t>Development &amp; Iteration</a:t>
            </a:r>
            <a:r>
              <a:rPr lang="en-IN" dirty="0"/>
              <a:t>: </a:t>
            </a:r>
            <a:r>
              <a:rPr lang="en-US" dirty="0"/>
              <a:t>Agile sprints allow for continuous feedback and adjustments during the sprint cycle. For online shopping projects, this could include:</a:t>
            </a:r>
            <a:endParaRPr lang="en-IN" dirty="0"/>
          </a:p>
          <a:p>
            <a:pPr marL="0" indent="0">
              <a:buNone/>
            </a:pPr>
            <a:r>
              <a:rPr lang="en-US" b="1" dirty="0"/>
              <a:t>1.UI/UX Design</a:t>
            </a:r>
            <a:r>
              <a:rPr lang="en-US" dirty="0"/>
              <a:t>: Developing and testing product pages, checkout forms, or mobile-friendly designs.</a:t>
            </a:r>
          </a:p>
          <a:p>
            <a:pPr marL="0" indent="0">
              <a:buNone/>
            </a:pPr>
            <a:r>
              <a:rPr lang="en-US" b="1" dirty="0"/>
              <a:t>2.Front-End Development</a:t>
            </a:r>
            <a:r>
              <a:rPr lang="en-US" dirty="0"/>
              <a:t>: Coding the user-facing features like the product catalog, search functionality, and customer dashboard.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887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AE14EE-89CB-4C1F-BD45-6CC9808F02CE}"/>
              </a:ext>
            </a:extLst>
          </p:cNvPr>
          <p:cNvSpPr/>
          <p:nvPr/>
        </p:nvSpPr>
        <p:spPr>
          <a:xfrm>
            <a:off x="2647950" y="781695"/>
            <a:ext cx="8820150" cy="6145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</a:rPr>
              <a:t>Back-End Development</a:t>
            </a:r>
            <a:r>
              <a:rPr lang="en-US" altLang="en-US" dirty="0">
                <a:solidFill>
                  <a:prstClr val="black"/>
                </a:solidFill>
                <a:latin typeface="Arial" panose="020B0604020202020204" pitchFamily="34" charset="0"/>
              </a:rPr>
              <a:t>: Building and integrating APIs, handling payment processing, managing customer data, etc.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</a:rPr>
              <a:t>Quality Assurance</a:t>
            </a:r>
            <a:r>
              <a:rPr lang="en-US" altLang="en-US" dirty="0">
                <a:solidFill>
                  <a:prstClr val="black"/>
                </a:solidFill>
                <a:latin typeface="Arial" panose="020B0604020202020204" pitchFamily="34" charset="0"/>
              </a:rPr>
              <a:t>: Continuous testing of new features (functional testing, usability testing, performance testing, etc.).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</a:p>
          <a:p>
            <a:pPr lvl="0"/>
            <a:r>
              <a:rPr lang="en-IN" b="1" dirty="0"/>
              <a:t>3. Daily </a:t>
            </a:r>
            <a:r>
              <a:rPr lang="en-IN" b="1" dirty="0" err="1"/>
              <a:t>Standups</a:t>
            </a:r>
            <a:r>
              <a:rPr lang="en-IN" b="1" dirty="0"/>
              <a:t> (Scrum Meetings):</a:t>
            </a:r>
          </a:p>
          <a:p>
            <a:pPr lvl="0"/>
            <a:r>
              <a:rPr lang="en-IN" b="1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1.The team holds daily short meetings (often 15 minutes), where each member discusses: What they accomplished the previous day.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 2.What they plan to work on today.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 3.Any obstacles they are facing.</a:t>
            </a:r>
          </a:p>
          <a:p>
            <a:pPr lvl="0">
              <a:spcBef>
                <a:spcPts val="1000"/>
              </a:spcBef>
              <a:buClr>
                <a:srgbClr val="A53010"/>
              </a:buClr>
            </a:pPr>
            <a:r>
              <a:rPr lang="en-US" b="1" dirty="0">
                <a:solidFill>
                  <a:prstClr val="black"/>
                </a:solidFill>
              </a:rPr>
              <a:t>4. </a:t>
            </a:r>
            <a:r>
              <a:rPr lang="en-US" b="1" dirty="0"/>
              <a:t>Sprint Review :</a:t>
            </a:r>
            <a:r>
              <a:rPr lang="en-US" dirty="0"/>
              <a:t>Review the work completed during the sprint and demonstrate new features.</a:t>
            </a:r>
          </a:p>
          <a:p>
            <a:pPr lvl="0">
              <a:spcBef>
                <a:spcPts val="1000"/>
              </a:spcBef>
              <a:buClr>
                <a:srgbClr val="A53010"/>
              </a:buClr>
            </a:pPr>
            <a:r>
              <a:rPr lang="en-US" b="1" dirty="0"/>
              <a:t>5. Sprint Retrospective (End of Each Sprint):</a:t>
            </a:r>
            <a:r>
              <a:rPr lang="en-US" dirty="0"/>
              <a:t>The team identifies what worked well (e.g., good collaboration between design and development) and what could be improved (e.g., delays due to communication gaps).</a:t>
            </a:r>
          </a:p>
          <a:p>
            <a:pPr marL="342900" lvl="0" indent="-3429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endParaRPr lang="en-IN" b="1" dirty="0"/>
          </a:p>
          <a:p>
            <a:pPr marL="342900" lvl="0" indent="-3429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endParaRPr lang="en-IN" b="1" dirty="0"/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3256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2208</TotalTime>
  <Words>934</Words>
  <Application>Microsoft Office PowerPoint</Application>
  <PresentationFormat>Widescreen</PresentationFormat>
  <Paragraphs>136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-apple-system</vt:lpstr>
      <vt:lpstr>Arial</vt:lpstr>
      <vt:lpstr>Century Gothic</vt:lpstr>
      <vt:lpstr>Wingdings</vt:lpstr>
      <vt:lpstr>Wingdings 3</vt:lpstr>
      <vt:lpstr>Wisp</vt:lpstr>
      <vt:lpstr>ONLINE SHOPPING</vt:lpstr>
      <vt:lpstr>INTRODUCTION</vt:lpstr>
      <vt:lpstr>Problems</vt:lpstr>
      <vt:lpstr>Oppurtunities</vt:lpstr>
      <vt:lpstr>Goals</vt:lpstr>
      <vt:lpstr>Project Objectives</vt:lpstr>
      <vt:lpstr>Success criteria</vt:lpstr>
      <vt:lpstr>Methods to approach</vt:lpstr>
      <vt:lpstr>PowerPoint Presentation</vt:lpstr>
      <vt:lpstr>Resources</vt:lpstr>
      <vt:lpstr>PowerPoint Presentation</vt:lpstr>
      <vt:lpstr>PowerPoint Presentation</vt:lpstr>
      <vt:lpstr>Risks </vt:lpstr>
      <vt:lpstr>Dependencies</vt:lpstr>
      <vt:lpstr>To be completed  by Appropriate Manager : Henry </vt:lpstr>
      <vt:lpstr>                          THE  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SHOPPING</dc:title>
  <dc:creator>Javed Afreed</dc:creator>
  <cp:lastModifiedBy>Javed Afreed</cp:lastModifiedBy>
  <cp:revision>21</cp:revision>
  <dcterms:created xsi:type="dcterms:W3CDTF">2025-01-18T17:26:16Z</dcterms:created>
  <dcterms:modified xsi:type="dcterms:W3CDTF">2025-01-20T06:14:38Z</dcterms:modified>
</cp:coreProperties>
</file>