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0.svg" ContentType="image/svg+xml"/>
  <Override PartName="/ppt/media/image12.svg" ContentType="image/svg+xml"/>
  <Override PartName="/ppt/media/image14.svg" ContentType="image/svg+xml"/>
  <Override PartName="/ppt/media/image16.svg" ContentType="image/svg+xml"/>
  <Override PartName="/ppt/media/image18.svg" ContentType="image/svg+xml"/>
  <Override PartName="/ppt/media/image2.svg" ContentType="image/svg+xml"/>
  <Override PartName="/ppt/media/image4.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7"/>
  </p:notesMasterIdLst>
  <p:handoutMasterIdLst>
    <p:handoutMasterId r:id="rId18"/>
  </p:handoutMasterIdLst>
  <p:sldIdLst>
    <p:sldId id="325" r:id="rId3"/>
    <p:sldId id="326" r:id="rId4"/>
    <p:sldId id="327" r:id="rId5"/>
    <p:sldId id="328" r:id="rId6"/>
    <p:sldId id="329" r:id="rId7"/>
    <p:sldId id="330" r:id="rId8"/>
    <p:sldId id="338" r:id="rId9"/>
    <p:sldId id="331" r:id="rId10"/>
    <p:sldId id="332" r:id="rId11"/>
    <p:sldId id="333" r:id="rId12"/>
    <p:sldId id="335" r:id="rId13"/>
    <p:sldId id="336" r:id="rId14"/>
    <p:sldId id="344" r:id="rId15"/>
    <p:sldId id="33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5135"/>
    <a:srgbClr val="BDA07D"/>
    <a:srgbClr val="F5F9F9"/>
    <a:srgbClr val="627272"/>
    <a:srgbClr val="93A5A8"/>
    <a:srgbClr val="3E7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7292A2E-F333-43FB-9621-5CBBE7FDCDCB}"/>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238" autoAdjust="0"/>
  </p:normalViewPr>
  <p:slideViewPr>
    <p:cSldViewPr snapToGrid="0">
      <p:cViewPr varScale="1">
        <p:scale>
          <a:sx n="64" d="100"/>
          <a:sy n="64" d="100"/>
        </p:scale>
        <p:origin x="97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customXml" Target="../customXml/item3.xml"/><Relationship Id="rId23" Type="http://schemas.openxmlformats.org/officeDocument/2006/relationships/customXml" Target="../customXml/item2.xml"/><Relationship Id="rId22" Type="http://schemas.openxmlformats.org/officeDocument/2006/relationships/customXml" Target="../customXml/item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7A4CE-17BB-4BB2-AC7B-97495293E2AC}" type="datetimeFigureOut">
              <a:rPr lang="en-US" smtClean="0"/>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EF92D-82DD-4142-BCE8-036B91487D2E}"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C8F5-2FDA-4718-81AA-24F4816BBD56}"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EC616-C518-4358-9496-6C33B2F5FA56}"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image" Target="../media/image2.svg"/><Relationship Id="rId4" Type="http://schemas.openxmlformats.org/officeDocument/2006/relationships/image" Target="../media/image1.png"/><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image" Target="../media/image10.svg"/><Relationship Id="rId4" Type="http://schemas.openxmlformats.org/officeDocument/2006/relationships/image" Target="../media/image9.png"/><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8.sv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12.svg"/><Relationship Id="rId4" Type="http://schemas.openxmlformats.org/officeDocument/2006/relationships/image" Target="../media/image11.png"/><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Graphic 1"/>
          <p:cNvPicPr>
            <a:picLocks noChangeAspect="1"/>
          </p:cNvPicPr>
          <p:nvPr userDrawn="1"/>
        </p:nvPicPr>
        <p:blipFill rotWithShape="1">
          <a:blip r:embed="rId2">
            <a:extLst>
              <a:ext uri="{96DAC541-7B7A-43D3-8B79-37D633B846F1}">
                <asvg:svgBlip xmlns:asvg="http://schemas.microsoft.com/office/drawing/2016/SVG/main" r:embed="rId3"/>
              </a:ext>
            </a:extLst>
          </a:blip>
          <a:srcRect l="25455" t="5126"/>
          <a:stretch>
            <a:fillRect/>
          </a:stretch>
        </p:blipFill>
        <p:spPr>
          <a:xfrm>
            <a:off x="0" y="0"/>
            <a:ext cx="5423337" cy="5356522"/>
          </a:xfrm>
          <a:prstGeom prst="rect">
            <a:avLst/>
          </a:prstGeom>
        </p:spPr>
      </p:pic>
      <p:pic>
        <p:nvPicPr>
          <p:cNvPr id="3" name="Graphic 2"/>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14735" y="726953"/>
            <a:ext cx="3069021" cy="2381688"/>
          </a:xfrm>
          <a:prstGeom prst="rect">
            <a:avLst/>
          </a:prstGeom>
        </p:spPr>
      </p:pic>
      <p:sp>
        <p:nvSpPr>
          <p:cNvPr id="4" name="Rectangle 3"/>
          <p:cNvSpPr/>
          <p:nvPr userDrawn="1"/>
        </p:nvSpPr>
        <p:spPr>
          <a:xfrm>
            <a:off x="7315203" y="0"/>
            <a:ext cx="2045247"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hasCustomPrompt="1"/>
          </p:nvPr>
        </p:nvSpPr>
        <p:spPr>
          <a:xfrm>
            <a:off x="768096" y="667512"/>
            <a:ext cx="5916168" cy="4873752"/>
          </a:xfrm>
          <a:prstGeom prst="rect">
            <a:avLst/>
          </a:prstGeom>
        </p:spPr>
        <p:txBody>
          <a:bodyPr anchor="b"/>
          <a:lstStyle>
            <a:lvl1pPr>
              <a:lnSpc>
                <a:spcPct val="100000"/>
              </a:lnSpc>
              <a:defRPr sz="5000" cap="all" spc="200" baseline="0"/>
            </a:lvl1pPr>
          </a:lstStyle>
          <a:p>
            <a:r>
              <a:rPr lang="en-US" dirty="0"/>
              <a:t>Click to add title</a:t>
            </a:r>
            <a:endParaRPr lang="en-US" dirty="0"/>
          </a:p>
        </p:txBody>
      </p:sp>
      <p:sp>
        <p:nvSpPr>
          <p:cNvPr id="9" name="Text Placeholder 8"/>
          <p:cNvSpPr>
            <a:spLocks noGrp="1"/>
          </p:cNvSpPr>
          <p:nvPr>
            <p:ph type="body" sz="quarter" idx="10" hasCustomPrompt="1"/>
          </p:nvPr>
        </p:nvSpPr>
        <p:spPr>
          <a:xfrm>
            <a:off x="768096" y="5568696"/>
            <a:ext cx="5276088" cy="859536"/>
          </a:xfrm>
          <a:prstGeom prst="rect">
            <a:avLst/>
          </a:prstGeom>
        </p:spPr>
        <p:txBody>
          <a:bodyPr anchor="t"/>
          <a:lstStyle>
            <a:lvl1pPr marL="0" indent="0">
              <a:buNone/>
              <a:defRPr sz="2000" b="0" i="0" spc="200" baseline="0">
                <a:solidFill>
                  <a:schemeClr val="accent4"/>
                </a:solidFill>
              </a:defRPr>
            </a:lvl1pPr>
          </a:lstStyle>
          <a:p>
            <a:pPr lvl="0"/>
            <a:r>
              <a:rPr lang="en-US" dirty="0"/>
              <a:t>Click to add name</a:t>
            </a:r>
            <a:endParaRPr lang="en-US" dirty="0"/>
          </a:p>
        </p:txBody>
      </p:sp>
      <p:sp>
        <p:nvSpPr>
          <p:cNvPr id="11" name="Picture Placeholder 10"/>
          <p:cNvSpPr>
            <a:spLocks noGrp="1"/>
          </p:cNvSpPr>
          <p:nvPr>
            <p:ph type="pic" sz="quarter" idx="11" hasCustomPrompt="1"/>
          </p:nvPr>
        </p:nvSpPr>
        <p:spPr>
          <a:xfrm>
            <a:off x="7754112" y="947737"/>
            <a:ext cx="4048124" cy="4962525"/>
          </a:xfrm>
          <a:prstGeom prst="rect">
            <a:avLst/>
          </a:prstGeom>
        </p:spPr>
        <p:txBody>
          <a:bodyPr/>
          <a:lstStyle>
            <a:lvl1pPr marL="0" indent="0" algn="ctr">
              <a:buNone/>
              <a:defRPr spc="400" baseline="0"/>
            </a:lvl1pPr>
          </a:lstStyle>
          <a:p>
            <a:r>
              <a:rPr lang="en-US" dirty="0"/>
              <a:t>Click to add photo</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9" name="Rectangle 8"/>
          <p:cNvSpPr/>
          <p:nvPr userDrawn="1"/>
        </p:nvSpPr>
        <p:spPr>
          <a:xfrm>
            <a:off x="3598984" y="0"/>
            <a:ext cx="1336431"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53477" y="5154421"/>
            <a:ext cx="3279227" cy="1229710"/>
          </a:xfrm>
          <a:prstGeom prst="rect">
            <a:avLst/>
          </a:prstGeom>
        </p:spPr>
      </p:pic>
      <p:pic>
        <p:nvPicPr>
          <p:cNvPr id="11" name="Graphic 10"/>
          <p:cNvPicPr>
            <a:picLocks noChangeAspect="1"/>
          </p:cNvPicPr>
          <p:nvPr userDrawn="1"/>
        </p:nvPicPr>
        <p:blipFill rotWithShape="1">
          <a:blip r:embed="rId4">
            <a:extLst>
              <a:ext uri="{96DAC541-7B7A-43D3-8B79-37D633B846F1}">
                <asvg:svgBlip xmlns:asvg="http://schemas.microsoft.com/office/drawing/2016/SVG/main" r:embed="rId5"/>
              </a:ext>
            </a:extLst>
          </a:blip>
          <a:srcRect l="25455" t="5126"/>
          <a:stretch>
            <a:fillRect/>
          </a:stretch>
        </p:blipFill>
        <p:spPr>
          <a:xfrm flipH="1">
            <a:off x="6768663" y="1729776"/>
            <a:ext cx="5423337" cy="5356522"/>
          </a:xfrm>
          <a:prstGeom prst="rect">
            <a:avLst/>
          </a:prstGeom>
        </p:spPr>
      </p:pic>
      <p:sp>
        <p:nvSpPr>
          <p:cNvPr id="7" name="Title 6"/>
          <p:cNvSpPr>
            <a:spLocks noGrp="1"/>
          </p:cNvSpPr>
          <p:nvPr>
            <p:ph type="title" hasCustomPrompt="1"/>
          </p:nvPr>
        </p:nvSpPr>
        <p:spPr>
          <a:xfrm>
            <a:off x="5632704" y="795528"/>
            <a:ext cx="6099048" cy="5120640"/>
          </a:xfrm>
          <a:prstGeom prst="rect">
            <a:avLst/>
          </a:prstGeom>
          <a:solidFill>
            <a:schemeClr val="tx1">
              <a:alpha val="5000"/>
            </a:schemeClr>
          </a:solidFill>
        </p:spPr>
        <p:txBody>
          <a:bodyPr anchor="ctr"/>
          <a:lstStyle>
            <a:lvl1pPr>
              <a:lnSpc>
                <a:spcPct val="90000"/>
              </a:lnSpc>
              <a:defRPr sz="4800" cap="all" spc="0" baseline="0"/>
            </a:lvl1pPr>
          </a:lstStyle>
          <a:p>
            <a:r>
              <a:rPr lang="en-US" dirty="0"/>
              <a:t>Click to add title</a:t>
            </a:r>
            <a:endParaRPr lang="en-US" dirty="0"/>
          </a:p>
        </p:txBody>
      </p:sp>
      <p:sp>
        <p:nvSpPr>
          <p:cNvPr id="8" name="Picture Placeholder 10"/>
          <p:cNvSpPr>
            <a:spLocks noGrp="1"/>
          </p:cNvSpPr>
          <p:nvPr>
            <p:ph type="pic" sz="quarter" idx="13" hasCustomPrompt="1"/>
          </p:nvPr>
        </p:nvSpPr>
        <p:spPr>
          <a:xfrm>
            <a:off x="576072" y="950976"/>
            <a:ext cx="4050792" cy="4965192"/>
          </a:xfrm>
          <a:prstGeom prst="rect">
            <a:avLst/>
          </a:prstGeom>
        </p:spPr>
        <p:txBody>
          <a:bodyPr/>
          <a:lstStyle>
            <a:lvl1pPr marL="0" indent="0" algn="ctr">
              <a:buNone/>
              <a:defRPr spc="400" baseline="0"/>
            </a:lvl1pPr>
          </a:lstStyle>
          <a:p>
            <a:r>
              <a:rPr lang="en-US" dirty="0"/>
              <a:t>Click to add photo</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4">
    <p:spTree>
      <p:nvGrpSpPr>
        <p:cNvPr id="1" name=""/>
        <p:cNvGrpSpPr/>
        <p:nvPr/>
      </p:nvGrpSpPr>
      <p:grpSpPr>
        <a:xfrm>
          <a:off x="0" y="0"/>
          <a:ext cx="0" cy="0"/>
          <a:chOff x="0" y="0"/>
          <a:chExt cx="0" cy="0"/>
        </a:xfrm>
      </p:grpSpPr>
      <p:pic>
        <p:nvPicPr>
          <p:cNvPr id="11" name="Graphic 10"/>
          <p:cNvPicPr>
            <a:picLocks noChangeAspect="1"/>
          </p:cNvPicPr>
          <p:nvPr userDrawn="1"/>
        </p:nvPicPr>
        <p:blipFill rotWithShape="1">
          <a:blip r:embed="rId2">
            <a:extLst>
              <a:ext uri="{96DAC541-7B7A-43D3-8B79-37D633B846F1}">
                <asvg:svgBlip xmlns:asvg="http://schemas.microsoft.com/office/drawing/2016/SVG/main" r:embed="rId3"/>
              </a:ext>
            </a:extLst>
          </a:blip>
          <a:srcRect t="1" r="27085" b="-104"/>
          <a:stretch>
            <a:fillRect/>
          </a:stretch>
        </p:blipFill>
        <p:spPr>
          <a:xfrm rot="5400000">
            <a:off x="7746274" y="2898378"/>
            <a:ext cx="3089740" cy="4876799"/>
          </a:xfrm>
          <a:prstGeom prst="rect">
            <a:avLst/>
          </a:prstGeom>
        </p:spPr>
      </p:pic>
      <p:sp>
        <p:nvSpPr>
          <p:cNvPr id="7" name="Rectangle 6"/>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777240" y="365760"/>
            <a:ext cx="10890504" cy="1545336"/>
          </a:xfrm>
          <a:solidFill>
            <a:schemeClr val="bg1">
              <a:lumMod val="95000"/>
            </a:schemeClr>
          </a:solidFill>
        </p:spPr>
        <p:txBody>
          <a:bodyPr/>
          <a:lstStyle>
            <a:lvl1pPr>
              <a:defRPr baseline="0"/>
            </a:lvl1pPr>
          </a:lstStyle>
          <a:p>
            <a:r>
              <a:rPr lang="en-US"/>
              <a:t>Click to edit Master title style</a:t>
            </a:r>
            <a:endParaRPr lang="en-US" dirty="0"/>
          </a:p>
        </p:txBody>
      </p:sp>
      <p:sp>
        <p:nvSpPr>
          <p:cNvPr id="9" name="Content Placeholder 2"/>
          <p:cNvSpPr>
            <a:spLocks noGrp="1"/>
          </p:cNvSpPr>
          <p:nvPr>
            <p:ph idx="1"/>
          </p:nvPr>
        </p:nvSpPr>
        <p:spPr>
          <a:xfrm>
            <a:off x="777240" y="2093976"/>
            <a:ext cx="5833872" cy="3776472"/>
          </a:xfrm>
          <a:solidFill>
            <a:schemeClr val="bg1">
              <a:lumMod val="95000"/>
            </a:schemeClr>
          </a:solidFill>
        </p:spPr>
        <p:txBody>
          <a:bodyPr rIns="91440" anchor="t" anchorCtr="0">
            <a:normAutofit/>
          </a:bodyPr>
          <a:lstStyle>
            <a:lvl1pPr marL="457200" indent="-457200">
              <a:spcAft>
                <a:spcPts val="1800"/>
              </a:spcAft>
              <a:buFont typeface="+mj-lt"/>
              <a:buAutoNum type="arabicPeriod"/>
              <a:defRPr sz="2000"/>
            </a:lvl1pPr>
            <a:lvl2pPr marL="914400" indent="-457200">
              <a:buFont typeface="+mj-lt"/>
              <a:buAutoNum type="alphaLcPeriod"/>
              <a:defRPr sz="1800"/>
            </a:lvl2pPr>
            <a:lvl3pPr marL="1371600" indent="-457200">
              <a:buFont typeface="+mj-lt"/>
              <a:buAutoNum type="arabicParenR"/>
              <a:defRPr sz="1600"/>
            </a:lvl3pPr>
            <a:lvl4pPr marL="1828800" indent="-457200">
              <a:buFont typeface="+mj-lt"/>
              <a:buAutoNum type="alphaLcParenR"/>
              <a:defRPr sz="1400"/>
            </a:lvl4pPr>
            <a:lvl5pPr marL="2286000" indent="-457200">
              <a:buFont typeface="+mj-lt"/>
              <a:buAutoNum type="romanLcPeriod"/>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0" name="Content Placeholder 2"/>
          <p:cNvSpPr>
            <a:spLocks noGrp="1"/>
          </p:cNvSpPr>
          <p:nvPr>
            <p:ph idx="13"/>
          </p:nvPr>
        </p:nvSpPr>
        <p:spPr>
          <a:xfrm>
            <a:off x="7306056" y="2093976"/>
            <a:ext cx="3172968" cy="3776472"/>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12358-51D2-46B3-9BDE-DF29528B9454}"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Rectangle 4"/>
          <p:cNvSpPr/>
          <p:nvPr userDrawn="1"/>
        </p:nvSpPr>
        <p:spPr>
          <a:xfrm>
            <a:off x="7315203" y="0"/>
            <a:ext cx="2045247"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p:cNvPicPr>
            <a:picLocks noChangeAspect="1"/>
          </p:cNvPicPr>
          <p:nvPr userDrawn="1"/>
        </p:nvPicPr>
        <p:blipFill rotWithShape="1">
          <a:blip r:embed="rId2">
            <a:extLst>
              <a:ext uri="{96DAC541-7B7A-43D3-8B79-37D633B846F1}">
                <asvg:svgBlip xmlns:asvg="http://schemas.microsoft.com/office/drawing/2016/SVG/main" r:embed="rId3"/>
              </a:ext>
            </a:extLst>
          </a:blip>
          <a:srcRect t="1" r="27085" b="-104"/>
          <a:stretch>
            <a:fillRect/>
          </a:stretch>
        </p:blipFill>
        <p:spPr>
          <a:xfrm rot="10800000">
            <a:off x="0" y="671161"/>
            <a:ext cx="3089740" cy="4876799"/>
          </a:xfrm>
          <a:prstGeom prst="rect">
            <a:avLst/>
          </a:prstGeom>
        </p:spPr>
      </p:pic>
      <p:pic>
        <p:nvPicPr>
          <p:cNvPr id="8" name="Graphic 7"/>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37644" y="655677"/>
            <a:ext cx="2438400" cy="2070100"/>
          </a:xfrm>
          <a:prstGeom prst="rect">
            <a:avLst/>
          </a:prstGeom>
        </p:spPr>
      </p:pic>
      <p:sp>
        <p:nvSpPr>
          <p:cNvPr id="7" name="Title 6"/>
          <p:cNvSpPr>
            <a:spLocks noGrp="1"/>
          </p:cNvSpPr>
          <p:nvPr>
            <p:ph type="title" hasCustomPrompt="1"/>
          </p:nvPr>
        </p:nvSpPr>
        <p:spPr>
          <a:xfrm>
            <a:off x="768096" y="667512"/>
            <a:ext cx="5916168" cy="3666744"/>
          </a:xfrm>
          <a:prstGeom prst="rect">
            <a:avLst/>
          </a:prstGeom>
        </p:spPr>
        <p:txBody>
          <a:bodyPr anchor="b">
            <a:normAutofit/>
          </a:bodyPr>
          <a:lstStyle>
            <a:lvl1pPr>
              <a:lnSpc>
                <a:spcPct val="100000"/>
              </a:lnSpc>
              <a:defRPr sz="4800" cap="all" spc="200" baseline="0"/>
            </a:lvl1pPr>
          </a:lstStyle>
          <a:p>
            <a:r>
              <a:rPr lang="en-US" dirty="0"/>
              <a:t>Click to add title</a:t>
            </a:r>
            <a:endParaRPr lang="en-US" dirty="0"/>
          </a:p>
        </p:txBody>
      </p:sp>
      <p:sp>
        <p:nvSpPr>
          <p:cNvPr id="9" name="Text Placeholder 8"/>
          <p:cNvSpPr>
            <a:spLocks noGrp="1"/>
          </p:cNvSpPr>
          <p:nvPr>
            <p:ph type="body" sz="quarter" idx="10" hasCustomPrompt="1"/>
          </p:nvPr>
        </p:nvSpPr>
        <p:spPr>
          <a:xfrm>
            <a:off x="768096" y="4636008"/>
            <a:ext cx="5276088" cy="1554480"/>
          </a:xfrm>
          <a:prstGeom prst="rect">
            <a:avLst/>
          </a:prstGeom>
        </p:spPr>
        <p:txBody>
          <a:bodyPr anchor="t"/>
          <a:lstStyle>
            <a:lvl1pPr marL="0" indent="0">
              <a:spcAft>
                <a:spcPts val="600"/>
              </a:spcAft>
              <a:buNone/>
              <a:defRPr sz="2000" b="0" i="0" spc="200" baseline="0">
                <a:solidFill>
                  <a:schemeClr val="accent4"/>
                </a:solidFill>
              </a:defRPr>
            </a:lvl1pPr>
          </a:lstStyle>
          <a:p>
            <a:pPr lvl="0"/>
            <a:r>
              <a:rPr lang="en-US" dirty="0"/>
              <a:t>Click to add name</a:t>
            </a:r>
            <a:endParaRPr lang="en-US" dirty="0"/>
          </a:p>
        </p:txBody>
      </p:sp>
      <p:sp>
        <p:nvSpPr>
          <p:cNvPr id="11" name="Picture Placeholder 10"/>
          <p:cNvSpPr>
            <a:spLocks noGrp="1"/>
          </p:cNvSpPr>
          <p:nvPr>
            <p:ph type="pic" sz="quarter" idx="11" hasCustomPrompt="1"/>
          </p:nvPr>
        </p:nvSpPr>
        <p:spPr>
          <a:xfrm>
            <a:off x="7754112" y="947737"/>
            <a:ext cx="4023360" cy="4962525"/>
          </a:xfrm>
          <a:prstGeom prst="rect">
            <a:avLst/>
          </a:prstGeom>
        </p:spPr>
        <p:txBody>
          <a:bodyPr/>
          <a:lstStyle>
            <a:lvl1pPr marL="0" indent="0" algn="ctr">
              <a:buNone/>
              <a:defRPr spc="400" baseline="0"/>
            </a:lvl1pPr>
          </a:lstStyle>
          <a:p>
            <a:r>
              <a:rPr lang="en-US" dirty="0"/>
              <a:t>Click to add photo</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Graphic 6"/>
          <p:cNvPicPr>
            <a:picLocks noChangeAspect="1"/>
          </p:cNvPicPr>
          <p:nvPr userDrawn="1"/>
        </p:nvPicPr>
        <p:blipFill rotWithShape="1">
          <a:blip r:embed="rId2">
            <a:extLst>
              <a:ext uri="{96DAC541-7B7A-43D3-8B79-37D633B846F1}">
                <asvg:svgBlip xmlns:asvg="http://schemas.microsoft.com/office/drawing/2016/SVG/main" r:embed="rId3"/>
              </a:ext>
            </a:extLst>
          </a:blip>
          <a:srcRect t="1" r="27085" b="-104"/>
          <a:stretch>
            <a:fillRect/>
          </a:stretch>
        </p:blipFill>
        <p:spPr>
          <a:xfrm rot="10800000">
            <a:off x="0" y="671161"/>
            <a:ext cx="3089740" cy="4876799"/>
          </a:xfrm>
          <a:prstGeom prst="rect">
            <a:avLst/>
          </a:prstGeom>
        </p:spPr>
      </p:pic>
      <p:sp>
        <p:nvSpPr>
          <p:cNvPr id="8" name="Rectangle 7"/>
          <p:cNvSpPr/>
          <p:nvPr userDrawn="1"/>
        </p:nvSpPr>
        <p:spPr>
          <a:xfrm>
            <a:off x="10142482" y="0"/>
            <a:ext cx="2049517"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flipH="1">
            <a:off x="9911255" y="0"/>
            <a:ext cx="45719" cy="6858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9013145" y="4934929"/>
            <a:ext cx="1841938" cy="968936"/>
          </a:xfrm>
          <a:prstGeom prst="rect">
            <a:avLst/>
          </a:prstGeom>
        </p:spPr>
      </p:pic>
      <p:sp>
        <p:nvSpPr>
          <p:cNvPr id="2" name="Title 1"/>
          <p:cNvSpPr>
            <a:spLocks noGrp="1"/>
          </p:cNvSpPr>
          <p:nvPr>
            <p:ph type="title"/>
          </p:nvPr>
        </p:nvSpPr>
        <p:spPr>
          <a:xfrm>
            <a:off x="768096" y="667512"/>
            <a:ext cx="3291840" cy="5513832"/>
          </a:xfrm>
          <a:solidFill>
            <a:schemeClr val="bg1">
              <a:lumMod val="95000"/>
            </a:schemeClr>
          </a:solidFill>
        </p:spPr>
        <p:txBody>
          <a:bodyPr/>
          <a:lstStyle/>
          <a:p>
            <a:r>
              <a:rPr lang="en-US"/>
              <a:t>Click to edit Master title style</a:t>
            </a:r>
            <a:endParaRPr lang="en-US"/>
          </a:p>
        </p:txBody>
      </p:sp>
      <p:sp>
        <p:nvSpPr>
          <p:cNvPr id="3" name="Content Placeholder 2"/>
          <p:cNvSpPr>
            <a:spLocks noGrp="1"/>
          </p:cNvSpPr>
          <p:nvPr>
            <p:ph idx="1"/>
          </p:nvPr>
        </p:nvSpPr>
        <p:spPr>
          <a:xfrm>
            <a:off x="5239512" y="667512"/>
            <a:ext cx="4105656" cy="5568696"/>
          </a:xfrm>
          <a:solidFill>
            <a:schemeClr val="bg1">
              <a:lumMod val="95000"/>
            </a:schemeClr>
          </a:solidFill>
        </p:spPr>
        <p:txBody>
          <a:bodyPr anchor="ctr" anchorCtr="0"/>
          <a:lstStyle>
            <a:lvl1pPr>
              <a:lnSpc>
                <a:spcPct val="150000"/>
              </a:lnSpc>
              <a:defRPr/>
            </a:lvl1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12358-51D2-46B3-9BDE-DF29528B9454}"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image left">
    <p:spTree>
      <p:nvGrpSpPr>
        <p:cNvPr id="1" name=""/>
        <p:cNvGrpSpPr/>
        <p:nvPr/>
      </p:nvGrpSpPr>
      <p:grpSpPr>
        <a:xfrm>
          <a:off x="0" y="0"/>
          <a:ext cx="0" cy="0"/>
          <a:chOff x="0" y="0"/>
          <a:chExt cx="0" cy="0"/>
        </a:xfrm>
      </p:grpSpPr>
      <p:sp>
        <p:nvSpPr>
          <p:cNvPr id="5" name="Rectangle 4"/>
          <p:cNvSpPr/>
          <p:nvPr userDrawn="1"/>
        </p:nvSpPr>
        <p:spPr>
          <a:xfrm>
            <a:off x="3573518" y="0"/>
            <a:ext cx="1334321"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63520" y="655677"/>
            <a:ext cx="2438400" cy="2070100"/>
          </a:xfrm>
          <a:prstGeom prst="rect">
            <a:avLst/>
          </a:prstGeom>
        </p:spPr>
      </p:pic>
      <p:sp>
        <p:nvSpPr>
          <p:cNvPr id="7" name="Title 6"/>
          <p:cNvSpPr>
            <a:spLocks noGrp="1"/>
          </p:cNvSpPr>
          <p:nvPr>
            <p:ph type="title" hasCustomPrompt="1"/>
          </p:nvPr>
        </p:nvSpPr>
        <p:spPr>
          <a:xfrm>
            <a:off x="6099048" y="658368"/>
            <a:ext cx="5486400" cy="3621024"/>
          </a:xfrm>
          <a:prstGeom prst="rect">
            <a:avLst/>
          </a:prstGeom>
          <a:solidFill>
            <a:schemeClr val="bg1">
              <a:lumMod val="95000"/>
            </a:schemeClr>
          </a:solidFill>
        </p:spPr>
        <p:txBody>
          <a:bodyPr anchor="b"/>
          <a:lstStyle>
            <a:lvl1pPr>
              <a:lnSpc>
                <a:spcPct val="90000"/>
              </a:lnSpc>
              <a:defRPr sz="4800" cap="all" spc="0" baseline="0"/>
            </a:lvl1pPr>
          </a:lstStyle>
          <a:p>
            <a:r>
              <a:rPr lang="en-US" dirty="0"/>
              <a:t>Click to add title</a:t>
            </a:r>
            <a:endParaRPr lang="en-US" dirty="0"/>
          </a:p>
        </p:txBody>
      </p:sp>
      <p:sp>
        <p:nvSpPr>
          <p:cNvPr id="11" name="Picture Placeholder 10"/>
          <p:cNvSpPr>
            <a:spLocks noGrp="1"/>
          </p:cNvSpPr>
          <p:nvPr>
            <p:ph type="pic" sz="quarter" idx="11" hasCustomPrompt="1"/>
          </p:nvPr>
        </p:nvSpPr>
        <p:spPr>
          <a:xfrm>
            <a:off x="630936" y="576072"/>
            <a:ext cx="4023360" cy="5495544"/>
          </a:xfrm>
          <a:prstGeom prst="rect">
            <a:avLst/>
          </a:prstGeom>
        </p:spPr>
        <p:txBody>
          <a:bodyPr/>
          <a:lstStyle>
            <a:lvl1pPr marL="0" indent="0" algn="ctr">
              <a:buNone/>
              <a:defRPr spc="400" baseline="0"/>
            </a:lvl1pPr>
          </a:lstStyle>
          <a:p>
            <a:r>
              <a:rPr lang="en-US" dirty="0"/>
              <a:t>Click to add photo</a:t>
            </a:r>
            <a:endParaRPr lang="en-US" dirty="0"/>
          </a:p>
        </p:txBody>
      </p:sp>
      <p:sp>
        <p:nvSpPr>
          <p:cNvPr id="9" name="Text Placeholder 8"/>
          <p:cNvSpPr>
            <a:spLocks noGrp="1"/>
          </p:cNvSpPr>
          <p:nvPr>
            <p:ph type="body" sz="quarter" idx="10" hasCustomPrompt="1"/>
          </p:nvPr>
        </p:nvSpPr>
        <p:spPr>
          <a:xfrm>
            <a:off x="6099048" y="4553712"/>
            <a:ext cx="5486400" cy="1005840"/>
          </a:xfrm>
          <a:prstGeom prst="rect">
            <a:avLst/>
          </a:prstGeom>
          <a:solidFill>
            <a:schemeClr val="bg1">
              <a:lumMod val="95000"/>
            </a:schemeClr>
          </a:solidFill>
        </p:spPr>
        <p:txBody>
          <a:bodyPr anchor="t">
            <a:normAutofit/>
          </a:bodyPr>
          <a:lstStyle>
            <a:lvl1pPr marL="0" indent="0">
              <a:buNone/>
              <a:defRPr sz="2400" b="0" i="0" spc="0" baseline="0">
                <a:solidFill>
                  <a:schemeClr val="accent4"/>
                </a:solidFill>
              </a:defRPr>
            </a:lvl1pPr>
          </a:lstStyle>
          <a:p>
            <a:pPr lvl="0"/>
            <a:r>
              <a:rPr lang="en-US" dirty="0"/>
              <a:t>Click to add name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Graphic 6"/>
          <p:cNvPicPr>
            <a:picLocks noChangeAspect="1"/>
          </p:cNvPicPr>
          <p:nvPr userDrawn="1"/>
        </p:nvPicPr>
        <p:blipFill rotWithShape="1">
          <a:blip r:embed="rId2">
            <a:extLst>
              <a:ext uri="{96DAC541-7B7A-43D3-8B79-37D633B846F1}">
                <asvg:svgBlip xmlns:asvg="http://schemas.microsoft.com/office/drawing/2016/SVG/main" r:embed="rId3"/>
              </a:ext>
            </a:extLst>
          </a:blip>
          <a:srcRect t="1" r="27085" b="-104"/>
          <a:stretch>
            <a:fillRect/>
          </a:stretch>
        </p:blipFill>
        <p:spPr>
          <a:xfrm rot="5400000">
            <a:off x="7746274" y="2898378"/>
            <a:ext cx="3089740" cy="4876799"/>
          </a:xfrm>
          <a:prstGeom prst="rect">
            <a:avLst/>
          </a:prstGeom>
        </p:spPr>
      </p:pic>
      <p:sp>
        <p:nvSpPr>
          <p:cNvPr id="8" name="Rectangle 7"/>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77240" y="365760"/>
            <a:ext cx="10149840" cy="1545336"/>
          </a:xfrm>
          <a:solidFill>
            <a:schemeClr val="bg1">
              <a:lumMod val="95000"/>
            </a:schemeClr>
          </a:solidFill>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777240" y="2093976"/>
            <a:ext cx="4370832" cy="3776472"/>
          </a:xfrm>
          <a:solidFill>
            <a:schemeClr val="bg1">
              <a:lumMod val="95000"/>
            </a:schemeClr>
          </a:solidFill>
        </p:spPr>
        <p:txBody>
          <a:bodyPr rIns="45720"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9" name="Content Placeholder 2"/>
          <p:cNvSpPr>
            <a:spLocks noGrp="1"/>
          </p:cNvSpPr>
          <p:nvPr>
            <p:ph idx="13"/>
          </p:nvPr>
        </p:nvSpPr>
        <p:spPr>
          <a:xfrm>
            <a:off x="6099048" y="2112264"/>
            <a:ext cx="4370832" cy="3776472"/>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12358-51D2-46B3-9BDE-DF29528B9454}"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image right">
    <p:spTree>
      <p:nvGrpSpPr>
        <p:cNvPr id="1" name=""/>
        <p:cNvGrpSpPr/>
        <p:nvPr/>
      </p:nvGrpSpPr>
      <p:grpSpPr>
        <a:xfrm>
          <a:off x="0" y="0"/>
          <a:ext cx="0" cy="0"/>
          <a:chOff x="0" y="0"/>
          <a:chExt cx="0" cy="0"/>
        </a:xfrm>
      </p:grpSpPr>
      <p:sp>
        <p:nvSpPr>
          <p:cNvPr id="2" name="Rectangle 1"/>
          <p:cNvSpPr/>
          <p:nvPr userDrawn="1"/>
        </p:nvSpPr>
        <p:spPr>
          <a:xfrm>
            <a:off x="9627476" y="0"/>
            <a:ext cx="1334321"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79827" y="3157140"/>
            <a:ext cx="2438400" cy="2070100"/>
          </a:xfrm>
          <a:prstGeom prst="rect">
            <a:avLst/>
          </a:prstGeom>
        </p:spPr>
      </p:pic>
      <p:pic>
        <p:nvPicPr>
          <p:cNvPr id="4" name="Graphic 3"/>
          <p:cNvPicPr>
            <a:picLocks noChangeAspect="1"/>
          </p:cNvPicPr>
          <p:nvPr userDrawn="1"/>
        </p:nvPicPr>
        <p:blipFill rotWithShape="1">
          <a:blip r:embed="rId4">
            <a:extLst>
              <a:ext uri="{96DAC541-7B7A-43D3-8B79-37D633B846F1}">
                <asvg:svgBlip xmlns:asvg="http://schemas.microsoft.com/office/drawing/2016/SVG/main" r:embed="rId5"/>
              </a:ext>
            </a:extLst>
          </a:blip>
          <a:srcRect l="28916"/>
          <a:stretch>
            <a:fillRect/>
          </a:stretch>
        </p:blipFill>
        <p:spPr>
          <a:xfrm>
            <a:off x="0" y="3950466"/>
            <a:ext cx="3005804" cy="2224362"/>
          </a:xfrm>
          <a:prstGeom prst="rect">
            <a:avLst/>
          </a:prstGeom>
        </p:spPr>
      </p:pic>
      <p:sp>
        <p:nvSpPr>
          <p:cNvPr id="7" name="Title 6"/>
          <p:cNvSpPr>
            <a:spLocks noGrp="1"/>
          </p:cNvSpPr>
          <p:nvPr>
            <p:ph type="title" hasCustomPrompt="1"/>
          </p:nvPr>
        </p:nvSpPr>
        <p:spPr>
          <a:xfrm>
            <a:off x="768096" y="685800"/>
            <a:ext cx="5486400" cy="3383280"/>
          </a:xfrm>
          <a:prstGeom prst="rect">
            <a:avLst/>
          </a:prstGeom>
          <a:solidFill>
            <a:schemeClr val="bg1">
              <a:lumMod val="95000"/>
            </a:schemeClr>
          </a:solidFill>
        </p:spPr>
        <p:txBody>
          <a:bodyPr anchor="b"/>
          <a:lstStyle>
            <a:lvl1pPr>
              <a:lnSpc>
                <a:spcPct val="90000"/>
              </a:lnSpc>
              <a:defRPr sz="4800" cap="all" spc="0" baseline="0"/>
            </a:lvl1pPr>
          </a:lstStyle>
          <a:p>
            <a:r>
              <a:rPr lang="en-US" dirty="0"/>
              <a:t>Click to add title</a:t>
            </a:r>
            <a:endParaRPr lang="en-US" dirty="0"/>
          </a:p>
        </p:txBody>
      </p:sp>
      <p:sp>
        <p:nvSpPr>
          <p:cNvPr id="9" name="Text Placeholder 8"/>
          <p:cNvSpPr>
            <a:spLocks noGrp="1"/>
          </p:cNvSpPr>
          <p:nvPr>
            <p:ph type="body" sz="quarter" idx="10" hasCustomPrompt="1"/>
          </p:nvPr>
        </p:nvSpPr>
        <p:spPr>
          <a:xfrm>
            <a:off x="768096" y="4343400"/>
            <a:ext cx="5486400" cy="1005840"/>
          </a:xfrm>
          <a:prstGeom prst="rect">
            <a:avLst/>
          </a:prstGeom>
          <a:solidFill>
            <a:schemeClr val="tx1">
              <a:alpha val="5000"/>
            </a:schemeClr>
          </a:solidFill>
        </p:spPr>
        <p:txBody>
          <a:bodyPr anchor="t">
            <a:normAutofit/>
          </a:bodyPr>
          <a:lstStyle>
            <a:lvl1pPr marL="0" indent="0">
              <a:buNone/>
              <a:defRPr sz="2400" b="0" i="0" spc="0" baseline="0">
                <a:solidFill>
                  <a:schemeClr val="accent4"/>
                </a:solidFill>
              </a:defRPr>
            </a:lvl1pPr>
          </a:lstStyle>
          <a:p>
            <a:pPr lvl="0"/>
            <a:r>
              <a:rPr lang="en-US" dirty="0"/>
              <a:t>Click to add name</a:t>
            </a:r>
            <a:endParaRPr lang="en-US" dirty="0"/>
          </a:p>
        </p:txBody>
      </p:sp>
      <p:sp>
        <p:nvSpPr>
          <p:cNvPr id="11" name="Picture Placeholder 10"/>
          <p:cNvSpPr>
            <a:spLocks noGrp="1"/>
          </p:cNvSpPr>
          <p:nvPr>
            <p:ph type="pic" sz="quarter" idx="11" hasCustomPrompt="1"/>
          </p:nvPr>
        </p:nvSpPr>
        <p:spPr>
          <a:xfrm>
            <a:off x="6684264" y="576072"/>
            <a:ext cx="4023360" cy="5495544"/>
          </a:xfrm>
          <a:prstGeom prst="rect">
            <a:avLst/>
          </a:prstGeom>
        </p:spPr>
        <p:txBody>
          <a:bodyPr/>
          <a:lstStyle>
            <a:lvl1pPr marL="0" indent="0" algn="ctr">
              <a:buNone/>
              <a:defRPr spc="400" baseline="0"/>
            </a:lvl1pPr>
          </a:lstStyle>
          <a:p>
            <a:r>
              <a:rPr lang="en-US" dirty="0"/>
              <a:t>Click to add photo</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8" name="Rectangle 7"/>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77240" y="365760"/>
            <a:ext cx="10890504" cy="1545336"/>
          </a:xfrm>
          <a:solidFill>
            <a:schemeClr val="bg1">
              <a:lumMod val="95000"/>
            </a:schemeClr>
          </a:solidFill>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777240" y="2093976"/>
            <a:ext cx="3419856" cy="3776472"/>
          </a:xfrm>
          <a:solidFill>
            <a:schemeClr val="tx1">
              <a:alpha val="5000"/>
            </a:schemeClr>
          </a:solidFill>
        </p:spPr>
        <p:txBody>
          <a:bodyPr rIns="45720" anchor="t" anchorCtr="0">
            <a:normAutofit/>
          </a:bodyPr>
          <a:lstStyle>
            <a:lvl1pPr>
              <a:spcAft>
                <a:spcPts val="1800"/>
              </a:spcAft>
              <a:defRPr sz="1800"/>
            </a:lvl1pPr>
            <a:lvl2pPr>
              <a:defRPr sz="1600"/>
            </a:lvl2pPr>
            <a:lvl3pPr>
              <a:defRPr sz="1400"/>
            </a:lvl3pPr>
            <a:lvl4pPr>
              <a:defRPr sz="1200"/>
            </a:lvl4pPr>
            <a:lvl5pPr>
              <a:defRPr sz="12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9" name="Content Placeholder 2"/>
          <p:cNvSpPr>
            <a:spLocks noGrp="1"/>
          </p:cNvSpPr>
          <p:nvPr>
            <p:ph idx="13"/>
          </p:nvPr>
        </p:nvSpPr>
        <p:spPr>
          <a:xfrm>
            <a:off x="4864608" y="2093976"/>
            <a:ext cx="6382512" cy="3749040"/>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12358-51D2-46B3-9BDE-DF29528B9454}" type="slidenum">
              <a:rPr lang="en-US" smtClean="0"/>
            </a:fld>
            <a:endParaRPr lang="en-US" dirty="0"/>
          </a:p>
        </p:txBody>
      </p:sp>
      <p:pic>
        <p:nvPicPr>
          <p:cNvPr id="10" name="Graphic 9"/>
          <p:cNvPicPr>
            <a:picLocks noChangeAspect="1"/>
          </p:cNvPicPr>
          <p:nvPr userDrawn="1"/>
        </p:nvPicPr>
        <p:blipFill rotWithShape="1">
          <a:blip r:embed="rId2">
            <a:extLst>
              <a:ext uri="{96DAC541-7B7A-43D3-8B79-37D633B846F1}">
                <asvg:svgBlip xmlns:asvg="http://schemas.microsoft.com/office/drawing/2016/SVG/main" r:embed="rId3"/>
              </a:ext>
            </a:extLst>
          </a:blip>
          <a:srcRect l="23529"/>
          <a:stretch>
            <a:fillRect/>
          </a:stretch>
        </p:blipFill>
        <p:spPr>
          <a:xfrm>
            <a:off x="3815" y="4389845"/>
            <a:ext cx="5024198" cy="246377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p:spTree>
      <p:nvGrpSpPr>
        <p:cNvPr id="1" name=""/>
        <p:cNvGrpSpPr/>
        <p:nvPr/>
      </p:nvGrpSpPr>
      <p:grpSpPr>
        <a:xfrm>
          <a:off x="0" y="0"/>
          <a:ext cx="0" cy="0"/>
          <a:chOff x="0" y="0"/>
          <a:chExt cx="0" cy="0"/>
        </a:xfrm>
      </p:grpSpPr>
      <p:sp>
        <p:nvSpPr>
          <p:cNvPr id="7" name="Rectangle 6"/>
          <p:cNvSpPr/>
          <p:nvPr userDrawn="1"/>
        </p:nvSpPr>
        <p:spPr>
          <a:xfrm>
            <a:off x="7547991" y="0"/>
            <a:ext cx="1703832"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7246669" y="4842646"/>
            <a:ext cx="1611949" cy="1853259"/>
          </a:xfrm>
          <a:prstGeom prst="rect">
            <a:avLst/>
          </a:prstGeom>
        </p:spPr>
      </p:pic>
      <p:sp>
        <p:nvSpPr>
          <p:cNvPr id="10" name="Title 1"/>
          <p:cNvSpPr>
            <a:spLocks noGrp="1"/>
          </p:cNvSpPr>
          <p:nvPr>
            <p:ph type="title"/>
          </p:nvPr>
        </p:nvSpPr>
        <p:spPr>
          <a:xfrm>
            <a:off x="777240" y="365760"/>
            <a:ext cx="6291072" cy="2670048"/>
          </a:xfrm>
          <a:solidFill>
            <a:schemeClr val="bg1">
              <a:lumMod val="95000"/>
            </a:schemeClr>
          </a:solidFill>
        </p:spPr>
        <p:txBody>
          <a:bodyPr/>
          <a:lstStyle>
            <a:lvl1pPr>
              <a:defRPr baseline="0"/>
            </a:lvl1pPr>
          </a:lstStyle>
          <a:p>
            <a:r>
              <a:rPr lang="en-US"/>
              <a:t>Click to edit Master title style</a:t>
            </a:r>
            <a:endParaRPr lang="en-US" dirty="0"/>
          </a:p>
        </p:txBody>
      </p:sp>
      <p:sp>
        <p:nvSpPr>
          <p:cNvPr id="11" name="Content Placeholder 2"/>
          <p:cNvSpPr>
            <a:spLocks noGrp="1"/>
          </p:cNvSpPr>
          <p:nvPr>
            <p:ph idx="1"/>
          </p:nvPr>
        </p:nvSpPr>
        <p:spPr>
          <a:xfrm>
            <a:off x="777240" y="3346704"/>
            <a:ext cx="6016752" cy="2670048"/>
          </a:xfrm>
          <a:solidFill>
            <a:schemeClr val="bg1">
              <a:lumMod val="95000"/>
            </a:schemeClr>
          </a:solidFill>
        </p:spPr>
        <p:txBody>
          <a:bodyPr rIns="45720"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9" name="Picture Placeholder 10"/>
          <p:cNvSpPr>
            <a:spLocks noGrp="1"/>
          </p:cNvSpPr>
          <p:nvPr>
            <p:ph type="pic" sz="quarter" idx="13" hasCustomPrompt="1"/>
          </p:nvPr>
        </p:nvSpPr>
        <p:spPr>
          <a:xfrm>
            <a:off x="7818120" y="950976"/>
            <a:ext cx="4050792" cy="4965192"/>
          </a:xfrm>
          <a:prstGeom prst="rect">
            <a:avLst/>
          </a:prstGeom>
        </p:spPr>
        <p:txBody>
          <a:bodyPr/>
          <a:lstStyle>
            <a:lvl1pPr marL="0" indent="0" algn="ctr">
              <a:buNone/>
              <a:defRPr spc="400" baseline="0"/>
            </a:lvl1pPr>
          </a:lstStyle>
          <a:p>
            <a:r>
              <a:rPr lang="en-US" dirty="0"/>
              <a:t>Click to add photo</a:t>
            </a:r>
            <a:endParaRPr lang="en-US" dirty="0"/>
          </a:p>
        </p:txBody>
      </p:sp>
      <p:sp>
        <p:nvSpPr>
          <p:cNvPr id="4" name="Date Placeholder 3"/>
          <p:cNvSpPr>
            <a:spLocks noGrp="1"/>
          </p:cNvSpPr>
          <p:nvPr>
            <p:ph type="dt" sz="half" idx="10"/>
          </p:nvPr>
        </p:nvSpPr>
        <p:spPr/>
        <p:txBody>
          <a:bodyPr/>
          <a:lstStyle/>
          <a:p>
            <a:r>
              <a:rPr lang="en-US" dirty="0"/>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12358-51D2-46B3-9BDE-DF29528B9454}"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1" name="Graphic 10"/>
          <p:cNvPicPr>
            <a:picLocks noChangeAspect="1"/>
          </p:cNvPicPr>
          <p:nvPr userDrawn="1"/>
        </p:nvPicPr>
        <p:blipFill rotWithShape="1">
          <a:blip r:embed="rId2">
            <a:extLst>
              <a:ext uri="{96DAC541-7B7A-43D3-8B79-37D633B846F1}">
                <asvg:svgBlip xmlns:asvg="http://schemas.microsoft.com/office/drawing/2016/SVG/main" r:embed="rId3"/>
              </a:ext>
            </a:extLst>
          </a:blip>
          <a:srcRect l="25455" t="5126"/>
          <a:stretch>
            <a:fillRect/>
          </a:stretch>
        </p:blipFill>
        <p:spPr>
          <a:xfrm>
            <a:off x="0" y="1729776"/>
            <a:ext cx="5423337" cy="5356522"/>
          </a:xfrm>
          <a:prstGeom prst="rect">
            <a:avLst/>
          </a:prstGeom>
        </p:spPr>
      </p:pic>
      <p:sp>
        <p:nvSpPr>
          <p:cNvPr id="13" name="Rectangle 12"/>
          <p:cNvSpPr/>
          <p:nvPr userDrawn="1"/>
        </p:nvSpPr>
        <p:spPr>
          <a:xfrm>
            <a:off x="10941270" y="0"/>
            <a:ext cx="1250729"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flipH="1">
            <a:off x="10683241" y="0"/>
            <a:ext cx="45719" cy="6858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p:nvPr>
        </p:nvSpPr>
        <p:spPr>
          <a:xfrm>
            <a:off x="777240" y="667512"/>
            <a:ext cx="3621024" cy="5513832"/>
          </a:xfrm>
          <a:solidFill>
            <a:schemeClr val="bg1">
              <a:lumMod val="95000"/>
            </a:schemeClr>
          </a:solidFill>
        </p:spPr>
        <p:txBody>
          <a:bodyPr/>
          <a:lstStyle/>
          <a:p>
            <a:r>
              <a:rPr lang="en-US"/>
              <a:t>Click to edit Master title style</a:t>
            </a:r>
            <a:endParaRPr lang="en-US"/>
          </a:p>
        </p:txBody>
      </p:sp>
      <p:sp>
        <p:nvSpPr>
          <p:cNvPr id="16" name="Content Placeholder 2"/>
          <p:cNvSpPr>
            <a:spLocks noGrp="1"/>
          </p:cNvSpPr>
          <p:nvPr>
            <p:ph idx="1"/>
          </p:nvPr>
        </p:nvSpPr>
        <p:spPr>
          <a:xfrm>
            <a:off x="4846320" y="1161288"/>
            <a:ext cx="5276088" cy="4535424"/>
          </a:xfrm>
          <a:solidFill>
            <a:schemeClr val="bg1">
              <a:lumMod val="95000"/>
            </a:schemeClr>
          </a:solidFill>
        </p:spPr>
        <p:txBody>
          <a:bodyPr anchor="t" anchorCtr="0">
            <a:normAutofit/>
          </a:bodyPr>
          <a:lstStyle>
            <a:lvl1pPr marL="457200" indent="-457200">
              <a:lnSpc>
                <a:spcPct val="80000"/>
              </a:lnSpc>
              <a:spcAft>
                <a:spcPts val="1800"/>
              </a:spcAft>
              <a:buFont typeface="+mj-lt"/>
              <a:buAutoNum type="arabicPeriod"/>
              <a:defRPr sz="2000"/>
            </a:lvl1pPr>
            <a:lvl2pPr marL="914400" indent="-457200">
              <a:buFont typeface="+mj-lt"/>
              <a:buAutoNum type="alphaLcPeriod"/>
              <a:defRPr sz="1800"/>
            </a:lvl2pPr>
            <a:lvl3pPr marL="1371600" indent="-457200">
              <a:buFont typeface="+mj-lt"/>
              <a:buAutoNum type="arabicParenR"/>
              <a:defRPr sz="1600"/>
            </a:lvl3pPr>
            <a:lvl4pPr marL="1714500" indent="-342900">
              <a:buFont typeface="+mj-lt"/>
              <a:buAutoNum type="alphaLcParenR"/>
              <a:defRPr sz="1400"/>
            </a:lvl4pPr>
            <a:lvl5pPr marL="2228850" indent="-400050">
              <a:buFont typeface="+mj-lt"/>
              <a:buAutoNum type="romanLcPeriod"/>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12358-51D2-46B3-9BDE-DF29528B9454}"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7" name="Rectangle 6"/>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777240" y="365760"/>
            <a:ext cx="10890504" cy="1545336"/>
          </a:xfrm>
          <a:solidFill>
            <a:schemeClr val="bg1">
              <a:lumMod val="95000"/>
            </a:schemeClr>
          </a:solidFill>
        </p:spPr>
        <p:txBody>
          <a:bodyPr/>
          <a:lstStyle>
            <a:lvl1pPr>
              <a:defRPr baseline="0"/>
            </a:lvl1pPr>
          </a:lstStyle>
          <a:p>
            <a:r>
              <a:rPr lang="en-US"/>
              <a:t>Click to edit Master title style</a:t>
            </a:r>
            <a:endParaRPr lang="en-US" dirty="0"/>
          </a:p>
        </p:txBody>
      </p:sp>
      <p:sp>
        <p:nvSpPr>
          <p:cNvPr id="9" name="Content Placeholder 2"/>
          <p:cNvSpPr>
            <a:spLocks noGrp="1"/>
          </p:cNvSpPr>
          <p:nvPr>
            <p:ph idx="1"/>
          </p:nvPr>
        </p:nvSpPr>
        <p:spPr>
          <a:xfrm>
            <a:off x="777240" y="2093976"/>
            <a:ext cx="2880360" cy="3776472"/>
          </a:xfrm>
          <a:solidFill>
            <a:schemeClr val="tx1">
              <a:alpha val="5000"/>
            </a:schemeClr>
          </a:solidFill>
        </p:spPr>
        <p:txBody>
          <a:bodyPr rIns="45720" anchor="t" anchorCtr="0">
            <a:normAutofit/>
          </a:bodyPr>
          <a:lstStyle>
            <a:lvl1pPr>
              <a:spcAft>
                <a:spcPts val="1800"/>
              </a:spcAft>
              <a:defRPr sz="2000"/>
            </a:lvl1pPr>
            <a:lvl2pPr>
              <a:defRPr sz="1600"/>
            </a:lvl2pPr>
            <a:lvl3pPr>
              <a:defRPr sz="1400"/>
            </a:lvl3pPr>
            <a:lvl4pPr>
              <a:defRPr sz="1200"/>
            </a:lvl4pPr>
            <a:lvl5pPr>
              <a:defRPr sz="12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0" name="Content Placeholder 2"/>
          <p:cNvSpPr>
            <a:spLocks noGrp="1"/>
          </p:cNvSpPr>
          <p:nvPr>
            <p:ph idx="13"/>
          </p:nvPr>
        </p:nvSpPr>
        <p:spPr>
          <a:xfrm>
            <a:off x="4261104" y="2093976"/>
            <a:ext cx="6967728" cy="4014216"/>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12358-51D2-46B3-9BDE-DF29528B9454}"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50" baseline="0">
                <a:solidFill>
                  <a:schemeClr val="accent4">
                    <a:lumMod val="75000"/>
                  </a:schemeClr>
                </a:solidFill>
              </a:defRPr>
            </a:lvl1pPr>
          </a:lstStyle>
          <a:p>
            <a:r>
              <a:rPr lang="en-US" dirty="0"/>
              <a:t>20XX</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50" baseline="0">
                <a:solidFill>
                  <a:schemeClr val="accent4">
                    <a:lumMod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50" baseline="0">
                <a:solidFill>
                  <a:schemeClr val="accent4">
                    <a:lumMod val="75000"/>
                  </a:schemeClr>
                </a:solidFill>
              </a:defRPr>
            </a:lvl1pPr>
          </a:lstStyle>
          <a:p>
            <a:fld id="{F91729D4-A164-47A3-830D-E792BCE699E4}" type="slidenum">
              <a:rPr lang="en-US" smtClean="0"/>
            </a:fld>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accent4">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25.png"/><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554" y="1499165"/>
            <a:ext cx="5916168" cy="1064302"/>
          </a:xfrm>
        </p:spPr>
        <p:txBody>
          <a:bodyPr>
            <a:noAutofit/>
          </a:bodyPr>
          <a:lstStyle/>
          <a:p>
            <a:r>
              <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rPr>
              <a:t>Project title : CUSTOMER    RELATIONSHIP management </a:t>
            </a:r>
            <a:endPar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p:cNvSpPr>
            <a:spLocks noGrp="1"/>
          </p:cNvSpPr>
          <p:nvPr>
            <p:ph type="body" sz="quarter" idx="10"/>
          </p:nvPr>
        </p:nvSpPr>
        <p:spPr>
          <a:xfrm>
            <a:off x="543244" y="4324513"/>
            <a:ext cx="5276088" cy="859536"/>
          </a:xfrm>
        </p:spPr>
        <p:txBody>
          <a:bodyPr>
            <a:normAutofit lnSpcReduction="10000"/>
          </a:bodyPr>
          <a:lstStyle/>
          <a:p>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Prepared By</a:t>
            </a:r>
            <a:endPar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Mr. Sourav Banerjee</a:t>
            </a:r>
            <a:endPar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TextBox 3"/>
          <p:cNvSpPr txBox="1"/>
          <p:nvPr/>
        </p:nvSpPr>
        <p:spPr>
          <a:xfrm>
            <a:off x="4032354" y="5741233"/>
            <a:ext cx="2754368" cy="398780"/>
          </a:xfrm>
          <a:prstGeom prst="rect">
            <a:avLst/>
          </a:prstGeom>
          <a:noFill/>
        </p:spPr>
        <p:txBody>
          <a:bodyPr wrap="square" rtlCol="0">
            <a:spAutoFit/>
          </a:bodyPr>
          <a:lstStyle/>
          <a:p>
            <a:r>
              <a:rPr lang="en-IN" sz="2000" b="1" dirty="0">
                <a:latin typeface="Calibri" panose="020F0502020204030204" pitchFamily="34" charset="0"/>
                <a:ea typeface="Calibri" panose="020F0502020204030204" pitchFamily="34" charset="0"/>
                <a:cs typeface="Calibri" panose="020F0502020204030204" pitchFamily="34" charset="0"/>
              </a:rPr>
              <a:t>Date :18.0</a:t>
            </a:r>
            <a:r>
              <a:rPr lang="en-US" altLang="en-IN" sz="2000" b="1" dirty="0">
                <a:latin typeface="Calibri" panose="020F0502020204030204" pitchFamily="34" charset="0"/>
                <a:ea typeface="Calibri" panose="020F0502020204030204" pitchFamily="34" charset="0"/>
                <a:cs typeface="Calibri" panose="020F0502020204030204" pitchFamily="34" charset="0"/>
              </a:rPr>
              <a:t>4</a:t>
            </a:r>
            <a:r>
              <a:rPr lang="en-IN" sz="2000" b="1" dirty="0">
                <a:latin typeface="Calibri" panose="020F0502020204030204" pitchFamily="34" charset="0"/>
                <a:ea typeface="Calibri" panose="020F0502020204030204" pitchFamily="34" charset="0"/>
                <a:cs typeface="Calibri" panose="020F0502020204030204" pitchFamily="34" charset="0"/>
              </a:rPr>
              <a:t>.2025</a:t>
            </a:r>
            <a:endParaRPr lang="en-IN"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Placeholder 7"/>
          <p:cNvPicPr>
            <a:picLocks noChangeAspect="1"/>
          </p:cNvPicPr>
          <p:nvPr>
            <p:ph type="pic" sz="quarter" idx="11"/>
          </p:nvPr>
        </p:nvPicPr>
        <p:blipFill>
          <a:blip r:embed="rId1"/>
          <a:stretch>
            <a:fillRect/>
          </a:stretch>
        </p:blipFill>
        <p:spPr>
          <a:xfrm>
            <a:off x="7666355" y="1141095"/>
            <a:ext cx="4048125" cy="44773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6356350"/>
            <a:ext cx="2743200" cy="365125"/>
          </a:xfrm>
        </p:spPr>
        <p:txBody>
          <a:bodyPr/>
          <a:lstStyle/>
          <a:p>
            <a:fld id="{CBD12358-51D2-46B3-9BDE-DF29528B9454}" type="slidenum">
              <a:rPr lang="en-US" smtClean="0"/>
            </a:fld>
            <a:endParaRPr lang="en-US" dirty="0"/>
          </a:p>
        </p:txBody>
      </p:sp>
      <p:sp>
        <p:nvSpPr>
          <p:cNvPr id="6" name="Title 5"/>
          <p:cNvSpPr>
            <a:spLocks noGrp="1"/>
          </p:cNvSpPr>
          <p:nvPr>
            <p:ph type="title"/>
          </p:nvPr>
        </p:nvSpPr>
        <p:spPr>
          <a:xfrm>
            <a:off x="4449830" y="179882"/>
            <a:ext cx="2880360" cy="599607"/>
          </a:xfrm>
        </p:spPr>
        <p:txBody>
          <a:bodyPr>
            <a:normAutofit fontScale="90000"/>
          </a:bodyPr>
          <a:lstStyle/>
          <a:p>
            <a:pPr algn="ctr"/>
            <a:br>
              <a:rPr lang="en-IN" dirty="0"/>
            </a:br>
            <a:r>
              <a:rPr lang="en-IN" dirty="0">
                <a:highlight>
                  <a:srgbClr val="FFFF00"/>
                </a:highlight>
                <a:latin typeface="Calibri" panose="020F0502020204030204" pitchFamily="34" charset="0"/>
                <a:ea typeface="Calibri" panose="020F0502020204030204" pitchFamily="34" charset="0"/>
                <a:cs typeface="Calibri" panose="020F0502020204030204" pitchFamily="34" charset="0"/>
              </a:rPr>
              <a:t>Resources</a:t>
            </a:r>
            <a:br>
              <a:rPr lang="en-IN" dirty="0">
                <a:highlight>
                  <a:srgbClr val="FFFF00"/>
                </a:highlight>
                <a:latin typeface="Calibri" panose="020F0502020204030204" pitchFamily="34" charset="0"/>
                <a:ea typeface="Calibri" panose="020F0502020204030204" pitchFamily="34" charset="0"/>
                <a:cs typeface="Calibri" panose="020F0502020204030204" pitchFamily="34" charset="0"/>
              </a:rPr>
            </a:br>
            <a:endParaRPr lang="en-IN"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p:cNvSpPr txBox="1"/>
          <p:nvPr/>
        </p:nvSpPr>
        <p:spPr>
          <a:xfrm>
            <a:off x="374754" y="989351"/>
            <a:ext cx="11527436" cy="3692525"/>
          </a:xfrm>
          <a:prstGeom prst="rect">
            <a:avLst/>
          </a:prstGeom>
          <a:noFill/>
        </p:spPr>
        <p:txBody>
          <a:bodyPr wrap="square" rtlCol="0">
            <a:spAutoFit/>
          </a:bodyPr>
          <a:lstStyle/>
          <a:p>
            <a:pPr marL="342900" indent="-342900">
              <a:buFont typeface="+mj-lt"/>
              <a:buAutoNum type="alphaUcPeriod"/>
            </a:pPr>
            <a:r>
              <a:rPr lang="en-IN" sz="2400" b="1" dirty="0">
                <a:highlight>
                  <a:srgbClr val="FFFF00"/>
                </a:highlight>
                <a:latin typeface="Calibri" panose="020F0502020204030204" pitchFamily="34" charset="0"/>
                <a:ea typeface="Calibri" panose="020F0502020204030204" pitchFamily="34" charset="0"/>
                <a:cs typeface="Calibri" panose="020F0502020204030204" pitchFamily="34" charset="0"/>
              </a:rPr>
              <a:t>People</a:t>
            </a:r>
            <a:r>
              <a:rPr lang="en-IN" sz="2400" dirty="0">
                <a:latin typeface="Calibri" panose="020F0502020204030204" pitchFamily="34" charset="0"/>
                <a:ea typeface="Calibri" panose="020F0502020204030204" pitchFamily="34" charset="0"/>
                <a:cs typeface="Calibri" panose="020F0502020204030204" pitchFamily="34" charset="0"/>
              </a:rPr>
              <a:t> – </a:t>
            </a:r>
            <a:r>
              <a:rPr lang="en-US" altLang="en-IN" sz="2400" dirty="0">
                <a:latin typeface="Calibri" panose="020F0502020204030204" pitchFamily="34" charset="0"/>
                <a:ea typeface="Calibri" panose="020F0502020204030204" pitchFamily="34" charset="0"/>
                <a:cs typeface="Calibri" panose="020F0502020204030204" pitchFamily="34" charset="0"/>
              </a:rPr>
              <a:t>9-10 members </a:t>
            </a:r>
            <a:r>
              <a:rPr lang="en-US" altLang="en-IN" sz="2400" dirty="0">
                <a:latin typeface="Calibri" panose="020F0502020204030204" pitchFamily="34" charset="0"/>
                <a:ea typeface="Calibri" panose="020F0502020204030204" pitchFamily="34" charset="0"/>
                <a:cs typeface="Calibri" panose="020F0502020204030204" pitchFamily="34" charset="0"/>
                <a:sym typeface="+mn-ea"/>
              </a:rPr>
              <a:t>which also includes scrum developers, scrum master and product owner</a:t>
            </a:r>
            <a:r>
              <a:rPr lang="en-US" altLang="en-IN" sz="2400" dirty="0">
                <a:latin typeface="Calibri" panose="020F0502020204030204" pitchFamily="34" charset="0"/>
                <a:ea typeface="Calibri" panose="020F0502020204030204" pitchFamily="34" charset="0"/>
                <a:cs typeface="Calibri" panose="020F0502020204030204" pitchFamily="34" charset="0"/>
              </a:rPr>
              <a:t> </a:t>
            </a:r>
            <a:r>
              <a:rPr lang="en-IN" sz="2400" dirty="0">
                <a:latin typeface="Calibri" panose="020F0502020204030204" pitchFamily="34" charset="0"/>
                <a:ea typeface="Calibri" panose="020F0502020204030204" pitchFamily="34" charset="0"/>
                <a:cs typeface="Calibri" panose="020F0502020204030204" pitchFamily="34" charset="0"/>
              </a:rPr>
              <a:t> are taken in the project.</a:t>
            </a:r>
            <a:endParaRPr lang="en-IN"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lphaUcPeriod"/>
            </a:pPr>
            <a:r>
              <a:rPr lang="en-IN" sz="2400" b="1" dirty="0">
                <a:highlight>
                  <a:srgbClr val="FFFF00"/>
                </a:highlight>
                <a:latin typeface="Calibri" panose="020F0502020204030204" pitchFamily="34" charset="0"/>
                <a:ea typeface="Calibri" panose="020F0502020204030204" pitchFamily="34" charset="0"/>
                <a:cs typeface="Calibri" panose="020F0502020204030204" pitchFamily="34" charset="0"/>
              </a:rPr>
              <a:t>Time </a:t>
            </a:r>
            <a:r>
              <a:rPr lang="en-US" altLang="en-IN" sz="2400" dirty="0">
                <a:latin typeface="Calibri" panose="020F0502020204030204" pitchFamily="34" charset="0"/>
                <a:ea typeface="Calibri" panose="020F0502020204030204" pitchFamily="34" charset="0"/>
                <a:cs typeface="Calibri" panose="020F0502020204030204" pitchFamily="34" charset="0"/>
              </a:rPr>
              <a:t>- 2 - 4 Weeks</a:t>
            </a:r>
            <a:br>
              <a:rPr lang="en-US" altLang="en-IN" sz="2400" dirty="0">
                <a:latin typeface="Calibri" panose="020F0502020204030204" pitchFamily="34" charset="0"/>
                <a:ea typeface="Calibri" panose="020F0502020204030204" pitchFamily="34" charset="0"/>
                <a:cs typeface="Calibri" panose="020F0502020204030204" pitchFamily="34" charset="0"/>
              </a:rPr>
            </a:br>
            <a:endParaRPr lang="en-IN" sz="2400" dirty="0">
              <a:latin typeface="Calibri" panose="020F0502020204030204" pitchFamily="34" charset="0"/>
              <a:ea typeface="Calibri" panose="020F0502020204030204" pitchFamily="34" charset="0"/>
              <a:cs typeface="Calibri" panose="020F0502020204030204" pitchFamily="34" charset="0"/>
            </a:endParaRPr>
          </a:p>
          <a:p>
            <a:r>
              <a:rPr lang="en-IN" sz="2400" b="1" dirty="0">
                <a:latin typeface="Calibri" panose="020F0502020204030204" pitchFamily="34" charset="0"/>
                <a:ea typeface="Calibri" panose="020F0502020204030204" pitchFamily="34" charset="0"/>
                <a:cs typeface="Calibri" panose="020F0502020204030204" pitchFamily="34" charset="0"/>
              </a:rPr>
              <a:t>C. </a:t>
            </a:r>
            <a:r>
              <a:rPr lang="en-IN" sz="2400" b="1" dirty="0">
                <a:highlight>
                  <a:srgbClr val="FFFF00"/>
                </a:highlight>
                <a:latin typeface="Calibri" panose="020F0502020204030204" pitchFamily="34" charset="0"/>
                <a:ea typeface="Calibri" panose="020F0502020204030204" pitchFamily="34" charset="0"/>
                <a:cs typeface="Calibri" panose="020F0502020204030204" pitchFamily="34" charset="0"/>
              </a:rPr>
              <a:t>Budget</a:t>
            </a:r>
            <a:r>
              <a:rPr lang="en-IN" sz="2400" dirty="0">
                <a:latin typeface="Calibri" panose="020F0502020204030204" pitchFamily="34" charset="0"/>
                <a:ea typeface="Calibri" panose="020F0502020204030204" pitchFamily="34" charset="0"/>
                <a:cs typeface="Calibri" panose="020F0502020204030204" pitchFamily="34" charset="0"/>
              </a:rPr>
              <a:t> – </a:t>
            </a:r>
            <a:r>
              <a:rPr lang="en-US" altLang="en-IN" sz="2400" dirty="0">
                <a:latin typeface="Calibri" panose="020F0502020204030204" pitchFamily="34" charset="0"/>
                <a:ea typeface="Calibri" panose="020F0502020204030204" pitchFamily="34" charset="0"/>
                <a:cs typeface="Calibri" panose="020F0502020204030204" pitchFamily="34" charset="0"/>
              </a:rPr>
              <a:t>T</a:t>
            </a:r>
            <a:r>
              <a:rPr lang="en-IN" sz="2400" dirty="0">
                <a:latin typeface="Calibri" panose="020F0502020204030204" pitchFamily="34" charset="0"/>
                <a:ea typeface="Calibri" panose="020F0502020204030204" pitchFamily="34" charset="0"/>
                <a:cs typeface="Calibri" panose="020F0502020204030204" pitchFamily="34" charset="0"/>
              </a:rPr>
              <a:t>he overall hours estimated For the project is </a:t>
            </a:r>
            <a:r>
              <a:rPr lang="en-US" altLang="en-IN" sz="2400" dirty="0">
                <a:latin typeface="Calibri" panose="020F0502020204030204" pitchFamily="34" charset="0"/>
                <a:ea typeface="Calibri" panose="020F0502020204030204" pitchFamily="34" charset="0"/>
                <a:cs typeface="Calibri" panose="020F0502020204030204" pitchFamily="34" charset="0"/>
              </a:rPr>
              <a:t>1</a:t>
            </a:r>
            <a:r>
              <a:rPr lang="en-IN" sz="2400" dirty="0">
                <a:latin typeface="Calibri" panose="020F0502020204030204" pitchFamily="34" charset="0"/>
                <a:ea typeface="Calibri" panose="020F0502020204030204" pitchFamily="34" charset="0"/>
                <a:cs typeface="Calibri" panose="020F0502020204030204" pitchFamily="34" charset="0"/>
              </a:rPr>
              <a:t> month and the current team size is 1</a:t>
            </a:r>
            <a:r>
              <a:rPr lang="en-US" altLang="en-IN" sz="2400" dirty="0">
                <a:latin typeface="Calibri" panose="020F0502020204030204" pitchFamily="34" charset="0"/>
                <a:ea typeface="Calibri" panose="020F0502020204030204" pitchFamily="34" charset="0"/>
                <a:cs typeface="Calibri" panose="020F0502020204030204" pitchFamily="34" charset="0"/>
              </a:rPr>
              <a:t>0</a:t>
            </a:r>
            <a:r>
              <a:rPr lang="en-IN" sz="2400" dirty="0">
                <a:latin typeface="Calibri" panose="020F0502020204030204" pitchFamily="34" charset="0"/>
                <a:ea typeface="Calibri" panose="020F0502020204030204" pitchFamily="34" charset="0"/>
                <a:cs typeface="Calibri" panose="020F0502020204030204" pitchFamily="34" charset="0"/>
              </a:rPr>
              <a:t>, hardware ,software, training and services not to exceed Rs </a:t>
            </a:r>
            <a:r>
              <a:rPr lang="en-US" altLang="en-IN" sz="2400" dirty="0">
                <a:latin typeface="Calibri" panose="020F0502020204030204" pitchFamily="34" charset="0"/>
                <a:ea typeface="Calibri" panose="020F0502020204030204" pitchFamily="34" charset="0"/>
                <a:cs typeface="Calibri" panose="020F0502020204030204" pitchFamily="34" charset="0"/>
              </a:rPr>
              <a:t>10</a:t>
            </a:r>
            <a:r>
              <a:rPr lang="en-IN" sz="2400" dirty="0">
                <a:latin typeface="Calibri" panose="020F0502020204030204" pitchFamily="34" charset="0"/>
                <a:ea typeface="Calibri" panose="020F0502020204030204" pitchFamily="34" charset="0"/>
                <a:cs typeface="Calibri" panose="020F0502020204030204" pitchFamily="34" charset="0"/>
              </a:rPr>
              <a:t> L.</a:t>
            </a:r>
            <a:endParaRPr lang="en-IN" sz="2400" dirty="0">
              <a:latin typeface="Calibri" panose="020F0502020204030204" pitchFamily="34" charset="0"/>
              <a:ea typeface="Calibri" panose="020F0502020204030204" pitchFamily="34" charset="0"/>
              <a:cs typeface="Calibri" panose="020F0502020204030204" pitchFamily="34" charset="0"/>
            </a:endParaRPr>
          </a:p>
          <a:p>
            <a:endParaRPr lang="en-IN" sz="2400" dirty="0">
              <a:latin typeface="Calibri" panose="020F0502020204030204" pitchFamily="34" charset="0"/>
              <a:ea typeface="Calibri" panose="020F0502020204030204" pitchFamily="34" charset="0"/>
              <a:cs typeface="Calibri" panose="020F0502020204030204" pitchFamily="34" charset="0"/>
            </a:endParaRPr>
          </a:p>
          <a:p>
            <a:r>
              <a:rPr lang="en-IN" sz="2400" dirty="0">
                <a:latin typeface="Calibri" panose="020F0502020204030204" pitchFamily="34" charset="0"/>
                <a:ea typeface="Calibri" panose="020F0502020204030204" pitchFamily="34" charset="0"/>
                <a:cs typeface="Calibri" panose="020F0502020204030204" pitchFamily="34" charset="0"/>
              </a:rPr>
              <a:t>D. </a:t>
            </a:r>
            <a:r>
              <a:rPr lang="en-IN" sz="2400" b="1" dirty="0">
                <a:highlight>
                  <a:srgbClr val="FFFF00"/>
                </a:highlight>
                <a:latin typeface="Calibri" panose="020F0502020204030204" pitchFamily="34" charset="0"/>
                <a:ea typeface="Calibri" panose="020F0502020204030204" pitchFamily="34" charset="0"/>
                <a:cs typeface="Calibri" panose="020F0502020204030204" pitchFamily="34" charset="0"/>
              </a:rPr>
              <a:t>Other</a:t>
            </a:r>
            <a:r>
              <a:rPr lang="en-IN" sz="2400" dirty="0">
                <a:latin typeface="Calibri" panose="020F0502020204030204" pitchFamily="34" charset="0"/>
                <a:ea typeface="Calibri" panose="020F0502020204030204" pitchFamily="34" charset="0"/>
                <a:cs typeface="Calibri" panose="020F0502020204030204" pitchFamily="34" charset="0"/>
              </a:rPr>
              <a:t> – Third party software evaluation , site visit , data quest reports , not to exceed Rs 20L.</a:t>
            </a:r>
            <a:endParaRPr lang="en-IN" sz="2400" dirty="0">
              <a:latin typeface="Calibri" panose="020F0502020204030204" pitchFamily="34" charset="0"/>
              <a:ea typeface="Calibri" panose="020F0502020204030204" pitchFamily="34" charset="0"/>
              <a:cs typeface="Calibri" panose="020F0502020204030204" pitchFamily="34" charset="0"/>
            </a:endParaRPr>
          </a:p>
          <a:p>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32704" y="795528"/>
            <a:ext cx="6099048" cy="5120640"/>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RISKS AND DEPENDENCIES</a:t>
            </a:r>
            <a:endParaRPr lang="en-US" b="1"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Placeholder 5" descr="A hammock hanging from a palm tree on the beach"/>
          <p:cNvPicPr>
            <a:picLocks noGrp="1" noChangeAspect="1"/>
          </p:cNvPicPr>
          <p:nvPr>
            <p:ph type="pic" sz="quarter" idx="13"/>
          </p:nvPr>
        </p:nvPicPr>
        <p:blipFill>
          <a:blip r:embed="rId1"/>
          <a:srcRect t="69" b="69"/>
          <a:stretch>
            <a:fillRect/>
          </a:stretch>
        </p:blipFill>
        <p:spPr>
          <a:xfrm>
            <a:off x="576072" y="950976"/>
            <a:ext cx="4050792" cy="4965192"/>
          </a:xfrm>
        </p:spPr>
      </p:pic>
      <p:pic>
        <p:nvPicPr>
          <p:cNvPr id="3" name="Picture 2"/>
          <p:cNvPicPr>
            <a:picLocks noChangeAspect="1"/>
          </p:cNvPicPr>
          <p:nvPr/>
        </p:nvPicPr>
        <p:blipFill>
          <a:blip r:embed="rId2"/>
          <a:stretch>
            <a:fillRect/>
          </a:stretch>
        </p:blipFill>
        <p:spPr>
          <a:xfrm>
            <a:off x="0" y="3973847"/>
            <a:ext cx="5717648" cy="265784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6356350"/>
            <a:ext cx="2743200" cy="365125"/>
          </a:xfrm>
        </p:spPr>
        <p:txBody>
          <a:bodyPr/>
          <a:lstStyle/>
          <a:p>
            <a:fld id="{CBD12358-51D2-46B3-9BDE-DF29528B9454}" type="slidenum">
              <a:rPr lang="en-US" smtClean="0"/>
            </a:fld>
            <a:endParaRPr lang="en-US" dirty="0"/>
          </a:p>
        </p:txBody>
      </p:sp>
      <p:sp>
        <p:nvSpPr>
          <p:cNvPr id="2" name="Text Box 1"/>
          <p:cNvSpPr txBox="1"/>
          <p:nvPr/>
        </p:nvSpPr>
        <p:spPr>
          <a:xfrm>
            <a:off x="558800" y="809625"/>
            <a:ext cx="11195050" cy="5694045"/>
          </a:xfrm>
          <a:prstGeom prst="rect">
            <a:avLst/>
          </a:prstGeom>
          <a:noFill/>
        </p:spPr>
        <p:txBody>
          <a:bodyPr wrap="square" rtlCol="0">
            <a:noAutofit/>
          </a:bodyPr>
          <a:p>
            <a:pPr marL="285750" indent="-285750">
              <a:buFont typeface="Arial" panose="020B0604020202020204" pitchFamily="34" charset="0"/>
              <a:buChar char="•"/>
            </a:pPr>
            <a:r>
              <a:rPr lang="en-US" altLang="en-US" b="1">
                <a:latin typeface="Calibri" panose="020F0502020204030204" pitchFamily="34" charset="0"/>
                <a:cs typeface="Calibri" panose="020F0502020204030204" pitchFamily="34" charset="0"/>
              </a:rPr>
              <a:t>Identifying Potential Risks: </a:t>
            </a:r>
            <a:br>
              <a:rPr lang="en-US" altLang="en-US" b="1">
                <a:latin typeface="Calibri" panose="020F0502020204030204" pitchFamily="34" charset="0"/>
                <a:cs typeface="Calibri" panose="020F0502020204030204" pitchFamily="34" charset="0"/>
              </a:rPr>
            </a:br>
            <a:br>
              <a:rPr lang="en-US" altLang="en-US" b="1">
                <a:latin typeface="Calibri" panose="020F0502020204030204" pitchFamily="34" charset="0"/>
                <a:cs typeface="Calibri" panose="020F0502020204030204" pitchFamily="34" charset="0"/>
              </a:rPr>
            </a:br>
            <a:r>
              <a:rPr lang="en-US" altLang="en-US">
                <a:latin typeface="Calibri" panose="020F0502020204030204" pitchFamily="34" charset="0"/>
                <a:cs typeface="Calibri" panose="020F0502020204030204" pitchFamily="34" charset="0"/>
                <a:sym typeface="+mn-ea"/>
              </a:rPr>
              <a:t>Training and Skill Gaps: Employees may need training on using the new CRM system.</a:t>
            </a:r>
            <a:br>
              <a:rPr lang="en-US" altLang="en-US">
                <a:latin typeface="Calibri" panose="020F0502020204030204" pitchFamily="34" charset="0"/>
                <a:cs typeface="Calibri" panose="020F0502020204030204" pitchFamily="34" charset="0"/>
                <a:sym typeface="+mn-ea"/>
              </a:rPr>
            </a:br>
            <a:r>
              <a:rPr lang="en-US" altLang="en-US">
                <a:latin typeface="Calibri" panose="020F0502020204030204" pitchFamily="34" charset="0"/>
                <a:cs typeface="Calibri" panose="020F0502020204030204" pitchFamily="34" charset="0"/>
              </a:rPr>
              <a:t>Ineffective CRM Strategy: Lack of a well-defined CRM strategy can lead to suboptimal results</a:t>
            </a:r>
            <a:r>
              <a:rPr lang="en-US" altLang="en-US">
                <a:latin typeface="Calibri" panose="020F0502020204030204" pitchFamily="34" charset="0"/>
                <a:cs typeface="Calibri" panose="020F0502020204030204" pitchFamily="34" charset="0"/>
                <a:sym typeface="+mn-ea"/>
              </a:rPr>
              <a:t>.</a:t>
            </a:r>
            <a:br>
              <a:rPr lang="en-US" altLang="en-US">
                <a:latin typeface="Calibri" panose="020F0502020204030204" pitchFamily="34" charset="0"/>
                <a:cs typeface="Calibri" panose="020F0502020204030204" pitchFamily="34" charset="0"/>
                <a:sym typeface="+mn-ea"/>
              </a:rPr>
            </a:br>
            <a:r>
              <a:rPr lang="en-US" altLang="en-US">
                <a:latin typeface="Calibri" panose="020F0502020204030204" pitchFamily="34" charset="0"/>
                <a:cs typeface="Calibri" panose="020F0502020204030204" pitchFamily="34" charset="0"/>
              </a:rPr>
              <a:t>Failure to Define Objectives: Not clearly defining CRM goals can lead to a lack of focus and measurement</a:t>
            </a:r>
            <a:r>
              <a:rPr lang="en-US" altLang="en-US">
                <a:latin typeface="Calibri" panose="020F0502020204030204" pitchFamily="34" charset="0"/>
                <a:cs typeface="Calibri" panose="020F0502020204030204" pitchFamily="34" charset="0"/>
                <a:sym typeface="+mn-ea"/>
              </a:rPr>
              <a:t>.</a:t>
            </a:r>
            <a:br>
              <a:rPr lang="en-US" altLang="en-US">
                <a:latin typeface="Calibri" panose="020F0502020204030204" pitchFamily="34" charset="0"/>
                <a:cs typeface="Calibri" panose="020F0502020204030204" pitchFamily="34" charset="0"/>
                <a:sym typeface="+mn-ea"/>
              </a:rPr>
            </a:br>
            <a:endParaRPr lang="en-US" altLang="en-US">
              <a:latin typeface="Calibri" panose="020F0502020204030204" pitchFamily="34" charset="0"/>
              <a:cs typeface="Calibri" panose="020F0502020204030204" pitchFamily="34" charset="0"/>
              <a:sym typeface="+mn-ea"/>
            </a:endParaRPr>
          </a:p>
          <a:p>
            <a:pPr marL="285750" indent="-285750">
              <a:buFont typeface="Arial" panose="020B0604020202020204" pitchFamily="34" charset="0"/>
              <a:buChar char="•"/>
            </a:pPr>
            <a:r>
              <a:rPr lang="en-US" altLang="en-US" b="1">
                <a:latin typeface="Calibri" panose="020F0502020204030204" pitchFamily="34" charset="0"/>
                <a:cs typeface="Calibri" panose="020F0502020204030204" pitchFamily="34" charset="0"/>
                <a:sym typeface="+mn-ea"/>
              </a:rPr>
              <a:t>Identifying Key Dependencies: </a:t>
            </a:r>
            <a:br>
              <a:rPr lang="en-US" altLang="en-US" b="1">
                <a:latin typeface="Calibri" panose="020F0502020204030204" pitchFamily="34" charset="0"/>
                <a:cs typeface="Calibri" panose="020F0502020204030204" pitchFamily="34" charset="0"/>
                <a:sym typeface="+mn-ea"/>
              </a:rPr>
            </a:br>
            <a:br>
              <a:rPr lang="en-US" altLang="en-US" b="1">
                <a:latin typeface="Calibri" panose="020F0502020204030204" pitchFamily="34" charset="0"/>
                <a:cs typeface="Calibri" panose="020F0502020204030204" pitchFamily="34" charset="0"/>
                <a:sym typeface="+mn-ea"/>
              </a:rPr>
            </a:br>
            <a:r>
              <a:rPr lang="en-US" altLang="en-US">
                <a:latin typeface="Calibri" panose="020F0502020204030204" pitchFamily="34" charset="0"/>
                <a:cs typeface="Calibri" panose="020F0502020204030204" pitchFamily="34" charset="0"/>
                <a:sym typeface="+mn-ea"/>
              </a:rPr>
              <a:t>Data Integrity: Data quality and accuracy are crucial for accurate reporting and insights.</a:t>
            </a:r>
            <a:br>
              <a:rPr lang="en-US" altLang="en-US">
                <a:latin typeface="Calibri" panose="020F0502020204030204" pitchFamily="34" charset="0"/>
                <a:cs typeface="Calibri" panose="020F0502020204030204" pitchFamily="34" charset="0"/>
                <a:sym typeface="+mn-ea"/>
              </a:rPr>
            </a:br>
            <a:r>
              <a:rPr lang="en-US" altLang="en-US">
                <a:latin typeface="Calibri" panose="020F0502020204030204" pitchFamily="34" charset="0"/>
                <a:cs typeface="Calibri" panose="020F0502020204030204" pitchFamily="34" charset="0"/>
                <a:sym typeface="+mn-ea"/>
              </a:rPr>
              <a:t>User Adoption: Training and effective communication to ensure user adoption of the new system.</a:t>
            </a:r>
            <a:br>
              <a:rPr lang="en-US" altLang="en-US">
                <a:latin typeface="Calibri" panose="020F0502020204030204" pitchFamily="34" charset="0"/>
                <a:cs typeface="Calibri" panose="020F0502020204030204" pitchFamily="34" charset="0"/>
                <a:sym typeface="+mn-ea"/>
              </a:rPr>
            </a:br>
            <a:r>
              <a:rPr lang="en-US" altLang="en-US">
                <a:latin typeface="Calibri" panose="020F0502020204030204" pitchFamily="34" charset="0"/>
                <a:cs typeface="Calibri" panose="020F0502020204030204" pitchFamily="34" charset="0"/>
                <a:sym typeface="+mn-ea"/>
              </a:rPr>
              <a:t>Training and Support: Adequate training and ongoing support for users. </a:t>
            </a:r>
            <a:br>
              <a:rPr lang="en-US" altLang="en-US">
                <a:latin typeface="Calibri" panose="020F0502020204030204" pitchFamily="34" charset="0"/>
                <a:cs typeface="Calibri" panose="020F0502020204030204" pitchFamily="34" charset="0"/>
                <a:sym typeface="+mn-ea"/>
              </a:rPr>
            </a:br>
            <a:endParaRPr lang="en-US" altLang="en-US">
              <a:latin typeface="Calibri" panose="020F0502020204030204" pitchFamily="34" charset="0"/>
              <a:cs typeface="Calibri" panose="020F0502020204030204" pitchFamily="34" charset="0"/>
              <a:sym typeface="+mn-ea"/>
            </a:endParaRPr>
          </a:p>
          <a:p>
            <a:pPr marL="285750" indent="-285750">
              <a:buFont typeface="Arial" panose="020B0604020202020204" pitchFamily="34" charset="0"/>
              <a:buChar char="•"/>
            </a:pPr>
            <a:r>
              <a:rPr lang="en-US" altLang="en-US" b="1">
                <a:latin typeface="Calibri" panose="020F0502020204030204" pitchFamily="34" charset="0"/>
                <a:cs typeface="Calibri" panose="020F0502020204030204" pitchFamily="34" charset="0"/>
                <a:sym typeface="+mn-ea"/>
              </a:rPr>
              <a:t>Risk Mitigation Strategies:</a:t>
            </a:r>
            <a:br>
              <a:rPr lang="en-US" altLang="en-US" b="1">
                <a:latin typeface="Calibri" panose="020F0502020204030204" pitchFamily="34" charset="0"/>
                <a:cs typeface="Calibri" panose="020F0502020204030204" pitchFamily="34" charset="0"/>
                <a:sym typeface="+mn-ea"/>
              </a:rPr>
            </a:br>
            <a:br>
              <a:rPr lang="en-US" altLang="en-US" b="1">
                <a:latin typeface="Calibri" panose="020F0502020204030204" pitchFamily="34" charset="0"/>
                <a:cs typeface="Calibri" panose="020F0502020204030204" pitchFamily="34" charset="0"/>
                <a:sym typeface="+mn-ea"/>
              </a:rPr>
            </a:br>
            <a:r>
              <a:rPr lang="en-US" altLang="en-US">
                <a:latin typeface="Calibri" panose="020F0502020204030204" pitchFamily="34" charset="0"/>
                <a:cs typeface="Calibri" panose="020F0502020204030204" pitchFamily="34" charset="0"/>
                <a:sym typeface="+mn-ea"/>
              </a:rPr>
              <a:t>Establish Clear Communication Channels: Maintain open communication with stakeholders to address concerns and updates.</a:t>
            </a:r>
            <a:br>
              <a:rPr lang="en-US" altLang="en-US">
                <a:latin typeface="Calibri" panose="020F0502020204030204" pitchFamily="34" charset="0"/>
                <a:cs typeface="Calibri" panose="020F0502020204030204" pitchFamily="34" charset="0"/>
                <a:sym typeface="+mn-ea"/>
              </a:rPr>
            </a:br>
            <a:r>
              <a:rPr lang="en-US" altLang="en-US">
                <a:latin typeface="Calibri" panose="020F0502020204030204" pitchFamily="34" charset="0"/>
                <a:cs typeface="Calibri" panose="020F0502020204030204" pitchFamily="34" charset="0"/>
                <a:sym typeface="+mn-ea"/>
              </a:rPr>
              <a:t>Secure the CRM System: Implement robust security measures to protect customer data.</a:t>
            </a:r>
            <a:br>
              <a:rPr lang="en-US" altLang="en-US">
                <a:latin typeface="Calibri" panose="020F0502020204030204" pitchFamily="34" charset="0"/>
                <a:cs typeface="Calibri" panose="020F0502020204030204" pitchFamily="34" charset="0"/>
                <a:sym typeface="+mn-ea"/>
              </a:rPr>
            </a:br>
            <a:r>
              <a:rPr lang="en-US" altLang="en-US">
                <a:latin typeface="Calibri" panose="020F0502020204030204" pitchFamily="34" charset="0"/>
                <a:cs typeface="Calibri" panose="020F0502020204030204" pitchFamily="34" charset="0"/>
                <a:sym typeface="+mn-ea"/>
              </a:rPr>
              <a:t>Regularly Review and Monitor: Continuously review and monitor the CRM system's performance and identify areas for improvement. </a:t>
            </a:r>
            <a:br>
              <a:rPr lang="en-US" altLang="en-US" b="1">
                <a:sym typeface="+mn-ea"/>
              </a:rPr>
            </a:br>
            <a:br>
              <a:rPr lang="en-US" altLang="en-US">
                <a:sym typeface="+mn-ea"/>
              </a:rPr>
            </a:br>
            <a:br>
              <a:rPr lang="en-US" altLang="en-US">
                <a:sym typeface="+mn-ea"/>
              </a:rPr>
            </a:br>
            <a:br>
              <a:rPr lang="en-US" altLang="en-US">
                <a:sym typeface="+mn-ea"/>
              </a:rPr>
            </a:br>
            <a:endParaRPr lang="en-US" altLang="en-US"/>
          </a:p>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Slide Number Placeholder 4"/>
          <p:cNvSpPr>
            <a:spLocks noGrp="1"/>
          </p:cNvSpPr>
          <p:nvPr>
            <p:ph type="sldNum" sz="quarter" idx="12"/>
          </p:nvPr>
        </p:nvSpPr>
        <p:spPr/>
        <p:txBody>
          <a:bodyPr/>
          <a:p>
            <a:fld id="{CBD12358-51D2-46B3-9BDE-DF29528B9454}" type="slidenum">
              <a:rPr lang="en-US" smtClean="0"/>
            </a:fld>
            <a:endParaRPr lang="en-US" dirty="0"/>
          </a:p>
        </p:txBody>
      </p:sp>
      <p:sp>
        <p:nvSpPr>
          <p:cNvPr id="7" name="Text Box 6"/>
          <p:cNvSpPr txBox="1"/>
          <p:nvPr/>
        </p:nvSpPr>
        <p:spPr>
          <a:xfrm>
            <a:off x="323215" y="506095"/>
            <a:ext cx="11494770" cy="5576570"/>
          </a:xfrm>
          <a:prstGeom prst="rect">
            <a:avLst/>
          </a:prstGeom>
          <a:noFill/>
        </p:spPr>
        <p:txBody>
          <a:bodyPr wrap="square" rtlCol="0">
            <a:noAutofit/>
          </a:bodyPr>
          <a:p>
            <a:pPr algn="l"/>
            <a:r>
              <a:rPr lang="en-US" altLang="en-US" b="1">
                <a:latin typeface="Calibri" panose="020F0502020204030204" pitchFamily="34" charset="0"/>
                <a:cs typeface="Calibri" panose="020F0502020204030204" pitchFamily="34" charset="0"/>
                <a:sym typeface="+mn-ea"/>
              </a:rPr>
              <a:t>Dependency Management Strategies:</a:t>
            </a:r>
            <a:br>
              <a:rPr lang="en-US" altLang="en-US" b="1">
                <a:latin typeface="Calibri" panose="020F0502020204030204" pitchFamily="34" charset="0"/>
                <a:cs typeface="Calibri" panose="020F0502020204030204" pitchFamily="34" charset="0"/>
                <a:sym typeface="+mn-ea"/>
              </a:rPr>
            </a:br>
            <a:br>
              <a:rPr lang="en-US" altLang="en-US" b="1">
                <a:latin typeface="Calibri" panose="020F0502020204030204" pitchFamily="34" charset="0"/>
                <a:cs typeface="Calibri" panose="020F0502020204030204" pitchFamily="34" charset="0"/>
                <a:sym typeface="+mn-ea"/>
              </a:rPr>
            </a:br>
            <a:r>
              <a:rPr lang="en-US" altLang="en-US">
                <a:latin typeface="Calibri" panose="020F0502020204030204" pitchFamily="34" charset="0"/>
                <a:cs typeface="Calibri" panose="020F0502020204030204" pitchFamily="34" charset="0"/>
              </a:rPr>
              <a:t>Dependency Risk Assessment: Evaluate the risk associated with each dependency.</a:t>
            </a:r>
            <a:br>
              <a:rPr lang="en-US" altLang="en-US">
                <a:latin typeface="Calibri" panose="020F0502020204030204" pitchFamily="34" charset="0"/>
                <a:cs typeface="Calibri" panose="020F0502020204030204" pitchFamily="34" charset="0"/>
              </a:rPr>
            </a:br>
            <a:r>
              <a:rPr lang="en-US" altLang="en-US">
                <a:latin typeface="Calibri" panose="020F0502020204030204" pitchFamily="34" charset="0"/>
                <a:cs typeface="Calibri" panose="020F0502020204030204" pitchFamily="34" charset="0"/>
              </a:rPr>
              <a:t>Establish Clear Communication Channels: Maintain communication with all stakeholders to manage dependencies.</a:t>
            </a:r>
            <a:br>
              <a:rPr lang="en-US" altLang="en-US">
                <a:latin typeface="Calibri" panose="020F0502020204030204" pitchFamily="34" charset="0"/>
                <a:cs typeface="Calibri" panose="020F0502020204030204" pitchFamily="34" charset="0"/>
              </a:rPr>
            </a:br>
            <a:r>
              <a:rPr lang="en-US" altLang="en-US">
                <a:latin typeface="Calibri" panose="020F0502020204030204" pitchFamily="34" charset="0"/>
                <a:cs typeface="Calibri" panose="020F0502020204030204" pitchFamily="34" charset="0"/>
              </a:rPr>
              <a:t>Regularly Review and Monitor: Continuously review and monitor the dependencies and their impact on the project. </a:t>
            </a:r>
            <a:br>
              <a:rPr lang="en-US" altLang="en-US">
                <a:latin typeface="Calibri" panose="020F0502020204030204" pitchFamily="34" charset="0"/>
                <a:cs typeface="Calibri" panose="020F0502020204030204" pitchFamily="34" charset="0"/>
              </a:rPr>
            </a:br>
            <a:br>
              <a:rPr lang="en-US" altLang="en-US">
                <a:latin typeface="Calibri" panose="020F0502020204030204" pitchFamily="34" charset="0"/>
                <a:cs typeface="Calibri" panose="020F0502020204030204" pitchFamily="34" charset="0"/>
              </a:rPr>
            </a:br>
            <a:br>
              <a:rPr lang="en-US" altLang="en-US">
                <a:latin typeface="Calibri" panose="020F0502020204030204" pitchFamily="34" charset="0"/>
                <a:cs typeface="Calibri" panose="020F0502020204030204" pitchFamily="34" charset="0"/>
              </a:rPr>
            </a:br>
            <a:br>
              <a:rPr lang="en-US" altLang="en-US">
                <a:latin typeface="Calibri" panose="020F0502020204030204" pitchFamily="34" charset="0"/>
                <a:cs typeface="Calibri" panose="020F0502020204030204" pitchFamily="34" charset="0"/>
              </a:rPr>
            </a:br>
            <a:endParaRPr lang="en-US" altLang="en-US">
              <a:latin typeface="Calibri" panose="020F0502020204030204" pitchFamily="34" charset="0"/>
              <a:cs typeface="Calibri" panose="020F0502020204030204" pitchFamily="34" charset="0"/>
            </a:endParaRPr>
          </a:p>
          <a:p>
            <a:br>
              <a:rPr lang="en-US"/>
            </a:br>
            <a:br>
              <a:rPr lang="en-US"/>
            </a:br>
            <a:endParaRPr lang="en-US"/>
          </a:p>
        </p:txBody>
      </p:sp>
      <p:pic>
        <p:nvPicPr>
          <p:cNvPr id="8" name="Content Placeholder 7"/>
          <p:cNvPicPr>
            <a:picLocks noChangeAspect="1"/>
          </p:cNvPicPr>
          <p:nvPr>
            <p:ph idx="1"/>
          </p:nvPr>
        </p:nvPicPr>
        <p:blipFill>
          <a:blip r:embed="rId1"/>
          <a:stretch>
            <a:fillRect/>
          </a:stretch>
        </p:blipFill>
        <p:spPr>
          <a:xfrm>
            <a:off x="2299970" y="2270760"/>
            <a:ext cx="4105910" cy="40855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667512"/>
            <a:ext cx="5916168" cy="3666744"/>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THANK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YOU</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p:cNvSpPr>
            <a:spLocks noGrp="1"/>
          </p:cNvSpPr>
          <p:nvPr>
            <p:ph type="body" sz="quarter" idx="10"/>
          </p:nvPr>
        </p:nvSpPr>
        <p:spPr>
          <a:xfrm>
            <a:off x="768096" y="4636008"/>
            <a:ext cx="5276088" cy="1554480"/>
          </a:xfrm>
        </p:spPr>
        <p:txBody>
          <a:bodyPr/>
          <a:lstStyle/>
          <a:p>
            <a:endParaRPr lang="en-US" dirty="0"/>
          </a:p>
          <a:p>
            <a:endParaRPr lang="en-US" dirty="0"/>
          </a:p>
        </p:txBody>
      </p:sp>
      <p:pic>
        <p:nvPicPr>
          <p:cNvPr id="5" name="Picture Placeholder 4" descr="Aerial view of the beach"/>
          <p:cNvPicPr>
            <a:picLocks noGrp="1" noChangeAspect="1"/>
          </p:cNvPicPr>
          <p:nvPr>
            <p:ph type="pic" sz="quarter" idx="11"/>
          </p:nvPr>
        </p:nvPicPr>
        <p:blipFill>
          <a:blip r:embed="rId1"/>
          <a:srcRect t="69" b="69"/>
          <a:stretch>
            <a:fillRect/>
          </a:stretch>
        </p:blipFill>
        <p:spPr>
          <a:xfrm>
            <a:off x="7754112" y="947737"/>
            <a:ext cx="4023360" cy="496252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50" y="2169814"/>
            <a:ext cx="3320771" cy="1588957"/>
          </a:xfrm>
          <a:solidFill>
            <a:schemeClr val="bg1"/>
          </a:solidFill>
        </p:spPr>
        <p:txBody>
          <a:bodyPr>
            <a:normAutofit/>
          </a:bodyPr>
          <a:lstStyle/>
          <a:p>
            <a:pPr algn="ct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INTRODUCTION TO CRM</a:t>
            </a:r>
            <a:endPar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164561" y="194457"/>
            <a:ext cx="4105656" cy="6026462"/>
          </a:xfrm>
        </p:spPr>
        <p:txBody>
          <a:bodyPr>
            <a:normAutofit fontScale="90000" lnSpcReduction="10000"/>
          </a:bodyPr>
          <a:lstStyle/>
          <a:p>
            <a:pPr algn="l"/>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rPr>
              <a:t>CRM stands for customer relationship management, which is a system for managing all of your company's interactions with current and potential customers. The goal is simple: improve relationships to grow your business.</a:t>
            </a:r>
            <a:b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a:xfrm>
            <a:off x="8610600" y="6356350"/>
            <a:ext cx="2743200" cy="365125"/>
          </a:xfrm>
        </p:spPr>
        <p:txBody>
          <a:bodyPr/>
          <a:lstStyle/>
          <a:p>
            <a:fld id="{CBD12358-51D2-46B3-9BDE-DF29528B9454}" type="slidenum">
              <a:rPr lang="en-US" smtClean="0"/>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589905" y="1196340"/>
            <a:ext cx="4624070" cy="4906010"/>
          </a:xfrm>
          <a:prstGeom prst="rect">
            <a:avLst/>
          </a:prstGeom>
          <a:noFill/>
        </p:spPr>
        <p:txBody>
          <a:bodyPr wrap="square" rtlCol="0">
            <a:noAutofit/>
          </a:bodyPr>
          <a:lstStyle/>
          <a:p>
            <a:pPr marL="285750" indent="-285750" algn="l">
              <a:lnSpc>
                <a:spcPct val="150000"/>
              </a:lnSpc>
              <a:buFont typeface="Wingdings" panose="05000000000000000000" pitchFamily="2" charset="2"/>
              <a:buChar char="v"/>
            </a:pPr>
            <a:r>
              <a:rPr lang="en-US" altLang="en-US" sz="1400" dirty="0">
                <a:highlight>
                  <a:srgbClr val="FFFF00"/>
                </a:highlight>
                <a:latin typeface="Calibri" panose="020F0502020204030204" pitchFamily="34" charset="0"/>
                <a:ea typeface="Calibri" panose="020F0502020204030204" pitchFamily="34" charset="0"/>
                <a:cs typeface="Calibri" panose="020F0502020204030204" pitchFamily="34" charset="0"/>
              </a:rPr>
              <a:t>Lack of Proper CRM Training  - </a:t>
            </a:r>
            <a:r>
              <a:rPr lang="en-US" altLang="en-US" sz="1400" dirty="0">
                <a:latin typeface="Calibri" panose="020F0502020204030204" pitchFamily="34" charset="0"/>
                <a:ea typeface="Calibri" panose="020F0502020204030204" pitchFamily="34" charset="0"/>
                <a:cs typeface="Calibri" panose="020F0502020204030204" pitchFamily="34" charset="0"/>
              </a:rPr>
              <a:t>Without proper training, users may struggle to navigate the CRM interface, leading to underutilization and missed opportunities.</a:t>
            </a:r>
            <a:endParaRPr lang="en-US" altLang="en-US" sz="14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50000"/>
              </a:lnSpc>
              <a:buFont typeface="Wingdings" panose="05000000000000000000" pitchFamily="2" charset="2"/>
              <a:buChar char="v"/>
            </a:pPr>
            <a:r>
              <a:rPr lang="en-US" altLang="en-US" sz="1400" dirty="0">
                <a:highlight>
                  <a:srgbClr val="FFFF00"/>
                </a:highlight>
                <a:latin typeface="Calibri" panose="020F0502020204030204" pitchFamily="34" charset="0"/>
                <a:ea typeface="Calibri" panose="020F0502020204030204" pitchFamily="34" charset="0"/>
                <a:cs typeface="Calibri" panose="020F0502020204030204" pitchFamily="34" charset="0"/>
              </a:rPr>
              <a:t>Lack of User Adoption - </a:t>
            </a:r>
            <a:r>
              <a:rPr lang="en-US" altLang="en-US" sz="1400" dirty="0">
                <a:latin typeface="Calibri" panose="020F0502020204030204" pitchFamily="34" charset="0"/>
                <a:ea typeface="Calibri" panose="020F0502020204030204" pitchFamily="34" charset="0"/>
                <a:cs typeface="Calibri" panose="020F0502020204030204" pitchFamily="34" charset="0"/>
              </a:rPr>
              <a:t> CRM features remain ineffective if employees don’t actively use them.</a:t>
            </a:r>
            <a:r>
              <a:rPr lang="en-US" altLang="en-US" sz="1400" dirty="0">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US" altLang="en-US" sz="14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50000"/>
              </a:lnSpc>
              <a:buFont typeface="Wingdings" panose="05000000000000000000" pitchFamily="2" charset="2"/>
              <a:buChar char="v"/>
            </a:pPr>
            <a:r>
              <a:rPr lang="en-US" altLang="en-IN" sz="1400" dirty="0">
                <a:highlight>
                  <a:srgbClr val="FFFF00"/>
                </a:highlight>
                <a:latin typeface="Calibri" panose="020F0502020204030204" pitchFamily="34" charset="0"/>
                <a:ea typeface="Calibri" panose="020F0502020204030204" pitchFamily="34" charset="0"/>
                <a:cs typeface="Calibri" panose="020F0502020204030204" pitchFamily="34" charset="0"/>
              </a:rPr>
              <a:t>Not able to Communicate properly</a:t>
            </a:r>
            <a:r>
              <a:rPr lang="en-US" altLang="en-IN" sz="1400" dirty="0">
                <a:latin typeface="Calibri" panose="020F0502020204030204" pitchFamily="34" charset="0"/>
                <a:ea typeface="Calibri" panose="020F0502020204030204" pitchFamily="34" charset="0"/>
                <a:cs typeface="Calibri" panose="020F0502020204030204" pitchFamily="34" charset="0"/>
              </a:rPr>
              <a:t> - It creates additional problems to the software implimentation if proper communication is not there between employees and management.</a:t>
            </a:r>
            <a:endParaRPr lang="en-US" altLang="en-US" sz="14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50000"/>
              </a:lnSpc>
              <a:buFont typeface="Wingdings" panose="05000000000000000000" pitchFamily="2" charset="2"/>
              <a:buChar char="v"/>
            </a:pPr>
            <a:r>
              <a:rPr lang="en-US" altLang="en-IN" sz="1400" dirty="0">
                <a:latin typeface="Calibri" panose="020F0502020204030204" pitchFamily="34" charset="0"/>
                <a:ea typeface="Calibri" panose="020F0502020204030204" pitchFamily="34" charset="0"/>
                <a:cs typeface="Calibri" panose="020F0502020204030204" pitchFamily="34" charset="0"/>
              </a:rPr>
              <a:t> </a:t>
            </a:r>
            <a:r>
              <a:rPr lang="en-US" altLang="en-US" sz="1400" dirty="0">
                <a:highlight>
                  <a:srgbClr val="FFFF00"/>
                </a:highlight>
                <a:latin typeface="Calibri" panose="020F0502020204030204" pitchFamily="34" charset="0"/>
                <a:ea typeface="Calibri" panose="020F0502020204030204" pitchFamily="34" charset="0"/>
                <a:cs typeface="Calibri" panose="020F0502020204030204" pitchFamily="34" charset="0"/>
              </a:rPr>
              <a:t>Cost and Resource Constraints</a:t>
            </a:r>
            <a:r>
              <a:rPr lang="en-US" altLang="en-US" sz="1400" dirty="0">
                <a:latin typeface="Calibri" panose="020F0502020204030204" pitchFamily="34" charset="0"/>
                <a:ea typeface="Calibri" panose="020F0502020204030204" pitchFamily="34" charset="0"/>
                <a:cs typeface="Calibri" panose="020F0502020204030204" pitchFamily="34" charset="0"/>
              </a:rPr>
              <a:t> - Cost and resource constraints pose substantial challenges for businesses, particularly small ones, in adopting and utilizing CRM systems. Financial limitations often restrict their ability to invest in expensive CRM solutions.</a:t>
            </a:r>
            <a:br>
              <a:rPr lang="en-US" altLang="en-IN" sz="2000" dirty="0">
                <a:latin typeface="Calibri" panose="020F0502020204030204" pitchFamily="34" charset="0"/>
                <a:ea typeface="Calibri" panose="020F0502020204030204" pitchFamily="34" charset="0"/>
                <a:cs typeface="Calibri" panose="020F0502020204030204" pitchFamily="34" charset="0"/>
              </a:rPr>
            </a:br>
            <a:br>
              <a:rPr lang="en-US" altLang="en-IN" sz="2000" dirty="0">
                <a:latin typeface="Calibri" panose="020F0502020204030204" pitchFamily="34" charset="0"/>
                <a:ea typeface="Calibri" panose="020F0502020204030204" pitchFamily="34" charset="0"/>
                <a:cs typeface="Calibri" panose="020F0502020204030204" pitchFamily="34" charset="0"/>
              </a:rPr>
            </a:br>
            <a:endParaRPr lang="en-IN" sz="2000"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pic>
        <p:nvPicPr>
          <p:cNvPr id="5" name="Content Placeholder 4"/>
          <p:cNvPicPr>
            <a:picLocks noChangeAspect="1"/>
          </p:cNvPicPr>
          <p:nvPr>
            <p:ph idx="1"/>
          </p:nvPr>
        </p:nvPicPr>
        <p:blipFill>
          <a:blip r:embed="rId1"/>
          <a:stretch>
            <a:fillRect/>
          </a:stretch>
        </p:blipFill>
        <p:spPr>
          <a:xfrm>
            <a:off x="177165" y="2023110"/>
            <a:ext cx="5191760" cy="3355975"/>
          </a:xfrm>
          <a:prstGeom prst="rect">
            <a:avLst/>
          </a:prstGeom>
        </p:spPr>
      </p:pic>
      <p:sp>
        <p:nvSpPr>
          <p:cNvPr id="7" name="Title 6"/>
          <p:cNvSpPr>
            <a:spLocks noGrp="1"/>
          </p:cNvSpPr>
          <p:nvPr>
            <p:ph type="title"/>
          </p:nvPr>
        </p:nvSpPr>
        <p:spPr>
          <a:xfrm>
            <a:off x="1170305" y="136525"/>
            <a:ext cx="8339455" cy="935990"/>
          </a:xfrm>
        </p:spPr>
        <p:txBody>
          <a:bodyPr>
            <a:normAutofit fontScale="90000"/>
          </a:bodyPr>
          <a:p>
            <a:pPr algn="ctr">
              <a:lnSpc>
                <a:spcPct val="160000"/>
              </a:lnSpc>
            </a:pPr>
            <a:r>
              <a:rPr lang="en-US" sz="4445" dirty="0">
                <a:solidFill>
                  <a:schemeClr val="tx1"/>
                </a:solidFill>
                <a:latin typeface="Calibri" panose="020F0502020204030204" pitchFamily="34" charset="0"/>
                <a:ea typeface="Calibri" panose="020F0502020204030204" pitchFamily="34" charset="0"/>
                <a:cs typeface="Calibri" panose="020F0502020204030204" pitchFamily="34" charset="0"/>
              </a:rPr>
              <a:t>SITUATION</a:t>
            </a:r>
            <a:br>
              <a:rPr lang="en-US" sz="3335"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sz="3335"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365760"/>
            <a:ext cx="10149840" cy="1545336"/>
          </a:xfrm>
        </p:spPr>
        <p:txBody>
          <a:bodyPr/>
          <a:lstStyle/>
          <a:p>
            <a:pPr algn="ct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PROBLEM</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28600" y="2094230"/>
            <a:ext cx="5256530" cy="4547870"/>
          </a:xfrm>
        </p:spPr>
        <p:txBody>
          <a:bodyPr>
            <a:noAutofit/>
          </a:bodyPr>
          <a:lstStyle/>
          <a:p>
            <a:pPr algn="l">
              <a:lnSpc>
                <a:spcPct val="100000"/>
              </a:lnSpc>
            </a:pPr>
            <a:r>
              <a:rPr lang="en-US" alt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Resistance to change, arising from employees’ fear of disruption to routines and job security concerns, presents a significant hurdle in CRM adaptation for companies. This reluctance can impede successful implementation efforts, necessitating strategic approaches to overcome employee hesitancy and cultivate acceptance of new CRM systems.</a:t>
            </a: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lnSpc>
                <a:spcPct val="100000"/>
              </a:lnSpc>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If there is a problem with the communication between employees and management then it creates additional porblem to software implimentaion. </a:t>
            </a: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lnSpc>
                <a:spcPct val="100000"/>
              </a:lnSpc>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One of the major challenges the business people face while implimenting CRM software is Cost issues.</a:t>
            </a: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lnSpc>
                <a:spcPct val="100000"/>
              </a:lnSpc>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a:xfrm>
            <a:off x="8610600" y="6356350"/>
            <a:ext cx="2743200" cy="365125"/>
          </a:xfrm>
        </p:spPr>
        <p:txBody>
          <a:bodyPr/>
          <a:lstStyle/>
          <a:p>
            <a:fld id="{CBD12358-51D2-46B3-9BDE-DF29528B9454}" type="slidenum">
              <a:rPr lang="en-US" smtClean="0"/>
            </a:fld>
            <a:endParaRPr lang="en-US" dirty="0"/>
          </a:p>
        </p:txBody>
      </p:sp>
      <p:pic>
        <p:nvPicPr>
          <p:cNvPr id="9" name="Content Placeholder 8"/>
          <p:cNvPicPr>
            <a:picLocks noGrp="1" noChangeAspect="1"/>
          </p:cNvPicPr>
          <p:nvPr>
            <p:ph idx="13"/>
          </p:nvPr>
        </p:nvPicPr>
        <p:blipFill>
          <a:blip r:embed="rId1"/>
          <a:stretch>
            <a:fillRect/>
          </a:stretch>
        </p:blipFill>
        <p:spPr>
          <a:xfrm>
            <a:off x="5611812" y="2138907"/>
            <a:ext cx="5315268" cy="373154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706" y="164465"/>
            <a:ext cx="5486400" cy="1172980"/>
          </a:xfrm>
        </p:spPr>
        <p:txBody>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OPPORTUNITY</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p:cNvSpPr>
            <a:spLocks noGrp="1"/>
          </p:cNvSpPr>
          <p:nvPr>
            <p:ph type="body" sz="quarter" idx="10"/>
          </p:nvPr>
        </p:nvSpPr>
        <p:spPr>
          <a:xfrm>
            <a:off x="151765" y="1480820"/>
            <a:ext cx="8089265" cy="5249545"/>
          </a:xfrm>
        </p:spPr>
        <p:txBody>
          <a:bodyPr>
            <a:normAutofit lnSpcReduction="20000"/>
          </a:bodyPr>
          <a:lstStyle/>
          <a:p>
            <a:pPr marL="514350" indent="-514350">
              <a:buFont typeface="+mj-lt"/>
              <a:buAutoNum type="arabicParenR"/>
            </a:pPr>
            <a:r>
              <a:rPr lang="en-US" altLang="en-US" dirty="0">
                <a:effectLst/>
                <a:latin typeface="Calibri" panose="020F0502020204030204" pitchFamily="34" charset="0"/>
                <a:cs typeface="Calibri" panose="020F0502020204030204" pitchFamily="34" charset="0"/>
              </a:rPr>
              <a:t>Increased Sales: CRM can help identify and nurture leads, improve sales processes, and enable more effective cross-selling and up-selling opportunities. </a:t>
            </a:r>
            <a:br>
              <a:rPr lang="en-US" altLang="en-US" dirty="0">
                <a:effectLst/>
                <a:latin typeface="Calibri" panose="020F0502020204030204" pitchFamily="34" charset="0"/>
                <a:cs typeface="Calibri" panose="020F0502020204030204" pitchFamily="34" charset="0"/>
              </a:rPr>
            </a:br>
            <a:endParaRPr lang="en-US" altLang="en-US" dirty="0">
              <a:effectLst/>
              <a:latin typeface="Calibri" panose="020F0502020204030204" pitchFamily="34" charset="0"/>
              <a:cs typeface="Calibri" panose="020F0502020204030204" pitchFamily="34" charset="0"/>
            </a:endParaRPr>
          </a:p>
          <a:p>
            <a:pPr marL="514350" indent="-514350">
              <a:buFont typeface="+mj-lt"/>
              <a:buAutoNum type="arabicParenR"/>
            </a:pPr>
            <a:r>
              <a:rPr lang="en-US" altLang="en-US" dirty="0">
                <a:effectLst/>
                <a:latin typeface="Calibri" panose="020F0502020204030204" pitchFamily="34" charset="0"/>
                <a:cs typeface="Calibri" panose="020F0502020204030204" pitchFamily="34" charset="0"/>
              </a:rPr>
              <a:t>Improved Customer Satisfaction: By providing a holistic view of customer interactions and preferences, CRM can help organizations personalize experiences, resolve issues faster, and build stronger customer relationships.</a:t>
            </a:r>
            <a:br>
              <a:rPr lang="en-US" altLang="en-US" dirty="0">
                <a:effectLst/>
                <a:latin typeface="Calibri" panose="020F0502020204030204" pitchFamily="34" charset="0"/>
                <a:cs typeface="Calibri" panose="020F0502020204030204" pitchFamily="34" charset="0"/>
              </a:rPr>
            </a:br>
            <a:endParaRPr lang="en-US" altLang="en-US" dirty="0">
              <a:effectLst/>
              <a:latin typeface="Calibri" panose="020F0502020204030204" pitchFamily="34" charset="0"/>
              <a:cs typeface="Calibri" panose="020F0502020204030204" pitchFamily="34" charset="0"/>
            </a:endParaRPr>
          </a:p>
          <a:p>
            <a:pPr marL="514350" indent="-514350">
              <a:buFont typeface="+mj-lt"/>
              <a:buAutoNum type="arabicParenR"/>
            </a:pPr>
            <a:r>
              <a:rPr lang="en-US" altLang="en-US" dirty="0">
                <a:effectLst/>
                <a:latin typeface="Calibri" panose="020F0502020204030204" pitchFamily="34" charset="0"/>
                <a:cs typeface="Calibri" panose="020F0502020204030204" pitchFamily="34" charset="0"/>
              </a:rPr>
              <a:t>Reduced Costs: Automation of tasks, improved efficiency, and better resource allocation can lead to cost savings in areas like customer service and sales operations.</a:t>
            </a:r>
            <a:br>
              <a:rPr lang="en-US" altLang="en-US" dirty="0">
                <a:effectLst/>
                <a:latin typeface="Calibri" panose="020F0502020204030204" pitchFamily="34" charset="0"/>
                <a:cs typeface="Calibri" panose="020F0502020204030204" pitchFamily="34" charset="0"/>
              </a:rPr>
            </a:br>
            <a:endParaRPr lang="en-US" altLang="en-US" dirty="0">
              <a:effectLst/>
              <a:latin typeface="Calibri" panose="020F0502020204030204" pitchFamily="34" charset="0"/>
              <a:cs typeface="Calibri" panose="020F0502020204030204" pitchFamily="34" charset="0"/>
            </a:endParaRPr>
          </a:p>
          <a:p>
            <a:pPr marL="514350" indent="-514350">
              <a:buFont typeface="+mj-lt"/>
              <a:buAutoNum type="arabicParenR"/>
            </a:pPr>
            <a:r>
              <a:rPr lang="en-US" altLang="en-US" dirty="0">
                <a:effectLst/>
                <a:latin typeface="Calibri" panose="020F0502020204030204" pitchFamily="34" charset="0"/>
                <a:cs typeface="Calibri" panose="020F0502020204030204" pitchFamily="34" charset="0"/>
              </a:rPr>
              <a:t>Better Decision-Making: CRM provides valuable data and analytics for informed decision-making, allowing businesses to understand customer behavior, identify trends, and optimize strategies.</a:t>
            </a:r>
            <a:br>
              <a:rPr lang="en-US" altLang="en-US" dirty="0"/>
            </a:br>
            <a:endParaRPr lang="en-US" dirty="0"/>
          </a:p>
          <a:p>
            <a:pPr marL="514350" indent="-514350">
              <a:buFont typeface="+mj-lt"/>
              <a:buAutoNum type="arabicParenR"/>
            </a:pPr>
            <a:endParaRPr lang="en-US" dirty="0"/>
          </a:p>
        </p:txBody>
      </p:sp>
      <p:pic>
        <p:nvPicPr>
          <p:cNvPr id="6" name="Picture Placeholder 5"/>
          <p:cNvPicPr>
            <a:picLocks noChangeAspect="1"/>
          </p:cNvPicPr>
          <p:nvPr>
            <p:ph type="pic" sz="quarter" idx="11"/>
          </p:nvPr>
        </p:nvPicPr>
        <p:blipFill>
          <a:blip r:embed="rId1"/>
          <a:stretch>
            <a:fillRect/>
          </a:stretch>
        </p:blipFill>
        <p:spPr>
          <a:xfrm>
            <a:off x="8651240" y="1400810"/>
            <a:ext cx="3087370" cy="51847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PURPOSE STATEMENT (GOALS)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CBD12358-51D2-46B3-9BDE-DF29528B9454}" type="slidenum">
              <a:rPr lang="en-US" smtClean="0"/>
            </a:fld>
            <a:endParaRPr lang="en-US" dirty="0"/>
          </a:p>
        </p:txBody>
      </p:sp>
      <p:sp>
        <p:nvSpPr>
          <p:cNvPr id="10" name="TextBox 9"/>
          <p:cNvSpPr txBox="1"/>
          <p:nvPr/>
        </p:nvSpPr>
        <p:spPr>
          <a:xfrm>
            <a:off x="1197610" y="2026285"/>
            <a:ext cx="10049510" cy="4514215"/>
          </a:xfrm>
          <a:prstGeom prst="rect">
            <a:avLst/>
          </a:prstGeom>
          <a:noFill/>
        </p:spPr>
        <p:txBody>
          <a:bodyPr wrap="square" rtlCol="0">
            <a:noAutofit/>
          </a:bodyPr>
          <a:lstStyle/>
          <a:p>
            <a:pPr marL="285750" indent="-285750">
              <a:lnSpc>
                <a:spcPct val="150000"/>
              </a:lnSpc>
              <a:buFont typeface="Wingdings" panose="05000000000000000000" pitchFamily="2" charset="2"/>
              <a:buChar char="Ø"/>
            </a:pPr>
            <a:r>
              <a:rPr lang="en-US" altLang="en-US" sz="2000" dirty="0">
                <a:latin typeface="Calibri" panose="020F0502020204030204" pitchFamily="34" charset="0"/>
                <a:ea typeface="Calibri" panose="020F0502020204030204" pitchFamily="34" charset="0"/>
                <a:cs typeface="Calibri" panose="020F0502020204030204" pitchFamily="34" charset="0"/>
              </a:rPr>
              <a:t>Our CRM strategy aims to empower your sales and marketing teams with the tools and data they need to build stronger customer relationships and achieve your business objectives</a:t>
            </a:r>
            <a:r>
              <a:rPr lang="en-IN" sz="2000" dirty="0">
                <a:latin typeface="Calibri" panose="020F0502020204030204" pitchFamily="34" charset="0"/>
                <a:ea typeface="Calibri" panose="020F0502020204030204" pitchFamily="34" charset="0"/>
                <a:cs typeface="Calibri" panose="020F0502020204030204" pitchFamily="34" charset="0"/>
              </a:rPr>
              <a:t>.</a:t>
            </a:r>
            <a:endParaRPr lang="en-IN" sz="20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Ø"/>
            </a:pPr>
            <a:r>
              <a:rPr lang="en-US" altLang="en-US" sz="2000" dirty="0">
                <a:latin typeface="Calibri" panose="020F0502020204030204" pitchFamily="34" charset="0"/>
                <a:ea typeface="Calibri" panose="020F0502020204030204" pitchFamily="34" charset="0"/>
                <a:cs typeface="Calibri" panose="020F0502020204030204" pitchFamily="34" charset="0"/>
              </a:rPr>
              <a:t>By leveraging the power of CRM, we can create a more customer-centric approach, improve customer satisfaction, and ultimately increase your profitability</a:t>
            </a:r>
            <a:r>
              <a:rPr lang="en-IN" sz="2000" dirty="0">
                <a:latin typeface="Calibri" panose="020F0502020204030204" pitchFamily="34" charset="0"/>
                <a:ea typeface="Calibri" panose="020F0502020204030204" pitchFamily="34" charset="0"/>
                <a:cs typeface="Calibri" panose="020F0502020204030204" pitchFamily="34" charset="0"/>
              </a:rPr>
              <a:t>.</a:t>
            </a:r>
            <a:endParaRPr lang="en-IN" sz="20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Ø"/>
            </a:pPr>
            <a:r>
              <a:rPr lang="en-US" altLang="en-US" sz="2000" dirty="0">
                <a:latin typeface="Calibri" panose="020F0502020204030204" pitchFamily="34" charset="0"/>
                <a:ea typeface="Calibri" panose="020F0502020204030204" pitchFamily="34" charset="0"/>
                <a:cs typeface="Calibri" panose="020F0502020204030204" pitchFamily="34" charset="0"/>
              </a:rPr>
              <a:t>This presentation will demonstrate how implementing a CRM system can transform your customer interactions, streamline your business processes, and drive sustainable growth</a:t>
            </a:r>
            <a:r>
              <a:rPr lang="en-IN" sz="2000" dirty="0">
                <a:latin typeface="Calibri" panose="020F0502020204030204" pitchFamily="34" charset="0"/>
                <a:ea typeface="Calibri" panose="020F0502020204030204" pitchFamily="34" charset="0"/>
                <a:cs typeface="Calibri" panose="020F0502020204030204" pitchFamily="34" charset="0"/>
              </a:rPr>
              <a:t>.</a:t>
            </a:r>
            <a:endParaRPr lang="en-IN" sz="20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Ø"/>
            </a:pPr>
            <a:r>
              <a:rPr lang="en-US" altLang="en-US" sz="2000" dirty="0">
                <a:latin typeface="Calibri" panose="020F0502020204030204" pitchFamily="34" charset="0"/>
                <a:ea typeface="Calibri" panose="020F0502020204030204" pitchFamily="34" charset="0"/>
                <a:cs typeface="Calibri" panose="020F0502020204030204" pitchFamily="34" charset="0"/>
              </a:rPr>
              <a:t>This presentation will outline the key benefits of a CRM implementation, including improved sales performance, enhanced marketing effectiveness, and a more efficient customer service operation</a:t>
            </a:r>
            <a:r>
              <a:rPr lang="en-IN" sz="2600" dirty="0">
                <a:latin typeface="Calibri" panose="020F0502020204030204" pitchFamily="34" charset="0"/>
                <a:ea typeface="Calibri" panose="020F0502020204030204" pitchFamily="34" charset="0"/>
                <a:cs typeface="Calibri" panose="020F0502020204030204" pitchFamily="34" charset="0"/>
              </a:rPr>
              <a:t>.</a:t>
            </a:r>
            <a:endParaRPr lang="en-IN" sz="2600" dirty="0">
              <a:latin typeface="Calibri" panose="020F0502020204030204" pitchFamily="34" charset="0"/>
              <a:ea typeface="Calibri" panose="020F0502020204030204" pitchFamily="34" charset="0"/>
              <a:cs typeface="Calibri" panose="020F0502020204030204" pitchFamily="34" charset="0"/>
            </a:endParaRPr>
          </a:p>
          <a:p>
            <a:pPr indent="0">
              <a:lnSpc>
                <a:spcPct val="150000"/>
              </a:lnSpc>
              <a:buFont typeface="Wingdings" panose="05000000000000000000" pitchFamily="2" charset="2"/>
              <a:buNone/>
            </a:pPr>
            <a:br>
              <a:rPr lang="en-IN" sz="2600" dirty="0">
                <a:latin typeface="Calibri" panose="020F0502020204030204" pitchFamily="34" charset="0"/>
                <a:ea typeface="Calibri" panose="020F0502020204030204" pitchFamily="34" charset="0"/>
                <a:cs typeface="Calibri" panose="020F0502020204030204" pitchFamily="34" charset="0"/>
              </a:rPr>
            </a:br>
            <a:endParaRPr lang="en-IN" sz="2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06" y="2509353"/>
            <a:ext cx="3228282" cy="1545336"/>
          </a:xfrm>
        </p:spPr>
        <p:txBody>
          <a:bodyPr/>
          <a:lstStyle/>
          <a:p>
            <a:pPr algn="ctr"/>
            <a:r>
              <a:rPr lang="en-IN" dirty="0">
                <a:solidFill>
                  <a:schemeClr val="tx2"/>
                </a:solidFill>
                <a:latin typeface="Calibri" panose="020F0502020204030204" pitchFamily="34" charset="0"/>
                <a:ea typeface="Calibri" panose="020F0502020204030204" pitchFamily="34" charset="0"/>
                <a:cs typeface="Calibri" panose="020F0502020204030204" pitchFamily="34" charset="0"/>
              </a:rPr>
              <a:t>PROJECT OBJECTIVES</a:t>
            </a:r>
            <a:endParaRPr lang="en-IN"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CBD12358-51D2-46B3-9BDE-DF29528B9454}" type="slidenum">
              <a:rPr lang="en-US" smtClean="0"/>
            </a:fld>
            <a:endParaRPr lang="en-US" dirty="0"/>
          </a:p>
        </p:txBody>
      </p:sp>
      <p:sp>
        <p:nvSpPr>
          <p:cNvPr id="9" name="Rectangle 8"/>
          <p:cNvSpPr/>
          <p:nvPr/>
        </p:nvSpPr>
        <p:spPr>
          <a:xfrm>
            <a:off x="6400800" y="1126354"/>
            <a:ext cx="3992380" cy="11992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IN" sz="2000" b="1" dirty="0">
                <a:solidFill>
                  <a:schemeClr val="tx2"/>
                </a:solidFill>
                <a:latin typeface="Calibri" panose="020F0502020204030204" pitchFamily="34" charset="0"/>
                <a:ea typeface="Calibri" panose="020F0502020204030204" pitchFamily="34" charset="0"/>
                <a:cs typeface="Calibri" panose="020F0502020204030204" pitchFamily="34" charset="0"/>
              </a:rPr>
              <a:t>Customer Retention</a:t>
            </a:r>
            <a:endParaRPr lang="en-US" altLang="en-IN" sz="20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p:cNvSpPr/>
          <p:nvPr/>
        </p:nvSpPr>
        <p:spPr>
          <a:xfrm>
            <a:off x="6400800" y="2492854"/>
            <a:ext cx="3992380" cy="11992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IN" sz="2000" b="1" dirty="0">
                <a:solidFill>
                  <a:schemeClr val="tx2"/>
                </a:solidFill>
                <a:latin typeface="Calibri" panose="020F0502020204030204" pitchFamily="34" charset="0"/>
                <a:ea typeface="Calibri" panose="020F0502020204030204" pitchFamily="34" charset="0"/>
                <a:cs typeface="Calibri" panose="020F0502020204030204" pitchFamily="34" charset="0"/>
              </a:rPr>
              <a:t>Customer Acquisition</a:t>
            </a:r>
            <a:endParaRPr lang="en-US" altLang="en-IN" sz="20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p:cNvSpPr/>
          <p:nvPr/>
        </p:nvSpPr>
        <p:spPr>
          <a:xfrm>
            <a:off x="6400800" y="3838471"/>
            <a:ext cx="3992380" cy="11992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IN" sz="2000" b="1" dirty="0">
                <a:solidFill>
                  <a:schemeClr val="tx2"/>
                </a:solidFill>
                <a:latin typeface="Calibri" panose="020F0502020204030204" pitchFamily="34" charset="0"/>
                <a:ea typeface="Calibri" panose="020F0502020204030204" pitchFamily="34" charset="0"/>
                <a:cs typeface="Calibri" panose="020F0502020204030204" pitchFamily="34" charset="0"/>
              </a:rPr>
              <a:t>Customer Profitibility</a:t>
            </a:r>
            <a:endParaRPr lang="en-US" altLang="en-IN" sz="20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p:cNvSpPr/>
          <p:nvPr/>
        </p:nvSpPr>
        <p:spPr>
          <a:xfrm>
            <a:off x="6400800" y="5204971"/>
            <a:ext cx="3992380" cy="11992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IN" sz="2000" b="1" dirty="0">
                <a:solidFill>
                  <a:schemeClr val="tx2"/>
                </a:solidFill>
                <a:latin typeface="Calibri" panose="020F0502020204030204" pitchFamily="34" charset="0"/>
                <a:ea typeface="Calibri" panose="020F0502020204030204" pitchFamily="34" charset="0"/>
                <a:cs typeface="Calibri" panose="020F0502020204030204" pitchFamily="34" charset="0"/>
              </a:rPr>
              <a:t>Increase Productivity of Sales and Ops Team</a:t>
            </a:r>
            <a:endParaRPr lang="en-US" altLang="en-IN" sz="20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4" name="Straight Arrow Connector 13"/>
          <p:cNvCxnSpPr>
            <a:endCxn id="9" idx="1"/>
          </p:cNvCxnSpPr>
          <p:nvPr/>
        </p:nvCxnSpPr>
        <p:spPr>
          <a:xfrm flipV="1">
            <a:off x="3827888" y="1725961"/>
            <a:ext cx="2572912" cy="107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 idx="3"/>
          </p:cNvCxnSpPr>
          <p:nvPr/>
        </p:nvCxnSpPr>
        <p:spPr>
          <a:xfrm>
            <a:off x="3827888" y="3282021"/>
            <a:ext cx="25729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1" idx="1"/>
          </p:cNvCxnSpPr>
          <p:nvPr/>
        </p:nvCxnSpPr>
        <p:spPr>
          <a:xfrm>
            <a:off x="3827888" y="3692067"/>
            <a:ext cx="2572912" cy="746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827888" y="4054689"/>
            <a:ext cx="2467981" cy="2196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0836" y="89738"/>
            <a:ext cx="6291072" cy="458699"/>
          </a:xfrm>
        </p:spPr>
        <p:txBody>
          <a:bodyPr>
            <a:normAutofit fontScale="90000"/>
          </a:bodyPr>
          <a:lstStyle/>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SUCCESS CRITERIA</a:t>
            </a: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a:xfrm>
            <a:off x="203200" y="815975"/>
            <a:ext cx="6437630" cy="5540375"/>
          </a:xfrm>
        </p:spPr>
        <p:txBody>
          <a:bodyPr>
            <a:normAutofit fontScale="25000" lnSpcReduction="20000"/>
          </a:bodyPr>
          <a:lstStyle/>
          <a:p>
            <a:pPr>
              <a:lnSpc>
                <a:spcPct val="120000"/>
              </a:lnSpc>
              <a:buFont typeface="Wingdings" panose="05000000000000000000" pitchFamily="2" charset="2"/>
              <a:buChar char="§"/>
            </a:pPr>
            <a:r>
              <a:rPr lang="en-US" altLang="en-US" sz="11200" b="0" i="0" dirty="0">
                <a:solidFill>
                  <a:srgbClr val="1C2B33"/>
                </a:solidFill>
                <a:effectLst/>
                <a:latin typeface="Calibri" panose="020F0502020204030204" pitchFamily="34" charset="0"/>
                <a:ea typeface="Calibri" panose="020F0502020204030204" pitchFamily="34" charset="0"/>
                <a:cs typeface="Calibri" panose="020F0502020204030204" pitchFamily="34" charset="0"/>
              </a:rPr>
              <a:t>Sales Performance Improvements: Increased Sales Conversion Rates, Faster Sales Cycles, Increased Sales Revenue.</a:t>
            </a:r>
            <a:endParaRPr lang="en-US" altLang="en-US" sz="11200" b="0" i="0" dirty="0">
              <a:solidFill>
                <a:srgbClr val="1C2B33"/>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buFont typeface="Wingdings" panose="05000000000000000000" pitchFamily="2" charset="2"/>
              <a:buChar char="§"/>
            </a:pPr>
            <a:r>
              <a:rPr lang="en-US" altLang="en-US" sz="11200" b="0" i="0" dirty="0">
                <a:solidFill>
                  <a:srgbClr val="1C2B33"/>
                </a:solidFill>
                <a:effectLst/>
                <a:latin typeface="Calibri" panose="020F0502020204030204" pitchFamily="34" charset="0"/>
                <a:ea typeface="Calibri" panose="020F0502020204030204" pitchFamily="34" charset="0"/>
                <a:cs typeface="Calibri" panose="020F0502020204030204" pitchFamily="34" charset="0"/>
              </a:rPr>
              <a:t>Operational Efficiency Gains: Reduced Costs , Streamlined Business Processes, Improved Data Management , Better Communication and Collaboration.</a:t>
            </a:r>
            <a:endParaRPr lang="en-US" altLang="en-US" sz="11200" b="0" i="0" dirty="0">
              <a:solidFill>
                <a:srgbClr val="1C2B33"/>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buFont typeface="Wingdings" panose="05000000000000000000" pitchFamily="2" charset="2"/>
              <a:buChar char="§"/>
            </a:pPr>
            <a:r>
              <a:rPr lang="en-US" altLang="en-US" sz="11200" b="0" i="0" dirty="0">
                <a:solidFill>
                  <a:srgbClr val="1C2B33"/>
                </a:solidFill>
                <a:effectLst/>
                <a:latin typeface="Calibri" panose="020F0502020204030204" pitchFamily="34" charset="0"/>
                <a:ea typeface="Calibri" panose="020F0502020204030204" pitchFamily="34" charset="0"/>
                <a:cs typeface="Calibri" panose="020F0502020204030204" pitchFamily="34" charset="0"/>
              </a:rPr>
              <a:t>Measurable Improvements in Customer Relationships</a:t>
            </a:r>
            <a:r>
              <a:rPr lang="en-US" sz="11200" b="0" i="0" dirty="0">
                <a:solidFill>
                  <a:srgbClr val="1C2B33"/>
                </a:solidFill>
                <a:effectLst/>
                <a:latin typeface="Calibri" panose="020F0502020204030204" pitchFamily="34" charset="0"/>
                <a:ea typeface="Calibri" panose="020F0502020204030204" pitchFamily="34" charset="0"/>
                <a:cs typeface="Calibri" panose="020F0502020204030204" pitchFamily="34" charset="0"/>
              </a:rPr>
              <a:t>.</a:t>
            </a:r>
            <a:endParaRPr lang="en-US" sz="11200" b="0" i="0" dirty="0">
              <a:solidFill>
                <a:srgbClr val="1C2B33"/>
              </a:solidFill>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endParaRPr lang="en-US" sz="3200" b="0" i="0" dirty="0">
              <a:solidFill>
                <a:srgbClr val="1C2B33"/>
              </a:solidFill>
              <a:effectLst/>
              <a:latin typeface="Optimistic"/>
            </a:endParaRPr>
          </a:p>
          <a:p>
            <a:endParaRPr lang="en-US" dirty="0"/>
          </a:p>
        </p:txBody>
      </p:sp>
      <p:sp>
        <p:nvSpPr>
          <p:cNvPr id="3" name="Slide Number Placeholder 2"/>
          <p:cNvSpPr>
            <a:spLocks noGrp="1"/>
          </p:cNvSpPr>
          <p:nvPr>
            <p:ph type="sldNum" sz="quarter" idx="12"/>
          </p:nvPr>
        </p:nvSpPr>
        <p:spPr>
          <a:xfrm>
            <a:off x="8610600" y="6356350"/>
            <a:ext cx="2743200" cy="365125"/>
          </a:xfrm>
        </p:spPr>
        <p:txBody>
          <a:bodyPr/>
          <a:lstStyle/>
          <a:p>
            <a:fld id="{CBD12358-51D2-46B3-9BDE-DF29528B9454}" type="slidenum">
              <a:rPr lang="en-US" smtClean="0"/>
            </a:fld>
            <a:endParaRPr lang="en-US" dirty="0"/>
          </a:p>
        </p:txBody>
      </p:sp>
      <p:pic>
        <p:nvPicPr>
          <p:cNvPr id="4" name="Picture Placeholder 3"/>
          <p:cNvPicPr>
            <a:picLocks noChangeAspect="1"/>
          </p:cNvPicPr>
          <p:nvPr>
            <p:ph type="pic" sz="quarter" idx="13"/>
          </p:nvPr>
        </p:nvPicPr>
        <p:blipFill>
          <a:blip r:embed="rId1"/>
          <a:stretch>
            <a:fillRect/>
          </a:stretch>
        </p:blipFill>
        <p:spPr>
          <a:xfrm>
            <a:off x="6922135" y="1596390"/>
            <a:ext cx="4498340" cy="32848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3751" y="167894"/>
            <a:ext cx="4192249" cy="667512"/>
          </a:xfrm>
        </p:spPr>
        <p:txBody>
          <a:bodyPr>
            <a:normAutofit fontScale="90000"/>
          </a:bodyPr>
          <a:lstStyle/>
          <a:p>
            <a:pPr algn="ctr"/>
            <a:r>
              <a:rPr lang="en-US" sz="3000" dirty="0">
                <a:solidFill>
                  <a:schemeClr val="tx1"/>
                </a:solidFill>
                <a:latin typeface="Calibri" panose="020F0502020204030204" pitchFamily="34" charset="0"/>
                <a:ea typeface="Calibri" panose="020F0502020204030204" pitchFamily="34" charset="0"/>
                <a:cs typeface="Calibri" panose="020F0502020204030204" pitchFamily="34" charset="0"/>
              </a:rPr>
              <a:t>METHODS &amp; APPROACHES</a:t>
            </a:r>
            <a:endParaRPr lang="en-US" sz="3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119921" y="1161288"/>
            <a:ext cx="10002487" cy="5696712"/>
          </a:xfrm>
          <a:solidFill>
            <a:schemeClr val="bg1"/>
          </a:solidFill>
        </p:spPr>
        <p:txBody>
          <a:bodyPr>
            <a:normAutofit fontScale="25000"/>
          </a:bodyPr>
          <a:lstStyle/>
          <a:p>
            <a:pPr marL="0" indent="0" algn="l">
              <a:buNone/>
            </a:pPr>
            <a:r>
              <a:rPr lang="en-US" sz="4665" dirty="0">
                <a:solidFill>
                  <a:schemeClr val="tx1"/>
                </a:solidFill>
                <a:latin typeface="Calibri" panose="020F0502020204030204" pitchFamily="34" charset="0"/>
                <a:ea typeface="Calibri" panose="020F0502020204030204" pitchFamily="34" charset="0"/>
                <a:cs typeface="Calibri" panose="020F0502020204030204" pitchFamily="34" charset="0"/>
              </a:rPr>
              <a:t>Below  is the Agile model approach for the CRM enhancement, focusing on the activities for each phase -</a:t>
            </a:r>
            <a:endParaRPr lang="en-US" sz="4665"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sz="4665" b="1" dirty="0">
                <a:solidFill>
                  <a:schemeClr val="tx1"/>
                </a:solidFill>
                <a:latin typeface="Calibri" panose="020F0502020204030204" pitchFamily="34" charset="0"/>
                <a:ea typeface="Calibri" panose="020F0502020204030204" pitchFamily="34" charset="0"/>
                <a:cs typeface="Calibri" panose="020F0502020204030204" pitchFamily="34" charset="0"/>
              </a:rPr>
              <a:t>1. Agile methodology </a:t>
            </a:r>
            <a:r>
              <a:rPr lang="en-US" sz="4665" dirty="0">
                <a:solidFill>
                  <a:schemeClr val="tx1"/>
                </a:solidFill>
                <a:latin typeface="Calibri" panose="020F0502020204030204" pitchFamily="34" charset="0"/>
                <a:ea typeface="Calibri" panose="020F0502020204030204" pitchFamily="34" charset="0"/>
                <a:cs typeface="Calibri" panose="020F0502020204030204" pitchFamily="34" charset="0"/>
              </a:rPr>
              <a:t>is used to develop this applicaton. Agile is the iterative development which has the frequent collaboration with stakeholders and allowing for flexibility and responsiveness to changing requirements.</a:t>
            </a:r>
            <a:br>
              <a:rPr lang="en-US" sz="4665"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US" sz="4665"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US" sz="4665"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rPr>
              <a:t>2. </a:t>
            </a: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rPr>
              <a:t>Scrum team </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t>has aligned to work for this project which has 9-10 members which also includes scrum developers, scrum master and product owner.</a:t>
            </a: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t> </a:t>
            </a: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rPr>
              <a:t>3. </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t>Product backlog has been created in the form of user story. </a:t>
            </a: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rPr>
              <a:t>User story</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t> is nothing but the requirements which we have collected from the stakeholders.</a:t>
            </a: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rPr>
              <a:t>4. </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t>All the user stories are prioritize by the </a:t>
            </a: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rPr>
              <a:t>MOSCOW and MVP</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t> techniques and also by calculating BV and CP points.</a:t>
            </a: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rPr>
              <a:t>5. </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t>After the sprint starts, there will be a delivery of the software in two weeks, which can extend if any change requests is there</a:t>
            </a: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rPr>
              <a:t>. </a:t>
            </a: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rPr>
              <a:t>6. </a:t>
            </a: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Sprint meetings </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will be like daily scrum meeting, sprint review meeting and sprint retrospective meeting will be conducted side by side to update the process and clarify doubts.</a:t>
            </a: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7. </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Once the user story has been done, the user story will be changed to done stage only if the user story is completed. If it is not completed , it has to be in pending table. </a:t>
            </a: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8</a:t>
            </a: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 The product burndown chart</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 will be prepared by the product owner in order to update the work done process. </a:t>
            </a: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9</a:t>
            </a: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 </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Tools like </a:t>
            </a: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Jira</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 is mainly used to run the sprint and create product burndown chart and </a:t>
            </a: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Power BI</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 and </a:t>
            </a: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Tableau </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is used to generate documents.</a:t>
            </a: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10.</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 If there is any </a:t>
            </a: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change request</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 it is welcomed and worked on it accordingly.</a:t>
            </a: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11.  </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Finally the sprint retrospective meeting is being held to discuss the what went well in the sprint and what did not went well and what were the complications that occured during the development to ensure successful completion of the project. </a:t>
            </a:r>
            <a:br>
              <a:rPr lang="en-US" altLang="en-IN" sz="1400"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br>
              <a:rPr lang="en-US" altLang="en-IN" sz="1400"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br>
              <a:rPr lang="en-US" altLang="en-IN" sz="1400"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br>
              <a:rPr lang="en-US" altLang="en-IN" sz="1400"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US" altLang="en-IN" sz="1400"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US" altLang="en-IN" sz="1400"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US" altLang="en-IN" sz="1400"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IN"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l">
              <a:buNone/>
            </a:pPr>
            <a:endParaRPr lang="en-IN" sz="1400" dirty="0">
              <a:latin typeface="Calibri" panose="020F0502020204030204" pitchFamily="34" charset="0"/>
              <a:ea typeface="Calibri" panose="020F0502020204030204" pitchFamily="34" charset="0"/>
              <a:cs typeface="Calibri" panose="020F0502020204030204" pitchFamily="34" charset="0"/>
            </a:endParaRPr>
          </a:p>
          <a:p>
            <a:pPr marL="0" indent="0" algn="l">
              <a:lnSpc>
                <a:spcPct val="100000"/>
              </a:lnSpc>
              <a:spcBef>
                <a:spcPts val="600"/>
              </a:spcBef>
              <a:spcAft>
                <a:spcPts val="1200"/>
              </a:spcAft>
              <a:buNone/>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l">
              <a:lnSpc>
                <a:spcPct val="100000"/>
              </a:lnSpc>
              <a:spcBef>
                <a:spcPts val="600"/>
              </a:spcBef>
              <a:spcAft>
                <a:spcPts val="1200"/>
              </a:spcAft>
              <a:buNone/>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l">
              <a:buNone/>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a:xfrm>
            <a:off x="8610600" y="6356350"/>
            <a:ext cx="2743200" cy="365125"/>
          </a:xfrm>
        </p:spPr>
        <p:txBody>
          <a:bodyPr/>
          <a:lstStyle/>
          <a:p>
            <a:fld id="{CBD12358-51D2-46B3-9BDE-DF29528B9454}" type="slidenum">
              <a:rPr lang="en-US" smtClean="0"/>
            </a:fld>
            <a:endParaRPr lang="en-US" dirty="0"/>
          </a:p>
        </p:txBody>
      </p:sp>
    </p:spTree>
  </p:cSld>
  <p:clrMapOvr>
    <a:masterClrMapping/>
  </p:clrMapOvr>
</p:sld>
</file>

<file path=ppt/theme/theme1.xml><?xml version="1.0" encoding="utf-8"?>
<a:theme xmlns:a="http://schemas.openxmlformats.org/drawingml/2006/main" name="Custom">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Props1.xml><?xml version="1.0" encoding="utf-8"?>
<ds:datastoreItem xmlns:ds="http://schemas.openxmlformats.org/officeDocument/2006/customXml" ds:itemID="{BE47603A-423C-4B8F-AA3D-8E6FA47105AE}">
  <ds:schemaRefs/>
</ds:datastoreItem>
</file>

<file path=customXml/itemProps2.xml><?xml version="1.0" encoding="utf-8"?>
<ds:datastoreItem xmlns:ds="http://schemas.openxmlformats.org/officeDocument/2006/customXml" ds:itemID="{7279BBA1-1277-4614-8DDE-B2EB22751222}">
  <ds:schemaRefs/>
</ds:datastoreItem>
</file>

<file path=customXml/itemProps3.xml><?xml version="1.0" encoding="utf-8"?>
<ds:datastoreItem xmlns:ds="http://schemas.openxmlformats.org/officeDocument/2006/customXml" ds:itemID="{62AF5DA8-6387-4138-BF96-B65D39F2FC21}">
  <ds:schemaRefs/>
</ds:datastoreItem>
</file>

<file path=docProps/app.xml><?xml version="1.0" encoding="utf-8"?>
<Properties xmlns="http://schemas.openxmlformats.org/officeDocument/2006/extended-properties" xmlns:vt="http://schemas.openxmlformats.org/officeDocument/2006/docPropsVTypes">
  <Template>Gallery</Template>
  <TotalTime>0</TotalTime>
  <Words>7126</Words>
  <Application>WPS Slides</Application>
  <PresentationFormat>Widescreen</PresentationFormat>
  <Paragraphs>111</Paragraphs>
  <Slides>14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Arial</vt:lpstr>
      <vt:lpstr>SimSun</vt:lpstr>
      <vt:lpstr>Wingdings</vt:lpstr>
      <vt:lpstr>Calibri</vt:lpstr>
      <vt:lpstr>Optimistic</vt:lpstr>
      <vt:lpstr>Segoe UI Light</vt:lpstr>
      <vt:lpstr>Microsoft YaHei</vt:lpstr>
      <vt:lpstr>Arial Unicode MS</vt:lpstr>
      <vt:lpstr>Segoe Print</vt:lpstr>
      <vt:lpstr>Custom</vt:lpstr>
      <vt:lpstr>Project title : CUSTOMER    RELATIONSHIP management </vt:lpstr>
      <vt:lpstr>INTRODUCTION TO CRM</vt:lpstr>
      <vt:lpstr>SITUATION </vt:lpstr>
      <vt:lpstr>PROBLEM</vt:lpstr>
      <vt:lpstr>OPPORTUNITY</vt:lpstr>
      <vt:lpstr>PURPOSE STATEMENT (GOALS)</vt:lpstr>
      <vt:lpstr>PROJECT OBJECTIVES</vt:lpstr>
      <vt:lpstr>SUCCESS CRITERIA</vt:lpstr>
      <vt:lpstr>METHODS &amp; APPROACHES</vt:lpstr>
      <vt:lpstr> Resources </vt:lpstr>
      <vt:lpstr>RISKS AND DEPENDENCIES</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Ghosh Devi</dc:creator>
  <cp:lastModifiedBy>Sourav Banerjee</cp:lastModifiedBy>
  <cp:revision>52</cp:revision>
  <dcterms:created xsi:type="dcterms:W3CDTF">2025-02-18T16:05:00Z</dcterms:created>
  <dcterms:modified xsi:type="dcterms:W3CDTF">2025-04-22T09:04:57Z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ICV">
    <vt:lpwstr>B274DBD060814706BB856E5075113C8C_13</vt:lpwstr>
  </property>
  <property fmtid="{D5CDD505-2E9C-101B-9397-08002B2CF9AE}" pid="5" name="KSOProductBuildVer">
    <vt:lpwstr>1033-12.2.0.20795</vt:lpwstr>
  </property>
</Properties>
</file>