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2A8CA-D9A6-4F37-98A6-2BB56895005B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CA6F-0789-47BE-850B-4B8BE65921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2A8CA-D9A6-4F37-98A6-2BB56895005B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CA6F-0789-47BE-850B-4B8BE65921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2A8CA-D9A6-4F37-98A6-2BB56895005B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CA6F-0789-47BE-850B-4B8BE65921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2A8CA-D9A6-4F37-98A6-2BB56895005B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CA6F-0789-47BE-850B-4B8BE65921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2A8CA-D9A6-4F37-98A6-2BB56895005B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CA6F-0789-47BE-850B-4B8BE65921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2A8CA-D9A6-4F37-98A6-2BB56895005B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CA6F-0789-47BE-850B-4B8BE65921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2A8CA-D9A6-4F37-98A6-2BB56895005B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CA6F-0789-47BE-850B-4B8BE65921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2A8CA-D9A6-4F37-98A6-2BB56895005B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CA6F-0789-47BE-850B-4B8BE65921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2A8CA-D9A6-4F37-98A6-2BB56895005B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CA6F-0789-47BE-850B-4B8BE65921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2A8CA-D9A6-4F37-98A6-2BB56895005B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CA6F-0789-47BE-850B-4B8BE65921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2A8CA-D9A6-4F37-98A6-2BB56895005B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CA6F-0789-47BE-850B-4B8BE65921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3D2A8CA-D9A6-4F37-98A6-2BB56895005B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D8ECA6F-0789-47BE-850B-4B8BE65921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 Title : Ambrosia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Prepared By : Purbhaji Bharkad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Date : 01/03/2021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"/>
            <a:ext cx="7943088" cy="67056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Project Team </a:t>
            </a:r>
          </a:p>
          <a:p>
            <a:pPr>
              <a:buNone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8580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</a:tblGrid>
              <a:tr h="42720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Role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Responsibility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3736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Project Sponsor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Apex Frozen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Sea food.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Approves budget &amp; key decisions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3736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Project Manager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Mr. Shivanand Bicchewar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Manages project execution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3736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Business Analyst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Mr.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Purbhaji Bharkad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Defines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business requirements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3736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Lead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Mr.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Ganesh Jadhav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Manages technical implementation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3736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ERP Vendor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Provides software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&amp; support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3736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End Users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Testing Dept.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Use and test the ERP system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Project Timeline &amp; Milestone</a:t>
            </a:r>
          </a:p>
          <a:p>
            <a:pPr>
              <a:buNone/>
            </a:pPr>
            <a:r>
              <a:rPr lang="en-US" sz="2000" b="1" dirty="0" smtClean="0"/>
              <a:t> </a:t>
            </a:r>
            <a:endParaRPr lang="en-US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609599"/>
          <a:ext cx="7467600" cy="6158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45832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Milestone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Description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Due Date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Responsible Party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832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Project kickoff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Initial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meeting and planning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01/03/2021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Project Manager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832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Requirements Gathering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Document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business needs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07/03/2021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Business Analyst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832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System Configuration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Set up ERP modules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20/03/2021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Implementation Team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832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Data Migration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Migrate data from old systems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27/03/2021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IT  Team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832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Testing &amp; QA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Conduct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system testing and user testing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01/05/2021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QA Team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832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User Training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Train end users on the new ERP systems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07/05/2021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All stakeholders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832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Go – Live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Deploy the ERP system for full operations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20/05/2021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All stakeholders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832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Post-go-live Support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Provide assistance after implementation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25/05/2021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IT Support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"/>
            <a:ext cx="8153400" cy="6705600"/>
          </a:xfrm>
        </p:spPr>
        <p:txBody>
          <a:bodyPr/>
          <a:lstStyle/>
          <a:p>
            <a:pPr marL="596646" indent="-514350">
              <a:buFont typeface="Wingdings" pitchFamily="2" charset="2"/>
              <a:buChar char="v"/>
            </a:pPr>
            <a:r>
              <a:rPr lang="en-US" sz="2000" b="1" dirty="0" smtClean="0"/>
              <a:t>Budget &amp; Resources</a:t>
            </a:r>
          </a:p>
          <a:p>
            <a:pPr marL="596646" indent="-514350">
              <a:buNone/>
            </a:pPr>
            <a:r>
              <a:rPr lang="en-US" sz="2000" b="1" dirty="0" smtClean="0"/>
              <a:t> </a:t>
            </a:r>
            <a:endParaRPr lang="en-US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71602"/>
          <a:ext cx="65532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400"/>
                <a:gridCol w="2184400"/>
                <a:gridCol w="2184400"/>
              </a:tblGrid>
              <a:tr h="478617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Estimated Cost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8617">
                <a:tc>
                  <a:txBody>
                    <a:bodyPr/>
                    <a:lstStyle/>
                    <a:p>
                      <a:r>
                        <a:rPr lang="en-US" dirty="0" smtClean="0"/>
                        <a:t>Software</a:t>
                      </a:r>
                      <a:r>
                        <a:rPr lang="en-US" baseline="0" dirty="0" smtClean="0"/>
                        <a:t> License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$xx,xxx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ERP  Vendor Fee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16783">
                <a:tc>
                  <a:txBody>
                    <a:bodyPr/>
                    <a:lstStyle/>
                    <a:p>
                      <a:r>
                        <a:rPr lang="en-US" dirty="0" smtClean="0"/>
                        <a:t>Implementation Services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$xx,xxx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External</a:t>
                      </a:r>
                      <a:r>
                        <a:rPr lang="en-US" baseline="0" dirty="0" smtClean="0"/>
                        <a:t> Consultants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16783">
                <a:tc>
                  <a:txBody>
                    <a:bodyPr/>
                    <a:lstStyle/>
                    <a:p>
                      <a:r>
                        <a:rPr lang="en-US" dirty="0" smtClean="0"/>
                        <a:t>Training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$xx,xxx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Training Sessions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16783">
                <a:tc>
                  <a:txBody>
                    <a:bodyPr/>
                    <a:lstStyle/>
                    <a:p>
                      <a:r>
                        <a:rPr lang="en-US" dirty="0" smtClean="0"/>
                        <a:t>Hardware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$xx,xxx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Servers, Workstations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8617">
                <a:tc>
                  <a:txBody>
                    <a:bodyPr/>
                    <a:lstStyle/>
                    <a:p>
                      <a:r>
                        <a:rPr lang="en-US" dirty="0" smtClean="0"/>
                        <a:t>Contingency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$xx,xxx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Unexpected Costs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"/>
            <a:ext cx="7943088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Risks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egulatory Compliance Risk -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Failure to comply with food safety regulations (e.g. FDA , EU standards) could be lead to legal penalties. </a:t>
            </a:r>
          </a:p>
          <a:p>
            <a:pPr>
              <a:buFont typeface="Wingdings" pitchFamily="2" charset="2"/>
              <a:buChar char="Ø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Supply Chain Disruptions –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ERP inefficiencies may impact inventory management, leading to seafood spoilage and financial losses. </a:t>
            </a:r>
          </a:p>
          <a:p>
            <a:pPr>
              <a:buFont typeface="Wingdings" pitchFamily="2" charset="2"/>
              <a:buChar char="Ø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Traceability Issues –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Poor ERP implementation may fail to track seafood from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catch to consumer,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affecting food safety and brand reputation. </a:t>
            </a:r>
          </a:p>
          <a:p>
            <a:pPr>
              <a:buFont typeface="Wingdings" pitchFamily="2" charset="2"/>
              <a:buChar char="Ø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User Adaption &amp; Training Challenges –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Employees unfamiliar with ERP systems may resist adaption, leading to operational inefficiencies. </a:t>
            </a:r>
          </a:p>
          <a:p>
            <a:pPr>
              <a:buFont typeface="Wingdings" pitchFamily="2" charset="2"/>
              <a:buChar char="Ø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Seasonality Impact –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Seafood industry fluctuations may affect ERP system demand forecasting and production planning. </a:t>
            </a:r>
          </a:p>
          <a:p>
            <a:pPr>
              <a:buFont typeface="Wingdings" pitchFamily="2" charset="2"/>
              <a:buChar char="Ø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Data Migration Errors –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Incorrect transfer of inventory, supplier, and quality data may cause operational disruptions. </a:t>
            </a:r>
          </a:p>
          <a:p>
            <a:pPr>
              <a:buFont typeface="Wingdings" pitchFamily="2" charset="2"/>
              <a:buChar char="Ø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Cyber security Threats –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Data breaches could expose supplier contracts, pricing, and sensitive busines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 information. </a:t>
            </a:r>
          </a:p>
          <a:p>
            <a:pPr>
              <a:buFont typeface="Wingdings" pitchFamily="2" charset="2"/>
              <a:buChar char="Ø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Cost Overruns –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Budget may exceed initial estimates due to customization, training, or unforeseen technical challenges. </a:t>
            </a:r>
          </a:p>
          <a:p>
            <a:pPr>
              <a:buFont typeface="Wingdings" pitchFamily="2" charset="2"/>
              <a:buChar char="Ø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Project Delays –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Dependencies on third-party vendors, regulatory approvals, or internal teams could delay ERP deployment.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"/>
            <a:ext cx="7943088" cy="65532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Dependencies </a:t>
            </a:r>
          </a:p>
          <a:p>
            <a:pPr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Business Process Alignment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 ERP system must align with seafood procurement, storage, processing, and distribution works. </a:t>
            </a:r>
          </a:p>
          <a:p>
            <a:pPr>
              <a:buFont typeface="Wingdings" pitchFamily="2" charset="2"/>
              <a:buChar char="Ø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User training &amp; Readiness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 Successful adoption depends on training teams in inventory, quality control, and sales operations. </a:t>
            </a:r>
          </a:p>
          <a:p>
            <a:pPr>
              <a:buFont typeface="Wingdings" pitchFamily="2" charset="2"/>
              <a:buChar char="Ø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Data Accuracy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 Reliable inventory, supplier, and compliance data must be available before migration. </a:t>
            </a:r>
          </a:p>
          <a:p>
            <a:pPr>
              <a:buFont typeface="Wingdings" pitchFamily="2" charset="2"/>
              <a:buChar char="Ø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Regulatory Approvals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 Compliance with food safety and traceability laws must be ensured before go-live. </a:t>
            </a:r>
          </a:p>
          <a:p>
            <a:pPr>
              <a:buFont typeface="Wingdings" pitchFamily="2" charset="2"/>
              <a:buChar char="Ø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Third-Party Software Integration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 ERP must integrate with cold chain logistics, fleet tracking, and marketplace platforms. </a:t>
            </a:r>
          </a:p>
          <a:p>
            <a:pPr>
              <a:buFont typeface="Wingdings" pitchFamily="2" charset="2"/>
              <a:buChar char="Ø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Vendor Support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 Dependencies on ERP consultants and software vendors for troubleshooting and customization.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"/>
            <a:ext cx="8001000" cy="6553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To be completed by Appropriate Manager</a:t>
            </a: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Project Sponsor : Apex Frozen Sea food PVT. LTD 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Project Manager : Mr.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Shivanand Bicchewar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498080" cy="715962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Situation/Problem/Opportunity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838200"/>
            <a:ext cx="7943088" cy="6019800"/>
          </a:xfrm>
        </p:spPr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Situation 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company currently operates using disconnected systems and manual processes, which leads to inefficiencies, data silos, and lack of real-time visibility into operations.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As the organization grows, these challenges make it difficult to scale operations and maintain competitive advantage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Problem 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company faces following key challenges –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Silos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Different departments use separate systems ( e.g. finance, HR, inventory) which is making cross-functional reporting difficult.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Manual Processes : High dependency on spreadsheets and paper-based workflows increases errors and inefficiencies.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Lack of Real-Time Data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Delayed access to business insights which affects in decision-making.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Integration Issues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Existing systems do not communicate effectively, which leading to duplicate data entry and inconsistencies.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Limited Scalability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Current systems cannot support business growth, multi-location operations.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7943088" cy="6858000"/>
          </a:xfrm>
        </p:spPr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Opportunity :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Implementing an ERP systems presents several benefits, including :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Process Automation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Reduces manual efforts and streamlines workflows.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Real – Time Insights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 Provides centralized dashboards and analytics for better decision making.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Integrated Systems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 Eliminates data silos by connecting Finance,  HR, Inventory, etc.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Scalability &amp; Growth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Supports expansion  into new markets and business models.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Cost Efficiency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Reduces operational costs by optimizing resource utilization.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"/>
            <a:ext cx="7943088" cy="64770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Purpose Statement (Goals) :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purpose of this project is to increase in operational efficiency through process automation.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generate accurate sales and raw material purchase reports (weekly, monthly, quarterly, half-yearly, yearly).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maintain accurate product wastage report. 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improve customer satisfaction by enhancing order processing and inventory management. 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Reduction in manual errors and rework due to real-time data validation.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"/>
            <a:ext cx="7943088" cy="65532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Project Objectives :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Implement an ERP system to improve operational efficiency.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Integrate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 business functions into a single platform.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Enhance reporting and decision - making capabilities.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Maintain all data and reports and keep it safe.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"/>
            <a:ext cx="7943088" cy="65532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Success Criteria :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Real–Time Inventory Tracking- Accurate stock levels for raw seafood, processed items, and packaging materials.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Temperature &amp; Storage Monitoring- Systems tracks cold storage conditions and prevents stock spoilage.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Automated Labeling &amp; Packaging- Ensures accurate product labeling with expiry dates, barcodes, and compliance tags.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Seamless Order Management- Orders processed with real-time stock validation.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Faster Invoicing &amp; Payments- Automated billing and integration with financial systems.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On-Time Delivery- Reduced delays in seafood  shipment to customers.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Enhanced Reporting &amp; Forecasting- System provides sales forecasts and profitability insights.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"/>
            <a:ext cx="7943088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Approach 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 Waterfall Model )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Font typeface="Wingdings" pitchFamily="2" charset="2"/>
              <a:buChar char="q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Requirements Gathering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&amp; Analysis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onducted stakeholder meetings and requirements workshops to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gather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usiness requirements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for ERP implementation. </a:t>
            </a:r>
          </a:p>
          <a:p>
            <a:pPr marL="596646" indent="-514350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Used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elicitation techniques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Requirements Workshops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Document Analysis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to gather requirements. </a:t>
            </a:r>
          </a:p>
          <a:p>
            <a:pPr marL="596646" indent="-514350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Analyzed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urrent business processes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and identified gaps to align with ERP system functionalities. </a:t>
            </a:r>
          </a:p>
          <a:p>
            <a:pPr marL="596646" indent="-514350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Documented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Business Requirements Specification (BRS)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Functional Requirements Specification (FRS). </a:t>
            </a:r>
          </a:p>
          <a:p>
            <a:pPr marL="596646" indent="-514350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Collaborated with stakeholders to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freeze project scope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and obtain formal sign-off.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Font typeface="Wingdings" pitchFamily="2" charset="2"/>
              <a:buChar char="q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Functional Design &amp; System Mapping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orked closely with ERP consultants to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map business processes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to ERP modules.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rovided input for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System Design Document (SSD)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to ensure alignment with business needs.</a:t>
            </a:r>
          </a:p>
          <a:p>
            <a:pPr marL="596646" indent="-514350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Assisted in defining system configurations and workflows based on approved requirements.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"/>
            <a:ext cx="7943088" cy="6553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Testing &amp; UAT Support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Defined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test scenarios and cases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to validate ERP system functionalities.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Supported Quality Assurance ( QA ) teams in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Functional, Integration, and User Acceptance Testing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( UAT ).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Conducted defect triage sessions and worked with developers to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resolve issues efficiently.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Ensured successful user acceptance by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training key users and preparing training materials.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Deployment &amp; Go-Live Readiness</a:t>
            </a: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Assisted in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data migration validation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to ensure data integrity inn the new ERP system.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Provided support in cutover planning and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go-live readiness assessments.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Conducted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change management and end-user training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to facilitate smooth adoption of the ERP system.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"/>
            <a:ext cx="7943088" cy="65532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Post-Go-Live Support &amp; Continuous Improvement 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Addressed post-implementation issues and coordinated with the IT and ERP teams for resolution. 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Collected user feedback and suggested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enhancements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for future system improvements. 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Acted as a bridge between business users and ERP technical team to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ensure syste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m effectiveness. </a:t>
            </a:r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3050</TotalTime>
  <Words>1240</Words>
  <Application>Microsoft Office PowerPoint</Application>
  <PresentationFormat>On-screen Show (4:3)</PresentationFormat>
  <Paragraphs>190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Project Title : Ambrosia </vt:lpstr>
      <vt:lpstr>Situation/Problem/Opportunity :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: Ambrosia </dc:title>
  <dc:creator>Admin</dc:creator>
  <cp:lastModifiedBy>Admin</cp:lastModifiedBy>
  <cp:revision>27</cp:revision>
  <dcterms:created xsi:type="dcterms:W3CDTF">2025-02-04T05:44:18Z</dcterms:created>
  <dcterms:modified xsi:type="dcterms:W3CDTF">2025-02-07T09:09:21Z</dcterms:modified>
</cp:coreProperties>
</file>