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8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71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48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17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66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68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7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9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4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0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8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5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798724-47AB-4E7A-ADBE-5C5CB7ACB814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DB87EB-95E9-483E-AB90-313660E2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4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86023-358E-4E39-BB99-19F86A5C0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SUITCRM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1482C-3705-493C-B05A-5C7FB8014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noFill/>
          <a:effectLst>
            <a:outerShdw dist="38100" dir="2700000" sx="93000" sy="93000" algn="tl" rotWithShape="0">
              <a:srgbClr val="0070C0">
                <a:alpha val="40000"/>
              </a:srgbClr>
            </a:outerShdw>
          </a:effectLst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Ticketing Tool</a:t>
            </a:r>
          </a:p>
        </p:txBody>
      </p:sp>
    </p:spTree>
    <p:extLst>
      <p:ext uri="{BB962C8B-B14F-4D97-AF65-F5344CB8AC3E}">
        <p14:creationId xmlns:p14="http://schemas.microsoft.com/office/powerpoint/2010/main" val="1911238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45A1-D447-44B4-9383-C71CEFBF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7269945" cy="978108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9105F-9B72-46A2-8BED-561F5656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093"/>
            <a:ext cx="8596668" cy="4906106"/>
          </a:xfrm>
        </p:spPr>
        <p:txBody>
          <a:bodyPr>
            <a:normAutofit/>
          </a:bodyPr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People:Business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Analysts – Gather &amp; document requirements.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System Architects – Design system architecture.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UI/UX Designers – Create interface designs.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Developers – Implement after design is finalized.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Testers – Conduct testing post-development.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 Manager – Ensures timely phase-wise delivery.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Time: Sequential process; each phase completes before the next starts.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Fixed timeline (e.g., Requirement: 2 months → Design: 3 months → Development: 6 months → Testing: 2 months → Deployment: 1 month).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9554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DEF3-09EF-4E30-ACB2-665658146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9" y="179882"/>
            <a:ext cx="10648585" cy="1184223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9BA89-5EA6-4D84-A856-FCF39E82C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13023"/>
            <a:ext cx="8596668" cy="1783829"/>
          </a:xfrm>
        </p:spPr>
        <p:txBody>
          <a:bodyPr>
            <a:no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Budget: Fixed Cost Allocation – Planned upfront based on analysis.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Estimated Costs: Training &amp; Services – ₹60,00,000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Software – ₹10,00,000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Hardware – ₹10,00,000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Costs – ₹5,00,000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Programming Languages: Java, Python, Django, React.js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Database: MySQL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Security: OAuth, JSON Web Tokens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Cloud Services: AWS, Microsoft Cloud, Google Cloud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Messaging &amp; Streaming: Apache Kafka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049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A7572-BA41-4454-9D28-E6428962B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397240"/>
            <a:ext cx="9166580" cy="1101777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Risks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Dependencies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9162A-23A9-4900-8834-2D5D12997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9017"/>
            <a:ext cx="8596668" cy="4961744"/>
          </a:xfrm>
        </p:spPr>
        <p:txBody>
          <a:bodyPr>
            <a:normAutofit fontScale="62500" lnSpcReduction="20000"/>
          </a:bodyPr>
          <a:lstStyle/>
          <a:p>
            <a:r>
              <a:rPr lang="en-US" sz="2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Risks</a:t>
            </a:r>
            <a:endParaRPr lang="en-US" sz="2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Implementation Challenges: Delays due to unforeseen technical issues or integration difficulties.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Constraints: Costs exceeding the allocated budget for hardware, software, and third-party services.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User Adoption: Resistance from users due to changes in workflow or system complexity.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Accuracy: Risk of incomplete or incorrect data migration from the current system.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Vendor Dependency: Reliance on third-party software evaluation and external reports.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Dependencies</a:t>
            </a:r>
            <a:endParaRPr lang="en-US" sz="2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Existing System: The current solution has been in place for several years and is intuitive for users.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 Justification: Benefits like ease of use, data quality, accessibility, and maintenance improvements are challenging to quantify but essential for management buy-in.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Third-Party Involvement: External evaluations and reports are necessary for successful implementation.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&amp; Business Team Collaboration: The success of the implementation depends on coordinated efforts between the project team and client stakeholders.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425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ACF5-6DAF-4959-91EE-FC8259EB8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To Be Completed by Appropriate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DBDB-0342-458F-B1DE-384028AEB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Sponsor ………………………………………….</a:t>
            </a:r>
          </a:p>
          <a:p>
            <a:endParaRPr lang="en-US" dirty="0"/>
          </a:p>
          <a:p>
            <a:r>
              <a:rPr lang="en-US" dirty="0"/>
              <a:t>Project Manage 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87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5C9EE-0BA1-4601-9FFB-1C29D5E42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THANK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YOU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915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19255-8C96-48A6-BA89-06ED9DE66F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Project Title : SUIT CRM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Prepared By: Vidyashree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Date: 01/03/2025</a:t>
            </a:r>
          </a:p>
        </p:txBody>
      </p:sp>
    </p:spTree>
    <p:extLst>
      <p:ext uri="{BB962C8B-B14F-4D97-AF65-F5344CB8AC3E}">
        <p14:creationId xmlns:p14="http://schemas.microsoft.com/office/powerpoint/2010/main" val="401887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0F73-83A5-4881-A481-139F8BF4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Situation : </a:t>
            </a:r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Need for an Efficient Ticketing System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72E0-95F0-4533-9328-A5D22DDC0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144" y="2158585"/>
            <a:ext cx="9331030" cy="3882778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Diverse Operations, Multiple Requests: The company manages various tasks like policy issuance, endorsements, refunds, banking receipts, and approvals.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Need for Centralized Management: Previously, requests were handled through emails, phone calls, and manual tracking, leading to inefficiencies.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Lack of Transparency: Employees and teams had no structured way to track ongoing requests, causing delays in approvals and issue resolution.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Business Growth &amp; Increasing Workload: As the company expanded, handling tickets manually became unsustainable, leading to the need for an automated system.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7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7C50E-F768-481F-A6A7-6D6C2343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Problem – Challenges with Manual Ticketing Process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7AFEA-C71D-4943-A7F7-C19E32514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Centralized System: Different teams handled tickets in isolation, leading to lack of coordination and delayed resolutions.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Lack of Document Storage: Important approval records, receipts, and policy documents were not stored in one place, making retrieval difficult.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Tracking of Work Status: Employees had to manually follow up to check the status of requests, leading to miscommunication and missed tasks.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Increased Processing Time: Manual handling of tickets meant that approvals, refunds, and document verification took longer than expected.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Risk of Errors &amp; Compliance Issues: Without a structured system, errors in policy issuance, refunds, and banking processes were more frequent, affecting service quality.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095A7-4855-4AE7-94D8-722A6A89B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Opportunity – How Suit CRM Improved Operations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51843-F93C-4FDB-9BEE-DBEA36951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Centralized Ticketing System: Now, all types of tickets (policy issuance, endorsements, refunds, approvals, banking issues) are managed in one system, ensuring efficiency.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Real-Time Work Tracking: Employees can check the status of tickets in real-time, reducing follow-up delays and miscommunication.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Secure Document Storage: All policy documents, approvals, receipts, and other records are now stored digitally, making them easy to retrieve.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Faster Ticket Resolutions: With automated workflows, tickets are processed faster than before, improving operational efficiency.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Automated Reports &amp; Notifications: Employees can download reports directly from the system and automated emails notify the right teams to clear tickets on time.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Enhanced Customer &amp; Employee Experience: Faster approvals, structured workflows, and reduced manual work lead to better customer service and increased employee productivity.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81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0AA7-78AE-42DA-97F7-9F88DC73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Purpose of the Project (GOAL)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9DEE7-FC85-4A48-A3E0-99D3A8FDC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implement Suit CRM as a centralized ticketing system to streamline operations, improve tracking, and enhance efficiency in handling policy issuance, banking queries, refunds, document uploads, and approvals.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Automate ticket handling and eliminate manual processes.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Enable real-time tracking of ticket status for faster resolutions.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Store documents securely for easy retrieval and compliance.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Optimize workflows to reduce delays and improve efficiency.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Provide automated reports for better decision-making.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8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3260-31DA-4230-BDE9-E0D0E975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3957119" cy="118422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Project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4D598-13C6-4486-A23C-3336F6B32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3928"/>
            <a:ext cx="9950692" cy="4407435"/>
          </a:xfrm>
        </p:spPr>
        <p:txBody>
          <a:bodyPr>
            <a:no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Solution Selection – Choose and implement Suit CRM based on design criteria, business needs, and system specifications.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Requirement Gathering &amp; System Design – Define and document functional and technical requirements, ensuring the CRM supports all ticketing processes effectively.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Customization &amp; Configuration – Align Suit CRM with organizational workflows, including policy issuance, banking queries, refunds, approvals, and document uploads.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Testing &amp; Validation – Conduct UAT (User Acceptance Testing) to ensure the system meets performance and business requirements.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Implementation &amp; Deployment – Successfully roll out Suit CRM, ensuring seamless integration and minimal disruption to ongoing operations.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Training &amp; User Adoption – Train employees on ticket management, tracking, reporting, and document storage to maximize efficiency.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7. Monitoring &amp; Continuous Improvement – Regularly evaluate Suit CRM’s performance, resolve issues, and enhance functionalities based on user feedback.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502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4843-E715-4170-98DB-E0C6A923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37C6B-833A-4EFE-8D0D-5ECF10A5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54485"/>
            <a:ext cx="8596668" cy="3880773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Faster Ticket Resolution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Reduction in response time with real-time tracking.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Efficient Document Storage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All records securely stored and easily accessible.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Automated Workflows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Reduced manual effort with email notifications and tracking.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User Adoption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Employees trained and using the system effectively.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System Performance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Minimal downtime and smooth operations.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Compliance &amp; Audit Readiness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Ensuring regulatory and process adherence.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38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DE941-E9BC-46BD-9DCA-7E5AFE30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04735"/>
            <a:ext cx="10018713" cy="109428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C584-351D-438D-8B7D-EDE241824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08290"/>
            <a:ext cx="10018713" cy="2413416"/>
          </a:xfrm>
        </p:spPr>
        <p:txBody>
          <a:bodyPr>
            <a:no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Requirement Gathering &amp; Analysis – Identify business needs and define system specifications.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Solution Selection – Choose Suit CRM based on design criteria and functional requirements.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System Design &amp; Customization – Configure CRM to match workflows (Policy Issuance, Banking, Refunds, Approvals).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Testing &amp; Validation – Conduct Unit Testing, Integration Testing, and UAT for accuracy.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Implementation &amp; Deployment – Roll out Suit CRM with minimal business disruption.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User Training &amp; Adoption – Train employees on system usage, ticket handling, and reporting.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243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1411</TotalTime>
  <Words>1191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Parallax</vt:lpstr>
      <vt:lpstr>SUITCRM</vt:lpstr>
      <vt:lpstr>Project Title : SUIT CRM Prepared By: Vidyashree Date: 01/03/2025</vt:lpstr>
      <vt:lpstr>Situation : Need for an Efficient Ticketing System</vt:lpstr>
      <vt:lpstr>Problem – Challenges with Manual Ticketing Process</vt:lpstr>
      <vt:lpstr>Opportunity – How Suit CRM Improved Operations</vt:lpstr>
      <vt:lpstr>Purpose of the Project (GOAL)</vt:lpstr>
      <vt:lpstr>Project Objectives</vt:lpstr>
      <vt:lpstr>Success Criteria</vt:lpstr>
      <vt:lpstr>Methods/Approach</vt:lpstr>
      <vt:lpstr>Resources</vt:lpstr>
      <vt:lpstr>Resources</vt:lpstr>
      <vt:lpstr>Risks and Dependencies</vt:lpstr>
      <vt:lpstr>To Be Completed by Appropriate Manager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 CRM</dc:title>
  <dc:creator>Patgar, Vidyashree</dc:creator>
  <cp:lastModifiedBy>Patgar, Vidyashree</cp:lastModifiedBy>
  <cp:revision>33</cp:revision>
  <dcterms:created xsi:type="dcterms:W3CDTF">2025-03-01T11:41:23Z</dcterms:created>
  <dcterms:modified xsi:type="dcterms:W3CDTF">2025-03-02T11:13:21Z</dcterms:modified>
</cp:coreProperties>
</file>