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8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15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E832AD-C88D-0D97-F975-74B6A5F49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802" y="2595257"/>
            <a:ext cx="6144035" cy="109689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 Ease Airline Reservation System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Janhavi Karia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31/12/2024</a:t>
            </a:r>
          </a:p>
        </p:txBody>
      </p:sp>
    </p:spTree>
    <p:extLst>
      <p:ext uri="{BB962C8B-B14F-4D97-AF65-F5344CB8AC3E}">
        <p14:creationId xmlns:p14="http://schemas.microsoft.com/office/powerpoint/2010/main" val="464190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26959A-74B3-0B10-4A73-0591A6891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2908" y="1737928"/>
            <a:ext cx="8687407" cy="338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 UAT to ensure the system meets business requirements, works seamlessly, and does not disrupt existing functionality.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participates in UAT by preparing test scenarios based on business requirements, reviews test results, and approves the system for deployment once all business objectives are met.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smooth deployment and Go-Live readiness, while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performance and handles data migration,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infrastructure support.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perform post-deployment testing,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validates results, ensures requirements are met, and provides user training.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/>
              <a:t>The </a:t>
            </a:r>
            <a:r>
              <a:rPr lang="en-US" sz="1200" b="1" dirty="0"/>
              <a:t>Project Manager</a:t>
            </a:r>
            <a:r>
              <a:rPr lang="en-US" sz="1200" dirty="0"/>
              <a:t> monitors post-launch system performance and addresses issues, while the </a:t>
            </a:r>
            <a:r>
              <a:rPr lang="en-US" sz="1200" b="1" dirty="0"/>
              <a:t>Business Analyst (BA)</a:t>
            </a:r>
            <a:r>
              <a:rPr lang="en-US" sz="1200" dirty="0"/>
              <a:t> gathers feedback from users and stakeholders to identify improvements and supports change requests or new requirements.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720840"/>
            <a:ext cx="831350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18 months (from project initiation to completion).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₹2 Crores (fixed).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Hardware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₹50,00,000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₹40,00,000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(Miscellaneous)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Services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₹15,00,000.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Licensing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₹25,00,000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Contingency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 Resources: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95692"/>
            <a:ext cx="831350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Technologies :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React.js or Angular, HTML5, CSS3, JavaScript, Bootstrap/Material UI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Java (Spring Boot) or Node.js, RESTful APIs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MySQL/PostgreSQL, MongoDB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PayPal API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Notifications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Twilio (SMS), SendGrid (Email), WebSocket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AWS, Azure, GCP, Docker, Kubernetes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Version Control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Git, GitHub/GitLab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Mobile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 Native or Flutter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OAuth 2.0, JWT, SSL/TLS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CI/CD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Jenkins, GitLab 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51518"/>
            <a:ext cx="8596668" cy="325477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: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due to lack of clarity or changes in regulatory requirements, leading to compliance issues.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Inaccuracy in accessing and processing transaction data from internal or external sources can affect the quality of operations.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outdated or unsupported technologies could cause compatibility issues between components and third-party services.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delays or failures from unresponsive or unreliable vendors and third-party service provider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4740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Dependencies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payment gateways, real-time updates, and external APIs for flight status.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Dependencies on aviation and government authorities for legal permissions and certifications.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Availability of robust hosting servers or cloud infrastructure for application deployment.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Timely availability of accurate flight schedules and customer data from airlines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Dependence on skilled developers, testers, and other personnel for smooth project execution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6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AE75-DB49-F4D6-4F4C-C7B7059B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7691"/>
            <a:ext cx="8596668" cy="43722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Thank you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649D-E3B7-AA94-F2D9-E4A19460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 – Harry Thomas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– Kevin </a:t>
            </a:r>
          </a:p>
        </p:txBody>
      </p:sp>
    </p:spTree>
    <p:extLst>
      <p:ext uri="{BB962C8B-B14F-4D97-AF65-F5344CB8AC3E}">
        <p14:creationId xmlns:p14="http://schemas.microsoft.com/office/powerpoint/2010/main" val="161270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6134-9545-155B-79F4-E51FC96B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74710"/>
            <a:ext cx="8596668" cy="360784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9283EC-8D5A-0652-8D8C-04314A871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0132" y="1859339"/>
            <a:ext cx="295227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Opportunity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Statement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Objectives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Criteria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Methods/Approach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 and Dependencies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B774-2C8C-E84B-8B0A-344FFEC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75" y="1048067"/>
            <a:ext cx="8779327" cy="357266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-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E928-8714-D1D7-95E9-1FA75AD1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44" y="1606600"/>
            <a:ext cx="8631558" cy="388077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Air travel is a complex process, involving various steps such as booking tickets, managing customer data, and handling payment transactions. Customers often face challenges due to manual systems and outdated processes . Airlines and travel agencies deal with inefficiencies in flight booking and customer service, impacting overall business performance and customer satisfaction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Booking Processes: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Relying on offline agents and airline offices, leading to time-consuming and error-prone bookings.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Real-Time Updates: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 access to real-time flight information, causing confusion and inconvenience.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Accessibility: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Existing systems are not user-friendly or mobile-optimized.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Payment and Services: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Cumbersome payment processes and lack of integrated services like baggage or meal preferences.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Administrative Challenges: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Difficulty in managing flight schedules, fares, and customer data due to decentralized systems.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D31DD5-543E-BDC8-865D-3529741D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9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836-F55B-D566-5539-3A550DB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4618"/>
            <a:ext cx="8596668" cy="321425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-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34D0BE-6996-840D-6848-C8BDB5032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259" y="1887968"/>
            <a:ext cx="8004371" cy="172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flight reservation systems lead to errors, delays, and difficulties in managing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process lacks automation, resulting in longer waiting times, inefficient data management,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poor customer service.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in providing real-time information regarding flight status, availability, and customer service responses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payment options for travelers.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dependency on offline agents for booking and cancellations. </a:t>
            </a:r>
          </a:p>
        </p:txBody>
      </p:sp>
    </p:spTree>
    <p:extLst>
      <p:ext uri="{BB962C8B-B14F-4D97-AF65-F5344CB8AC3E}">
        <p14:creationId xmlns:p14="http://schemas.microsoft.com/office/powerpoint/2010/main" val="16867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1F97-3415-9F2A-AE58-CF9BC340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9" y="1390995"/>
            <a:ext cx="8596668" cy="36299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49A7C-614E-AE53-5C44-DB4AAB348C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1964" y="1920814"/>
            <a:ext cx="7951277" cy="28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By automating flight reservations, airlines can streamline operations, reduce manual errors, and offer a faster, more efficient booking experience.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Real-time flight updates ensure customers are informed about delays, cancellations, or gate changes, enhancing transparency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Offering diverse payment methods simplifies transactions for customers, increasing convenience and boosting overall satisfaction.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secure system protects sensitive customer data while enabling personalized services, fostering loyalty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Value-added features like baggage tracking and customized meal options enhance the travel experience, leading to happier customers and repeat bookings.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012-C893-0C2E-3619-BA837A85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1440873"/>
            <a:ext cx="8596668" cy="39624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A762-8444-D74C-FB82-85B6FD15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78" y="1994429"/>
            <a:ext cx="7264544" cy="39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a comprehensive Airline Reservation System that automates flight booking, payment processing, and customer data management, ensuring a smooth and efficient experience for both customers and airlines.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9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BF-841A-F899-F056-A18513C3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66" y="1166553"/>
            <a:ext cx="8596668" cy="36298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9463DA-B309-CEEA-48EE-0EF63BB4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744" y="1748180"/>
            <a:ext cx="7403346" cy="1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fully functional Airline Reservation System that automates flight booking and customer management.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 real-time flight status updates, including delays, cancellations, and gate changes.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multiple payment options (online and offline) and ensure secure transactions.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customer experience through a user-friendly interface and personalized services.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24/7 access to flight-related information and updates.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admin-level management for flight schedules, pricing, and customer support.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472E77-B1A5-F65F-309C-0AF418C2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4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FA-68CD-6E7D-2BD3-CA23374B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1208116"/>
            <a:ext cx="8596668" cy="37130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84DA0-81A6-4DDD-DBE3-B5235347938E}"/>
              </a:ext>
            </a:extLst>
          </p:cNvPr>
          <p:cNvSpPr txBox="1"/>
          <p:nvPr/>
        </p:nvSpPr>
        <p:spPr>
          <a:xfrm>
            <a:off x="1054510" y="1785895"/>
            <a:ext cx="6880122" cy="227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Centralized data storage ensures quick and easy access to essential information, improving operational efficiency and decision-making.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robust system minimizes interruptions, enhances response speed, and ensures smooth service delivery to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user-friendly system with real-time updates simplifies travel planning, creating a hassle-free experience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Automation eliminates repetitive tasks, reducing errors and allowing staff to focus on more critical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23533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C15C0-7FB8-C162-D683-C488B4632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742" y="1654233"/>
            <a:ext cx="8845387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Waterfall Model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due to its sequential structure, clarity in phase-wise deliverables,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and suitability for projects with well-defined requirements.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Conducted stakeholder interviews, document analysis , and questionnaire to gather functional and non-functional requirements, ensuring alignment and insights into usability preferences.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Delivered a Business Requirement Document (BRD), Use Case Diagrams, and a Requirements Traceability Matrix (RTM) to document and track requirements comprehensively.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Wireframes and Mockups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the user interface using tools like Balsamiq to visualize the application's design, created an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Diagram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define database relationships and structure.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Then collaborated with the team to validate the design based on business needs and technical feasibility.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 and integrate modules using technologies like React/Angular (front-end), Java/Spring (back-end), and APIs, ensuring functionality aligns with design specifications and business requirements.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(DB Admin)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and configures the database to support these modules.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clarifications and ensures the development aligns with the agreed requirements, while reviewing progress to ensure it meets business 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626938-2EDE-59B1-2F20-DAB7C127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E6EC27-BC43-F2BE-2907-3F27D621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12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6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321</TotalTime>
  <Words>1243</Words>
  <Application>Microsoft Office PowerPoint</Application>
  <PresentationFormat>Widescreen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Agenda:</vt:lpstr>
      <vt:lpstr>Situation - </vt:lpstr>
      <vt:lpstr>Problem -</vt:lpstr>
      <vt:lpstr>Opportunity - </vt:lpstr>
      <vt:lpstr>Purpose Statement - </vt:lpstr>
      <vt:lpstr>Project Objectives - </vt:lpstr>
      <vt:lpstr>Success Criteria - </vt:lpstr>
      <vt:lpstr>Methods/Approach - </vt:lpstr>
      <vt:lpstr>Methods/Approach - </vt:lpstr>
      <vt:lpstr>Resources- </vt:lpstr>
      <vt:lpstr>Resources- </vt:lpstr>
      <vt:lpstr>Risks and Dependencies - </vt:lpstr>
      <vt:lpstr>Risks and Dependencies - 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2024-12-31T05:57:20Z</dcterms:created>
  <dcterms:modified xsi:type="dcterms:W3CDTF">2025-01-01T06:50:33Z</dcterms:modified>
</cp:coreProperties>
</file>