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2" autoAdjust="0"/>
    <p:restoredTop sz="94660"/>
  </p:normalViewPr>
  <p:slideViewPr>
    <p:cSldViewPr snapToGrid="0">
      <p:cViewPr varScale="1">
        <p:scale>
          <a:sx n="84" d="100"/>
          <a:sy n="84" d="100"/>
        </p:scale>
        <p:origin x="484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49BC1FA-C32A-404E-A1B2-6AB79DC7BA4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F06C5649-E349-43B2-B11B-98ABD1B46B78}">
      <dgm:prSet/>
      <dgm:spPr/>
      <dgm:t>
        <a:bodyPr/>
        <a:lstStyle/>
        <a:p>
          <a:r>
            <a:rPr lang="en-GB"/>
            <a:t>This project aims to digitize and streamline all field sales operations into one unified portal.</a:t>
          </a:r>
          <a:endParaRPr lang="en-IN"/>
        </a:p>
      </dgm:t>
    </dgm:pt>
    <dgm:pt modelId="{01AD4CE9-92C2-446C-BA5C-F3D062C20B7F}" type="parTrans" cxnId="{901E1C29-7D52-4167-8A4C-C8E3CAD1E4DA}">
      <dgm:prSet/>
      <dgm:spPr/>
      <dgm:t>
        <a:bodyPr/>
        <a:lstStyle/>
        <a:p>
          <a:endParaRPr lang="en-IN"/>
        </a:p>
      </dgm:t>
    </dgm:pt>
    <dgm:pt modelId="{891D3404-126E-4321-A469-343278B62AB4}" type="sibTrans" cxnId="{901E1C29-7D52-4167-8A4C-C8E3CAD1E4DA}">
      <dgm:prSet/>
      <dgm:spPr/>
      <dgm:t>
        <a:bodyPr/>
        <a:lstStyle/>
        <a:p>
          <a:endParaRPr lang="en-IN"/>
        </a:p>
      </dgm:t>
    </dgm:pt>
    <dgm:pt modelId="{FA3C0B25-D720-4DD0-A903-1DD20826C5D2}">
      <dgm:prSet/>
      <dgm:spPr/>
      <dgm:t>
        <a:bodyPr/>
        <a:lstStyle/>
        <a:p>
          <a:r>
            <a:rPr lang="en-GB"/>
            <a:t>Current manual processes hinder speed, accuracy, and transparency.</a:t>
          </a:r>
          <a:endParaRPr lang="en-IN"/>
        </a:p>
      </dgm:t>
    </dgm:pt>
    <dgm:pt modelId="{3467007B-C823-4D82-AA80-2DB5DE873740}" type="parTrans" cxnId="{08945748-6606-41E1-B09F-B544D1C1B7F5}">
      <dgm:prSet/>
      <dgm:spPr/>
      <dgm:t>
        <a:bodyPr/>
        <a:lstStyle/>
        <a:p>
          <a:endParaRPr lang="en-IN"/>
        </a:p>
      </dgm:t>
    </dgm:pt>
    <dgm:pt modelId="{5416811B-10A5-45AB-97DB-123CCC14A348}" type="sibTrans" cxnId="{08945748-6606-41E1-B09F-B544D1C1B7F5}">
      <dgm:prSet/>
      <dgm:spPr/>
      <dgm:t>
        <a:bodyPr/>
        <a:lstStyle/>
        <a:p>
          <a:endParaRPr lang="en-IN"/>
        </a:p>
      </dgm:t>
    </dgm:pt>
    <dgm:pt modelId="{EE75EEED-30B1-4FFB-B059-8FB8D35B0C86}">
      <dgm:prSet/>
      <dgm:spPr/>
      <dgm:t>
        <a:bodyPr/>
        <a:lstStyle/>
        <a:p>
          <a:r>
            <a:rPr lang="en-GB"/>
            <a:t>Success will mean faster decision-making, improved sales reporting, and operational efficiency.</a:t>
          </a:r>
          <a:endParaRPr lang="en-IN"/>
        </a:p>
      </dgm:t>
    </dgm:pt>
    <dgm:pt modelId="{3BA78968-3A45-4A0C-A146-A71B22C06EA4}" type="parTrans" cxnId="{5B15808A-380E-4FD7-AA67-024427C83BD5}">
      <dgm:prSet/>
      <dgm:spPr/>
      <dgm:t>
        <a:bodyPr/>
        <a:lstStyle/>
        <a:p>
          <a:endParaRPr lang="en-IN"/>
        </a:p>
      </dgm:t>
    </dgm:pt>
    <dgm:pt modelId="{6E52985D-B5E4-4C7A-BD51-4580B003AB11}" type="sibTrans" cxnId="{5B15808A-380E-4FD7-AA67-024427C83BD5}">
      <dgm:prSet/>
      <dgm:spPr/>
      <dgm:t>
        <a:bodyPr/>
        <a:lstStyle/>
        <a:p>
          <a:endParaRPr lang="en-IN"/>
        </a:p>
      </dgm:t>
    </dgm:pt>
    <dgm:pt modelId="{81DDD09D-00C8-4C06-812D-38900681DEF6}">
      <dgm:prSet/>
      <dgm:spPr/>
      <dgm:t>
        <a:bodyPr/>
        <a:lstStyle/>
        <a:p>
          <a:r>
            <a:rPr lang="en-GB"/>
            <a:t>Stakeholders will benefit from centralized data, real-time visibility, and reduced operational friction.</a:t>
          </a:r>
          <a:endParaRPr lang="en-IN"/>
        </a:p>
      </dgm:t>
    </dgm:pt>
    <dgm:pt modelId="{436BD458-D319-4C86-8287-917AC8E1C8CB}" type="parTrans" cxnId="{F185855E-7DB1-4E67-BDB4-8B6D6A258C26}">
      <dgm:prSet/>
      <dgm:spPr/>
      <dgm:t>
        <a:bodyPr/>
        <a:lstStyle/>
        <a:p>
          <a:endParaRPr lang="en-IN"/>
        </a:p>
      </dgm:t>
    </dgm:pt>
    <dgm:pt modelId="{51B2F1D4-2AD8-4F96-BD4C-AA91C4EAFA66}" type="sibTrans" cxnId="{F185855E-7DB1-4E67-BDB4-8B6D6A258C26}">
      <dgm:prSet/>
      <dgm:spPr/>
      <dgm:t>
        <a:bodyPr/>
        <a:lstStyle/>
        <a:p>
          <a:endParaRPr lang="en-IN"/>
        </a:p>
      </dgm:t>
    </dgm:pt>
    <dgm:pt modelId="{15165423-3399-473A-BC45-DF97B53B875E}" type="pres">
      <dgm:prSet presAssocID="{049BC1FA-C32A-404E-A1B2-6AB79DC7BA45}" presName="linear" presStyleCnt="0">
        <dgm:presLayoutVars>
          <dgm:animLvl val="lvl"/>
          <dgm:resizeHandles val="exact"/>
        </dgm:presLayoutVars>
      </dgm:prSet>
      <dgm:spPr/>
    </dgm:pt>
    <dgm:pt modelId="{5B1182F3-ABED-4B25-AF2B-D2DB2B845030}" type="pres">
      <dgm:prSet presAssocID="{F06C5649-E349-43B2-B11B-98ABD1B46B78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BC822EA-5213-419E-BE67-B7F2A4122175}" type="pres">
      <dgm:prSet presAssocID="{891D3404-126E-4321-A469-343278B62AB4}" presName="spacer" presStyleCnt="0"/>
      <dgm:spPr/>
    </dgm:pt>
    <dgm:pt modelId="{D2412A1C-EDBF-420E-95B2-4AD9DB88759D}" type="pres">
      <dgm:prSet presAssocID="{FA3C0B25-D720-4DD0-A903-1DD20826C5D2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18AF1B7-D3A2-48A6-8272-136002CC4457}" type="pres">
      <dgm:prSet presAssocID="{5416811B-10A5-45AB-97DB-123CCC14A348}" presName="spacer" presStyleCnt="0"/>
      <dgm:spPr/>
    </dgm:pt>
    <dgm:pt modelId="{429D7471-E517-4B97-A0A0-A57D4705546B}" type="pres">
      <dgm:prSet presAssocID="{EE75EEED-30B1-4FFB-B059-8FB8D35B0C8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3CFA001-6CF2-4605-A514-B46823994235}" type="pres">
      <dgm:prSet presAssocID="{6E52985D-B5E4-4C7A-BD51-4580B003AB11}" presName="spacer" presStyleCnt="0"/>
      <dgm:spPr/>
    </dgm:pt>
    <dgm:pt modelId="{C9A92BA6-0DAE-429D-A557-701980BBE077}" type="pres">
      <dgm:prSet presAssocID="{81DDD09D-00C8-4C06-812D-38900681DEF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151C713-B80E-4D61-9A32-1F9503EA0517}" type="presOf" srcId="{049BC1FA-C32A-404E-A1B2-6AB79DC7BA45}" destId="{15165423-3399-473A-BC45-DF97B53B875E}" srcOrd="0" destOrd="0" presId="urn:microsoft.com/office/officeart/2005/8/layout/vList2"/>
    <dgm:cxn modelId="{901E1C29-7D52-4167-8A4C-C8E3CAD1E4DA}" srcId="{049BC1FA-C32A-404E-A1B2-6AB79DC7BA45}" destId="{F06C5649-E349-43B2-B11B-98ABD1B46B78}" srcOrd="0" destOrd="0" parTransId="{01AD4CE9-92C2-446C-BA5C-F3D062C20B7F}" sibTransId="{891D3404-126E-4321-A469-343278B62AB4}"/>
    <dgm:cxn modelId="{F185855E-7DB1-4E67-BDB4-8B6D6A258C26}" srcId="{049BC1FA-C32A-404E-A1B2-6AB79DC7BA45}" destId="{81DDD09D-00C8-4C06-812D-38900681DEF6}" srcOrd="3" destOrd="0" parTransId="{436BD458-D319-4C86-8287-917AC8E1C8CB}" sibTransId="{51B2F1D4-2AD8-4F96-BD4C-AA91C4EAFA66}"/>
    <dgm:cxn modelId="{08945748-6606-41E1-B09F-B544D1C1B7F5}" srcId="{049BC1FA-C32A-404E-A1B2-6AB79DC7BA45}" destId="{FA3C0B25-D720-4DD0-A903-1DD20826C5D2}" srcOrd="1" destOrd="0" parTransId="{3467007B-C823-4D82-AA80-2DB5DE873740}" sibTransId="{5416811B-10A5-45AB-97DB-123CCC14A348}"/>
    <dgm:cxn modelId="{B9247875-1D43-4D6F-9C7F-640F9DA93F1A}" type="presOf" srcId="{81DDD09D-00C8-4C06-812D-38900681DEF6}" destId="{C9A92BA6-0DAE-429D-A557-701980BBE077}" srcOrd="0" destOrd="0" presId="urn:microsoft.com/office/officeart/2005/8/layout/vList2"/>
    <dgm:cxn modelId="{B820FC58-1BF3-468F-8B34-2CAADC79CF1D}" type="presOf" srcId="{EE75EEED-30B1-4FFB-B059-8FB8D35B0C86}" destId="{429D7471-E517-4B97-A0A0-A57D4705546B}" srcOrd="0" destOrd="0" presId="urn:microsoft.com/office/officeart/2005/8/layout/vList2"/>
    <dgm:cxn modelId="{5B15808A-380E-4FD7-AA67-024427C83BD5}" srcId="{049BC1FA-C32A-404E-A1B2-6AB79DC7BA45}" destId="{EE75EEED-30B1-4FFB-B059-8FB8D35B0C86}" srcOrd="2" destOrd="0" parTransId="{3BA78968-3A45-4A0C-A146-A71B22C06EA4}" sibTransId="{6E52985D-B5E4-4C7A-BD51-4580B003AB11}"/>
    <dgm:cxn modelId="{CA46328F-671A-453E-AC0B-FBF7F20E468A}" type="presOf" srcId="{F06C5649-E349-43B2-B11B-98ABD1B46B78}" destId="{5B1182F3-ABED-4B25-AF2B-D2DB2B845030}" srcOrd="0" destOrd="0" presId="urn:microsoft.com/office/officeart/2005/8/layout/vList2"/>
    <dgm:cxn modelId="{A68674C4-DC76-41BC-AE0D-18154647710B}" type="presOf" srcId="{FA3C0B25-D720-4DD0-A903-1DD20826C5D2}" destId="{D2412A1C-EDBF-420E-95B2-4AD9DB88759D}" srcOrd="0" destOrd="0" presId="urn:microsoft.com/office/officeart/2005/8/layout/vList2"/>
    <dgm:cxn modelId="{CF23295D-4293-48AD-98C1-7479909A9AF3}" type="presParOf" srcId="{15165423-3399-473A-BC45-DF97B53B875E}" destId="{5B1182F3-ABED-4B25-AF2B-D2DB2B845030}" srcOrd="0" destOrd="0" presId="urn:microsoft.com/office/officeart/2005/8/layout/vList2"/>
    <dgm:cxn modelId="{9DD500F8-65F3-4E91-B974-8FDAF5CB9D2A}" type="presParOf" srcId="{15165423-3399-473A-BC45-DF97B53B875E}" destId="{9BC822EA-5213-419E-BE67-B7F2A4122175}" srcOrd="1" destOrd="0" presId="urn:microsoft.com/office/officeart/2005/8/layout/vList2"/>
    <dgm:cxn modelId="{EF5D4F10-2A4A-41BD-BEF9-17DBE285A26F}" type="presParOf" srcId="{15165423-3399-473A-BC45-DF97B53B875E}" destId="{D2412A1C-EDBF-420E-95B2-4AD9DB88759D}" srcOrd="2" destOrd="0" presId="urn:microsoft.com/office/officeart/2005/8/layout/vList2"/>
    <dgm:cxn modelId="{C55A9D89-2D20-4C27-8CB4-34483D465EEE}" type="presParOf" srcId="{15165423-3399-473A-BC45-DF97B53B875E}" destId="{B18AF1B7-D3A2-48A6-8272-136002CC4457}" srcOrd="3" destOrd="0" presId="urn:microsoft.com/office/officeart/2005/8/layout/vList2"/>
    <dgm:cxn modelId="{236AB643-D730-4693-9BC9-AD0A8A736635}" type="presParOf" srcId="{15165423-3399-473A-BC45-DF97B53B875E}" destId="{429D7471-E517-4B97-A0A0-A57D4705546B}" srcOrd="4" destOrd="0" presId="urn:microsoft.com/office/officeart/2005/8/layout/vList2"/>
    <dgm:cxn modelId="{3FDDF080-6D6D-4493-BA40-F75C149E9E40}" type="presParOf" srcId="{15165423-3399-473A-BC45-DF97B53B875E}" destId="{43CFA001-6CF2-4605-A514-B46823994235}" srcOrd="5" destOrd="0" presId="urn:microsoft.com/office/officeart/2005/8/layout/vList2"/>
    <dgm:cxn modelId="{5B4DB0D6-1004-46DE-B137-36B2361DB041}" type="presParOf" srcId="{15165423-3399-473A-BC45-DF97B53B875E}" destId="{C9A92BA6-0DAE-429D-A557-701980BBE07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2A841D2-1A40-4092-B2C0-3A82CAAE765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F95CF36E-B823-4DB0-AB0B-6085F51C99C1}">
      <dgm:prSet/>
      <dgm:spPr/>
      <dgm:t>
        <a:bodyPr/>
        <a:lstStyle/>
        <a:p>
          <a:r>
            <a:rPr lang="en-IN"/>
            <a:t>Requirement Gathering:</a:t>
          </a:r>
        </a:p>
      </dgm:t>
    </dgm:pt>
    <dgm:pt modelId="{96A09F0E-A968-48BC-A9E3-5DA75A47BBAF}" type="parTrans" cxnId="{C15233E4-F215-40EA-B054-CE979F6BE90D}">
      <dgm:prSet/>
      <dgm:spPr/>
      <dgm:t>
        <a:bodyPr/>
        <a:lstStyle/>
        <a:p>
          <a:endParaRPr lang="en-IN"/>
        </a:p>
      </dgm:t>
    </dgm:pt>
    <dgm:pt modelId="{28C12F02-0E2C-4A74-8F95-4E67619F1CDC}" type="sibTrans" cxnId="{C15233E4-F215-40EA-B054-CE979F6BE90D}">
      <dgm:prSet/>
      <dgm:spPr/>
      <dgm:t>
        <a:bodyPr/>
        <a:lstStyle/>
        <a:p>
          <a:endParaRPr lang="en-IN"/>
        </a:p>
      </dgm:t>
    </dgm:pt>
    <dgm:pt modelId="{A218C994-3931-4AAC-8434-C2A0265011B8}">
      <dgm:prSet/>
      <dgm:spPr/>
      <dgm:t>
        <a:bodyPr/>
        <a:lstStyle/>
        <a:p>
          <a:r>
            <a:rPr lang="en-GB"/>
            <a:t>Stakeholder interviews, form approval matrices</a:t>
          </a:r>
          <a:endParaRPr lang="en-IN"/>
        </a:p>
      </dgm:t>
    </dgm:pt>
    <dgm:pt modelId="{036FB949-6F84-47B0-BF2F-162B53629185}" type="parTrans" cxnId="{DD7E1DA3-4B5F-4D63-86DF-5DA6EDD4E948}">
      <dgm:prSet/>
      <dgm:spPr/>
      <dgm:t>
        <a:bodyPr/>
        <a:lstStyle/>
        <a:p>
          <a:endParaRPr lang="en-IN"/>
        </a:p>
      </dgm:t>
    </dgm:pt>
    <dgm:pt modelId="{C2F8E013-A17D-412B-B091-210005A16D30}" type="sibTrans" cxnId="{DD7E1DA3-4B5F-4D63-86DF-5DA6EDD4E948}">
      <dgm:prSet/>
      <dgm:spPr/>
      <dgm:t>
        <a:bodyPr/>
        <a:lstStyle/>
        <a:p>
          <a:endParaRPr lang="en-IN"/>
        </a:p>
      </dgm:t>
    </dgm:pt>
    <dgm:pt modelId="{8AF175B5-47A7-4692-ACE0-AEA241B2FC2E}">
      <dgm:prSet/>
      <dgm:spPr/>
      <dgm:t>
        <a:bodyPr/>
        <a:lstStyle/>
        <a:p>
          <a:r>
            <a:rPr lang="en-IN"/>
            <a:t>System Design:</a:t>
          </a:r>
        </a:p>
      </dgm:t>
    </dgm:pt>
    <dgm:pt modelId="{03E53912-10AB-490E-B65C-6CFD38660FAF}" type="parTrans" cxnId="{544AABE4-B6C5-4D4F-8743-D225E8AD0A32}">
      <dgm:prSet/>
      <dgm:spPr/>
      <dgm:t>
        <a:bodyPr/>
        <a:lstStyle/>
        <a:p>
          <a:endParaRPr lang="en-IN"/>
        </a:p>
      </dgm:t>
    </dgm:pt>
    <dgm:pt modelId="{AB8480FF-662D-4497-84A5-03B0FBFE67FB}" type="sibTrans" cxnId="{544AABE4-B6C5-4D4F-8743-D225E8AD0A32}">
      <dgm:prSet/>
      <dgm:spPr/>
      <dgm:t>
        <a:bodyPr/>
        <a:lstStyle/>
        <a:p>
          <a:endParaRPr lang="en-IN"/>
        </a:p>
      </dgm:t>
    </dgm:pt>
    <dgm:pt modelId="{C332479B-C527-46F6-9F68-33E0CE91A4BB}">
      <dgm:prSet/>
      <dgm:spPr/>
      <dgm:t>
        <a:bodyPr/>
        <a:lstStyle/>
        <a:p>
          <a:r>
            <a:rPr lang="en-GB"/>
            <a:t>Workflow diagrams, UX/UI screens</a:t>
          </a:r>
          <a:endParaRPr lang="en-IN"/>
        </a:p>
      </dgm:t>
    </dgm:pt>
    <dgm:pt modelId="{75F8893E-69F6-4528-9661-3B33A49D5F11}" type="parTrans" cxnId="{EE6BD0C0-9A25-4A45-98B8-F7A2F6F2848A}">
      <dgm:prSet/>
      <dgm:spPr/>
      <dgm:t>
        <a:bodyPr/>
        <a:lstStyle/>
        <a:p>
          <a:endParaRPr lang="en-IN"/>
        </a:p>
      </dgm:t>
    </dgm:pt>
    <dgm:pt modelId="{3432FB73-DFCF-45D1-941F-F8A9693D88F8}" type="sibTrans" cxnId="{EE6BD0C0-9A25-4A45-98B8-F7A2F6F2848A}">
      <dgm:prSet/>
      <dgm:spPr/>
      <dgm:t>
        <a:bodyPr/>
        <a:lstStyle/>
        <a:p>
          <a:endParaRPr lang="en-IN"/>
        </a:p>
      </dgm:t>
    </dgm:pt>
    <dgm:pt modelId="{78F715C6-E6AB-4500-960C-E10D03193394}">
      <dgm:prSet/>
      <dgm:spPr/>
      <dgm:t>
        <a:bodyPr/>
        <a:lstStyle/>
        <a:p>
          <a:r>
            <a:rPr lang="en-IN"/>
            <a:t>Development:</a:t>
          </a:r>
        </a:p>
      </dgm:t>
    </dgm:pt>
    <dgm:pt modelId="{1103B7FE-4A5C-4306-946C-FF1E8984A631}" type="parTrans" cxnId="{1F4CF5A0-E941-496D-8512-E2B428871C6F}">
      <dgm:prSet/>
      <dgm:spPr/>
      <dgm:t>
        <a:bodyPr/>
        <a:lstStyle/>
        <a:p>
          <a:endParaRPr lang="en-IN"/>
        </a:p>
      </dgm:t>
    </dgm:pt>
    <dgm:pt modelId="{42DE9A2D-9EDC-423C-B200-1C7020AF130B}" type="sibTrans" cxnId="{1F4CF5A0-E941-496D-8512-E2B428871C6F}">
      <dgm:prSet/>
      <dgm:spPr/>
      <dgm:t>
        <a:bodyPr/>
        <a:lstStyle/>
        <a:p>
          <a:endParaRPr lang="en-IN"/>
        </a:p>
      </dgm:t>
    </dgm:pt>
    <dgm:pt modelId="{49314D19-8D96-41A3-BC0C-0426D80E193F}">
      <dgm:prSet/>
      <dgm:spPr/>
      <dgm:t>
        <a:bodyPr/>
        <a:lstStyle/>
        <a:p>
          <a:r>
            <a:rPr lang="en-IN"/>
            <a:t>Module-by-module build (back-end + front-end)</a:t>
          </a:r>
        </a:p>
      </dgm:t>
    </dgm:pt>
    <dgm:pt modelId="{1912E75F-F30D-4C2D-8F8C-C9B605997BAE}" type="parTrans" cxnId="{2CDB8F05-65C9-481F-9BD0-98537F8EFCEF}">
      <dgm:prSet/>
      <dgm:spPr/>
      <dgm:t>
        <a:bodyPr/>
        <a:lstStyle/>
        <a:p>
          <a:endParaRPr lang="en-IN"/>
        </a:p>
      </dgm:t>
    </dgm:pt>
    <dgm:pt modelId="{1E9EAF4C-91A4-4CA2-8175-C376BF264615}" type="sibTrans" cxnId="{2CDB8F05-65C9-481F-9BD0-98537F8EFCEF}">
      <dgm:prSet/>
      <dgm:spPr/>
      <dgm:t>
        <a:bodyPr/>
        <a:lstStyle/>
        <a:p>
          <a:endParaRPr lang="en-IN"/>
        </a:p>
      </dgm:t>
    </dgm:pt>
    <dgm:pt modelId="{A0E4E23A-05C8-453E-AB8C-CD4666CC9912}">
      <dgm:prSet/>
      <dgm:spPr/>
      <dgm:t>
        <a:bodyPr/>
        <a:lstStyle/>
        <a:p>
          <a:r>
            <a:rPr lang="en-IN"/>
            <a:t>Testing:</a:t>
          </a:r>
        </a:p>
      </dgm:t>
    </dgm:pt>
    <dgm:pt modelId="{2546C9AB-5D2A-4881-A75B-94AC96B51575}" type="parTrans" cxnId="{7C4FD02F-AEF0-49D4-8EBF-4249818A4038}">
      <dgm:prSet/>
      <dgm:spPr/>
      <dgm:t>
        <a:bodyPr/>
        <a:lstStyle/>
        <a:p>
          <a:endParaRPr lang="en-IN"/>
        </a:p>
      </dgm:t>
    </dgm:pt>
    <dgm:pt modelId="{41C5EA63-76DE-4EC0-A565-456BECCF3AB4}" type="sibTrans" cxnId="{7C4FD02F-AEF0-49D4-8EBF-4249818A4038}">
      <dgm:prSet/>
      <dgm:spPr/>
      <dgm:t>
        <a:bodyPr/>
        <a:lstStyle/>
        <a:p>
          <a:endParaRPr lang="en-IN"/>
        </a:p>
      </dgm:t>
    </dgm:pt>
    <dgm:pt modelId="{1640632B-4BFB-4664-95F5-706E2CF747F4}">
      <dgm:prSet/>
      <dgm:spPr/>
      <dgm:t>
        <a:bodyPr/>
        <a:lstStyle/>
        <a:p>
          <a:r>
            <a:rPr lang="en-GB"/>
            <a:t>Unit, integration, and UAT with pilot team</a:t>
          </a:r>
          <a:endParaRPr lang="en-IN"/>
        </a:p>
      </dgm:t>
    </dgm:pt>
    <dgm:pt modelId="{FD268E38-3ACA-4006-AE8C-CC6B4C96B6F9}" type="parTrans" cxnId="{A3AC98FF-6A68-422B-8285-6718A763387C}">
      <dgm:prSet/>
      <dgm:spPr/>
      <dgm:t>
        <a:bodyPr/>
        <a:lstStyle/>
        <a:p>
          <a:endParaRPr lang="en-IN"/>
        </a:p>
      </dgm:t>
    </dgm:pt>
    <dgm:pt modelId="{D9EA3D92-AD0F-4F7C-8D8D-DED0AC8839DC}" type="sibTrans" cxnId="{A3AC98FF-6A68-422B-8285-6718A763387C}">
      <dgm:prSet/>
      <dgm:spPr/>
      <dgm:t>
        <a:bodyPr/>
        <a:lstStyle/>
        <a:p>
          <a:endParaRPr lang="en-IN"/>
        </a:p>
      </dgm:t>
    </dgm:pt>
    <dgm:pt modelId="{078C6D1F-DE08-43B2-902C-E02A9B99C876}">
      <dgm:prSet/>
      <dgm:spPr/>
      <dgm:t>
        <a:bodyPr/>
        <a:lstStyle/>
        <a:p>
          <a:r>
            <a:rPr lang="en-IN"/>
            <a:t>Training:</a:t>
          </a:r>
        </a:p>
      </dgm:t>
    </dgm:pt>
    <dgm:pt modelId="{9497191D-0231-413C-84EB-B4D5D2AF29CD}" type="parTrans" cxnId="{8301D50A-B31D-4059-BB7F-784642E8E203}">
      <dgm:prSet/>
      <dgm:spPr/>
      <dgm:t>
        <a:bodyPr/>
        <a:lstStyle/>
        <a:p>
          <a:endParaRPr lang="en-IN"/>
        </a:p>
      </dgm:t>
    </dgm:pt>
    <dgm:pt modelId="{85E2F8C0-8EC7-4421-8AEB-8E65699D4FA1}" type="sibTrans" cxnId="{8301D50A-B31D-4059-BB7F-784642E8E203}">
      <dgm:prSet/>
      <dgm:spPr/>
      <dgm:t>
        <a:bodyPr/>
        <a:lstStyle/>
        <a:p>
          <a:endParaRPr lang="en-IN"/>
        </a:p>
      </dgm:t>
    </dgm:pt>
    <dgm:pt modelId="{569F33AE-E26C-4E42-AF14-76F7671999DF}">
      <dgm:prSet/>
      <dgm:spPr/>
      <dgm:t>
        <a:bodyPr/>
        <a:lstStyle/>
        <a:p>
          <a:r>
            <a:rPr lang="en-IN"/>
            <a:t>End-user training videos, helpdesk setup</a:t>
          </a:r>
        </a:p>
      </dgm:t>
    </dgm:pt>
    <dgm:pt modelId="{F2FA03FD-E1BD-438B-9333-9A5241C143F0}" type="parTrans" cxnId="{CFB3FFE1-F938-4962-B9A0-F016EF68DD79}">
      <dgm:prSet/>
      <dgm:spPr/>
      <dgm:t>
        <a:bodyPr/>
        <a:lstStyle/>
        <a:p>
          <a:endParaRPr lang="en-IN"/>
        </a:p>
      </dgm:t>
    </dgm:pt>
    <dgm:pt modelId="{BA6B3DC0-1B28-484E-96F0-F9FE90A4892E}" type="sibTrans" cxnId="{CFB3FFE1-F938-4962-B9A0-F016EF68DD79}">
      <dgm:prSet/>
      <dgm:spPr/>
      <dgm:t>
        <a:bodyPr/>
        <a:lstStyle/>
        <a:p>
          <a:endParaRPr lang="en-IN"/>
        </a:p>
      </dgm:t>
    </dgm:pt>
    <dgm:pt modelId="{560DBF03-65B6-4469-937A-3C9C9D6BB581}">
      <dgm:prSet/>
      <dgm:spPr/>
    </dgm:pt>
    <dgm:pt modelId="{37E25F52-3E54-458D-A24F-7A0836DA5546}" type="parTrans" cxnId="{8154AFA8-601D-4C37-8AEF-4E6EDA83DB0E}">
      <dgm:prSet/>
      <dgm:spPr/>
      <dgm:t>
        <a:bodyPr/>
        <a:lstStyle/>
        <a:p>
          <a:endParaRPr lang="en-IN"/>
        </a:p>
      </dgm:t>
    </dgm:pt>
    <dgm:pt modelId="{C2727357-C32C-4301-82B6-E0F673B1A5DA}" type="sibTrans" cxnId="{8154AFA8-601D-4C37-8AEF-4E6EDA83DB0E}">
      <dgm:prSet/>
      <dgm:spPr/>
      <dgm:t>
        <a:bodyPr/>
        <a:lstStyle/>
        <a:p>
          <a:endParaRPr lang="en-IN"/>
        </a:p>
      </dgm:t>
    </dgm:pt>
    <dgm:pt modelId="{7346450E-5B76-41F2-B3D6-6AB5D781C233}">
      <dgm:prSet/>
      <dgm:spPr/>
    </dgm:pt>
    <dgm:pt modelId="{C4213E6A-6011-4B8D-A790-8F5D55E8061E}" type="parTrans" cxnId="{76723504-746E-4B91-8B7E-26DF42A77D95}">
      <dgm:prSet/>
      <dgm:spPr/>
      <dgm:t>
        <a:bodyPr/>
        <a:lstStyle/>
        <a:p>
          <a:endParaRPr lang="en-IN"/>
        </a:p>
      </dgm:t>
    </dgm:pt>
    <dgm:pt modelId="{E7AF1B24-978D-4634-9964-8D1FFA91BABA}" type="sibTrans" cxnId="{76723504-746E-4B91-8B7E-26DF42A77D95}">
      <dgm:prSet/>
      <dgm:spPr/>
      <dgm:t>
        <a:bodyPr/>
        <a:lstStyle/>
        <a:p>
          <a:endParaRPr lang="en-IN"/>
        </a:p>
      </dgm:t>
    </dgm:pt>
    <dgm:pt modelId="{D79CED69-A367-4073-8C0B-99A035048897}" type="pres">
      <dgm:prSet presAssocID="{02A841D2-1A40-4092-B2C0-3A82CAAE7654}" presName="outerComposite" presStyleCnt="0">
        <dgm:presLayoutVars>
          <dgm:chMax val="5"/>
          <dgm:dir/>
          <dgm:resizeHandles val="exact"/>
        </dgm:presLayoutVars>
      </dgm:prSet>
      <dgm:spPr/>
    </dgm:pt>
    <dgm:pt modelId="{B36D9645-38EE-42D4-A06B-427B92100406}" type="pres">
      <dgm:prSet presAssocID="{02A841D2-1A40-4092-B2C0-3A82CAAE7654}" presName="dummyMaxCanvas" presStyleCnt="0">
        <dgm:presLayoutVars/>
      </dgm:prSet>
      <dgm:spPr/>
    </dgm:pt>
    <dgm:pt modelId="{DD369AF1-7FA8-4953-A92C-A442241726D3}" type="pres">
      <dgm:prSet presAssocID="{02A841D2-1A40-4092-B2C0-3A82CAAE7654}" presName="FiveNodes_1" presStyleLbl="node1" presStyleIdx="0" presStyleCnt="5">
        <dgm:presLayoutVars>
          <dgm:bulletEnabled val="1"/>
        </dgm:presLayoutVars>
      </dgm:prSet>
      <dgm:spPr/>
    </dgm:pt>
    <dgm:pt modelId="{B0DE704C-DE43-4A9E-A88A-097FB1523EFA}" type="pres">
      <dgm:prSet presAssocID="{02A841D2-1A40-4092-B2C0-3A82CAAE7654}" presName="FiveNodes_2" presStyleLbl="node1" presStyleIdx="1" presStyleCnt="5">
        <dgm:presLayoutVars>
          <dgm:bulletEnabled val="1"/>
        </dgm:presLayoutVars>
      </dgm:prSet>
      <dgm:spPr/>
    </dgm:pt>
    <dgm:pt modelId="{CD30502F-31A0-4366-8A94-7066F2EB00ED}" type="pres">
      <dgm:prSet presAssocID="{02A841D2-1A40-4092-B2C0-3A82CAAE7654}" presName="FiveNodes_3" presStyleLbl="node1" presStyleIdx="2" presStyleCnt="5">
        <dgm:presLayoutVars>
          <dgm:bulletEnabled val="1"/>
        </dgm:presLayoutVars>
      </dgm:prSet>
      <dgm:spPr/>
    </dgm:pt>
    <dgm:pt modelId="{9A865E22-E3B7-49DE-A846-C1DC6D7A7D42}" type="pres">
      <dgm:prSet presAssocID="{02A841D2-1A40-4092-B2C0-3A82CAAE7654}" presName="FiveNodes_4" presStyleLbl="node1" presStyleIdx="3" presStyleCnt="5">
        <dgm:presLayoutVars>
          <dgm:bulletEnabled val="1"/>
        </dgm:presLayoutVars>
      </dgm:prSet>
      <dgm:spPr/>
    </dgm:pt>
    <dgm:pt modelId="{57CD6239-6F45-44C3-9F3B-35EF69D146F2}" type="pres">
      <dgm:prSet presAssocID="{02A841D2-1A40-4092-B2C0-3A82CAAE7654}" presName="FiveNodes_5" presStyleLbl="node1" presStyleIdx="4" presStyleCnt="5">
        <dgm:presLayoutVars>
          <dgm:bulletEnabled val="1"/>
        </dgm:presLayoutVars>
      </dgm:prSet>
      <dgm:spPr/>
    </dgm:pt>
    <dgm:pt modelId="{7856772C-AE77-4846-8F4D-7F8AB405D366}" type="pres">
      <dgm:prSet presAssocID="{02A841D2-1A40-4092-B2C0-3A82CAAE7654}" presName="FiveConn_1-2" presStyleLbl="fgAccFollowNode1" presStyleIdx="0" presStyleCnt="4">
        <dgm:presLayoutVars>
          <dgm:bulletEnabled val="1"/>
        </dgm:presLayoutVars>
      </dgm:prSet>
      <dgm:spPr/>
    </dgm:pt>
    <dgm:pt modelId="{EB65CF52-EF0E-4D23-86B5-CD25DC29F7E3}" type="pres">
      <dgm:prSet presAssocID="{02A841D2-1A40-4092-B2C0-3A82CAAE7654}" presName="FiveConn_2-3" presStyleLbl="fgAccFollowNode1" presStyleIdx="1" presStyleCnt="4">
        <dgm:presLayoutVars>
          <dgm:bulletEnabled val="1"/>
        </dgm:presLayoutVars>
      </dgm:prSet>
      <dgm:spPr/>
    </dgm:pt>
    <dgm:pt modelId="{2166E5D6-6634-4040-97F8-2FE1F111C5E3}" type="pres">
      <dgm:prSet presAssocID="{02A841D2-1A40-4092-B2C0-3A82CAAE7654}" presName="FiveConn_3-4" presStyleLbl="fgAccFollowNode1" presStyleIdx="2" presStyleCnt="4">
        <dgm:presLayoutVars>
          <dgm:bulletEnabled val="1"/>
        </dgm:presLayoutVars>
      </dgm:prSet>
      <dgm:spPr/>
    </dgm:pt>
    <dgm:pt modelId="{29A4CCAC-46C6-4BE0-A562-9E6D4BA654E5}" type="pres">
      <dgm:prSet presAssocID="{02A841D2-1A40-4092-B2C0-3A82CAAE7654}" presName="FiveConn_4-5" presStyleLbl="fgAccFollowNode1" presStyleIdx="3" presStyleCnt="4">
        <dgm:presLayoutVars>
          <dgm:bulletEnabled val="1"/>
        </dgm:presLayoutVars>
      </dgm:prSet>
      <dgm:spPr/>
    </dgm:pt>
    <dgm:pt modelId="{97F61CED-B717-45EC-92F3-25758D6A3106}" type="pres">
      <dgm:prSet presAssocID="{02A841D2-1A40-4092-B2C0-3A82CAAE7654}" presName="FiveNodes_1_text" presStyleLbl="node1" presStyleIdx="4" presStyleCnt="5">
        <dgm:presLayoutVars>
          <dgm:bulletEnabled val="1"/>
        </dgm:presLayoutVars>
      </dgm:prSet>
      <dgm:spPr/>
    </dgm:pt>
    <dgm:pt modelId="{A6C6EC9A-5DB5-41D0-A39E-920EEA5DA585}" type="pres">
      <dgm:prSet presAssocID="{02A841D2-1A40-4092-B2C0-3A82CAAE7654}" presName="FiveNodes_2_text" presStyleLbl="node1" presStyleIdx="4" presStyleCnt="5">
        <dgm:presLayoutVars>
          <dgm:bulletEnabled val="1"/>
        </dgm:presLayoutVars>
      </dgm:prSet>
      <dgm:spPr/>
    </dgm:pt>
    <dgm:pt modelId="{18B97760-520D-4FEA-B92A-3996F253A6E9}" type="pres">
      <dgm:prSet presAssocID="{02A841D2-1A40-4092-B2C0-3A82CAAE7654}" presName="FiveNodes_3_text" presStyleLbl="node1" presStyleIdx="4" presStyleCnt="5">
        <dgm:presLayoutVars>
          <dgm:bulletEnabled val="1"/>
        </dgm:presLayoutVars>
      </dgm:prSet>
      <dgm:spPr/>
    </dgm:pt>
    <dgm:pt modelId="{0C827194-CE2F-4468-A14F-EC0C9E948190}" type="pres">
      <dgm:prSet presAssocID="{02A841D2-1A40-4092-B2C0-3A82CAAE7654}" presName="FiveNodes_4_text" presStyleLbl="node1" presStyleIdx="4" presStyleCnt="5">
        <dgm:presLayoutVars>
          <dgm:bulletEnabled val="1"/>
        </dgm:presLayoutVars>
      </dgm:prSet>
      <dgm:spPr/>
    </dgm:pt>
    <dgm:pt modelId="{2253C7FC-468B-4890-A1C6-1C7CB4049622}" type="pres">
      <dgm:prSet presAssocID="{02A841D2-1A40-4092-B2C0-3A82CAAE7654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6723504-746E-4B91-8B7E-26DF42A77D95}" srcId="{560DBF03-65B6-4469-937A-3C9C9D6BB581}" destId="{7346450E-5B76-41F2-B3D6-6AB5D781C233}" srcOrd="0" destOrd="0" parTransId="{C4213E6A-6011-4B8D-A790-8F5D55E8061E}" sibTransId="{E7AF1B24-978D-4634-9964-8D1FFA91BABA}"/>
    <dgm:cxn modelId="{2CDB8F05-65C9-481F-9BD0-98537F8EFCEF}" srcId="{78F715C6-E6AB-4500-960C-E10D03193394}" destId="{49314D19-8D96-41A3-BC0C-0426D80E193F}" srcOrd="0" destOrd="0" parTransId="{1912E75F-F30D-4C2D-8F8C-C9B605997BAE}" sibTransId="{1E9EAF4C-91A4-4CA2-8175-C376BF264615}"/>
    <dgm:cxn modelId="{6D795C09-86BC-4E93-A661-B508BB464D81}" type="presOf" srcId="{078C6D1F-DE08-43B2-902C-E02A9B99C876}" destId="{57CD6239-6F45-44C3-9F3B-35EF69D146F2}" srcOrd="0" destOrd="0" presId="urn:microsoft.com/office/officeart/2005/8/layout/vProcess5"/>
    <dgm:cxn modelId="{26A28209-EFC9-45C4-8FB8-B9C64A344532}" type="presOf" srcId="{1640632B-4BFB-4664-95F5-706E2CF747F4}" destId="{0C827194-CE2F-4468-A14F-EC0C9E948190}" srcOrd="1" destOrd="1" presId="urn:microsoft.com/office/officeart/2005/8/layout/vProcess5"/>
    <dgm:cxn modelId="{8301D50A-B31D-4059-BB7F-784642E8E203}" srcId="{02A841D2-1A40-4092-B2C0-3A82CAAE7654}" destId="{078C6D1F-DE08-43B2-902C-E02A9B99C876}" srcOrd="4" destOrd="0" parTransId="{9497191D-0231-413C-84EB-B4D5D2AF29CD}" sibTransId="{85E2F8C0-8EC7-4421-8AEB-8E65699D4FA1}"/>
    <dgm:cxn modelId="{69E38912-63CC-46CB-8347-7DA584B2F83B}" type="presOf" srcId="{078C6D1F-DE08-43B2-902C-E02A9B99C876}" destId="{2253C7FC-468B-4890-A1C6-1C7CB4049622}" srcOrd="1" destOrd="0" presId="urn:microsoft.com/office/officeart/2005/8/layout/vProcess5"/>
    <dgm:cxn modelId="{7C4FD02F-AEF0-49D4-8EBF-4249818A4038}" srcId="{02A841D2-1A40-4092-B2C0-3A82CAAE7654}" destId="{A0E4E23A-05C8-453E-AB8C-CD4666CC9912}" srcOrd="3" destOrd="0" parTransId="{2546C9AB-5D2A-4881-A75B-94AC96B51575}" sibTransId="{41C5EA63-76DE-4EC0-A565-456BECCF3AB4}"/>
    <dgm:cxn modelId="{294BE732-2002-4944-892F-F3E24DECD8F7}" type="presOf" srcId="{42DE9A2D-9EDC-423C-B200-1C7020AF130B}" destId="{2166E5D6-6634-4040-97F8-2FE1F111C5E3}" srcOrd="0" destOrd="0" presId="urn:microsoft.com/office/officeart/2005/8/layout/vProcess5"/>
    <dgm:cxn modelId="{64341238-118E-4E4D-9F19-A2DA079517A1}" type="presOf" srcId="{78F715C6-E6AB-4500-960C-E10D03193394}" destId="{18B97760-520D-4FEA-B92A-3996F253A6E9}" srcOrd="1" destOrd="0" presId="urn:microsoft.com/office/officeart/2005/8/layout/vProcess5"/>
    <dgm:cxn modelId="{E480373F-E5E6-4D3E-99A6-9C4CB1C02A68}" type="presOf" srcId="{F95CF36E-B823-4DB0-AB0B-6085F51C99C1}" destId="{97F61CED-B717-45EC-92F3-25758D6A3106}" srcOrd="1" destOrd="0" presId="urn:microsoft.com/office/officeart/2005/8/layout/vProcess5"/>
    <dgm:cxn modelId="{EFE82F69-7E2E-4661-BD90-99FFB4521D65}" type="presOf" srcId="{49314D19-8D96-41A3-BC0C-0426D80E193F}" destId="{18B97760-520D-4FEA-B92A-3996F253A6E9}" srcOrd="1" destOrd="1" presId="urn:microsoft.com/office/officeart/2005/8/layout/vProcess5"/>
    <dgm:cxn modelId="{BE6CD36E-B06D-421B-AC28-5C2FF06253D8}" type="presOf" srcId="{41C5EA63-76DE-4EC0-A565-456BECCF3AB4}" destId="{29A4CCAC-46C6-4BE0-A562-9E6D4BA654E5}" srcOrd="0" destOrd="0" presId="urn:microsoft.com/office/officeart/2005/8/layout/vProcess5"/>
    <dgm:cxn modelId="{1C52096F-1AF3-46E2-8DD0-17AFAF32ABEF}" type="presOf" srcId="{49314D19-8D96-41A3-BC0C-0426D80E193F}" destId="{CD30502F-31A0-4366-8A94-7066F2EB00ED}" srcOrd="0" destOrd="1" presId="urn:microsoft.com/office/officeart/2005/8/layout/vProcess5"/>
    <dgm:cxn modelId="{149F9652-2839-443E-8333-1220F752AA24}" type="presOf" srcId="{28C12F02-0E2C-4A74-8F95-4E67619F1CDC}" destId="{7856772C-AE77-4846-8F4D-7F8AB405D366}" srcOrd="0" destOrd="0" presId="urn:microsoft.com/office/officeart/2005/8/layout/vProcess5"/>
    <dgm:cxn modelId="{A9F2C352-E716-43CB-B18E-4AD32922A6D1}" type="presOf" srcId="{1640632B-4BFB-4664-95F5-706E2CF747F4}" destId="{9A865E22-E3B7-49DE-A846-C1DC6D7A7D42}" srcOrd="0" destOrd="1" presId="urn:microsoft.com/office/officeart/2005/8/layout/vProcess5"/>
    <dgm:cxn modelId="{33826082-C5C9-4585-8A48-CDE6DE0BB1F2}" type="presOf" srcId="{02A841D2-1A40-4092-B2C0-3A82CAAE7654}" destId="{D79CED69-A367-4073-8C0B-99A035048897}" srcOrd="0" destOrd="0" presId="urn:microsoft.com/office/officeart/2005/8/layout/vProcess5"/>
    <dgm:cxn modelId="{EC9E118D-629A-46EC-8962-05ED0BEB5E6D}" type="presOf" srcId="{78F715C6-E6AB-4500-960C-E10D03193394}" destId="{CD30502F-31A0-4366-8A94-7066F2EB00ED}" srcOrd="0" destOrd="0" presId="urn:microsoft.com/office/officeart/2005/8/layout/vProcess5"/>
    <dgm:cxn modelId="{1F4CF5A0-E941-496D-8512-E2B428871C6F}" srcId="{02A841D2-1A40-4092-B2C0-3A82CAAE7654}" destId="{78F715C6-E6AB-4500-960C-E10D03193394}" srcOrd="2" destOrd="0" parTransId="{1103B7FE-4A5C-4306-946C-FF1E8984A631}" sibTransId="{42DE9A2D-9EDC-423C-B200-1C7020AF130B}"/>
    <dgm:cxn modelId="{DD7E1DA3-4B5F-4D63-86DF-5DA6EDD4E948}" srcId="{F95CF36E-B823-4DB0-AB0B-6085F51C99C1}" destId="{A218C994-3931-4AAC-8434-C2A0265011B8}" srcOrd="0" destOrd="0" parTransId="{036FB949-6F84-47B0-BF2F-162B53629185}" sibTransId="{C2F8E013-A17D-412B-B091-210005A16D30}"/>
    <dgm:cxn modelId="{8154AFA8-601D-4C37-8AEF-4E6EDA83DB0E}" srcId="{02A841D2-1A40-4092-B2C0-3A82CAAE7654}" destId="{560DBF03-65B6-4469-937A-3C9C9D6BB581}" srcOrd="5" destOrd="0" parTransId="{37E25F52-3E54-458D-A24F-7A0836DA5546}" sibTransId="{C2727357-C32C-4301-82B6-E0F673B1A5DA}"/>
    <dgm:cxn modelId="{10779CB9-3B87-4818-A222-05851009A79C}" type="presOf" srcId="{8AF175B5-47A7-4692-ACE0-AEA241B2FC2E}" destId="{A6C6EC9A-5DB5-41D0-A39E-920EEA5DA585}" srcOrd="1" destOrd="0" presId="urn:microsoft.com/office/officeart/2005/8/layout/vProcess5"/>
    <dgm:cxn modelId="{1CD4F1BB-3DA8-4568-BD91-947FB9D1326F}" type="presOf" srcId="{569F33AE-E26C-4E42-AF14-76F7671999DF}" destId="{2253C7FC-468B-4890-A1C6-1C7CB4049622}" srcOrd="1" destOrd="1" presId="urn:microsoft.com/office/officeart/2005/8/layout/vProcess5"/>
    <dgm:cxn modelId="{EE6BD0C0-9A25-4A45-98B8-F7A2F6F2848A}" srcId="{8AF175B5-47A7-4692-ACE0-AEA241B2FC2E}" destId="{C332479B-C527-46F6-9F68-33E0CE91A4BB}" srcOrd="0" destOrd="0" parTransId="{75F8893E-69F6-4528-9661-3B33A49D5F11}" sibTransId="{3432FB73-DFCF-45D1-941F-F8A9693D88F8}"/>
    <dgm:cxn modelId="{C0C4A5C5-772B-413B-B015-5E695A33A48B}" type="presOf" srcId="{A0E4E23A-05C8-453E-AB8C-CD4666CC9912}" destId="{9A865E22-E3B7-49DE-A846-C1DC6D7A7D42}" srcOrd="0" destOrd="0" presId="urn:microsoft.com/office/officeart/2005/8/layout/vProcess5"/>
    <dgm:cxn modelId="{77A458CF-4835-42DD-A77C-BB1AC1E392AD}" type="presOf" srcId="{C332479B-C527-46F6-9F68-33E0CE91A4BB}" destId="{A6C6EC9A-5DB5-41D0-A39E-920EEA5DA585}" srcOrd="1" destOrd="1" presId="urn:microsoft.com/office/officeart/2005/8/layout/vProcess5"/>
    <dgm:cxn modelId="{0180C3D1-835A-4058-B10F-4B5CF9DF5D62}" type="presOf" srcId="{AB8480FF-662D-4497-84A5-03B0FBFE67FB}" destId="{EB65CF52-EF0E-4D23-86B5-CD25DC29F7E3}" srcOrd="0" destOrd="0" presId="urn:microsoft.com/office/officeart/2005/8/layout/vProcess5"/>
    <dgm:cxn modelId="{86722BD2-2DEC-4827-8FD0-E28D1A86196C}" type="presOf" srcId="{A0E4E23A-05C8-453E-AB8C-CD4666CC9912}" destId="{0C827194-CE2F-4468-A14F-EC0C9E948190}" srcOrd="1" destOrd="0" presId="urn:microsoft.com/office/officeart/2005/8/layout/vProcess5"/>
    <dgm:cxn modelId="{CFB3FFE1-F938-4962-B9A0-F016EF68DD79}" srcId="{078C6D1F-DE08-43B2-902C-E02A9B99C876}" destId="{569F33AE-E26C-4E42-AF14-76F7671999DF}" srcOrd="0" destOrd="0" parTransId="{F2FA03FD-E1BD-438B-9333-9A5241C143F0}" sibTransId="{BA6B3DC0-1B28-484E-96F0-F9FE90A4892E}"/>
    <dgm:cxn modelId="{C15233E4-F215-40EA-B054-CE979F6BE90D}" srcId="{02A841D2-1A40-4092-B2C0-3A82CAAE7654}" destId="{F95CF36E-B823-4DB0-AB0B-6085F51C99C1}" srcOrd="0" destOrd="0" parTransId="{96A09F0E-A968-48BC-A9E3-5DA75A47BBAF}" sibTransId="{28C12F02-0E2C-4A74-8F95-4E67619F1CDC}"/>
    <dgm:cxn modelId="{544AABE4-B6C5-4D4F-8743-D225E8AD0A32}" srcId="{02A841D2-1A40-4092-B2C0-3A82CAAE7654}" destId="{8AF175B5-47A7-4692-ACE0-AEA241B2FC2E}" srcOrd="1" destOrd="0" parTransId="{03E53912-10AB-490E-B65C-6CFD38660FAF}" sibTransId="{AB8480FF-662D-4497-84A5-03B0FBFE67FB}"/>
    <dgm:cxn modelId="{D61730EC-FB57-4BF7-A565-CA38BA591C8E}" type="presOf" srcId="{8AF175B5-47A7-4692-ACE0-AEA241B2FC2E}" destId="{B0DE704C-DE43-4A9E-A88A-097FB1523EFA}" srcOrd="0" destOrd="0" presId="urn:microsoft.com/office/officeart/2005/8/layout/vProcess5"/>
    <dgm:cxn modelId="{CB5B96EF-D332-474D-8C17-BE171D690D6D}" type="presOf" srcId="{F95CF36E-B823-4DB0-AB0B-6085F51C99C1}" destId="{DD369AF1-7FA8-4953-A92C-A442241726D3}" srcOrd="0" destOrd="0" presId="urn:microsoft.com/office/officeart/2005/8/layout/vProcess5"/>
    <dgm:cxn modelId="{CD406AF1-6422-4BF3-8776-47F6EE974841}" type="presOf" srcId="{A218C994-3931-4AAC-8434-C2A0265011B8}" destId="{DD369AF1-7FA8-4953-A92C-A442241726D3}" srcOrd="0" destOrd="1" presId="urn:microsoft.com/office/officeart/2005/8/layout/vProcess5"/>
    <dgm:cxn modelId="{68D0CCF3-E4ED-453A-934A-8B75F40619E8}" type="presOf" srcId="{A218C994-3931-4AAC-8434-C2A0265011B8}" destId="{97F61CED-B717-45EC-92F3-25758D6A3106}" srcOrd="1" destOrd="1" presId="urn:microsoft.com/office/officeart/2005/8/layout/vProcess5"/>
    <dgm:cxn modelId="{A60B11F4-BAA9-4906-8D8B-4EF69C7B2B4A}" type="presOf" srcId="{569F33AE-E26C-4E42-AF14-76F7671999DF}" destId="{57CD6239-6F45-44C3-9F3B-35EF69D146F2}" srcOrd="0" destOrd="1" presId="urn:microsoft.com/office/officeart/2005/8/layout/vProcess5"/>
    <dgm:cxn modelId="{127ACFFB-D5CF-4612-953E-33AA36D457BB}" type="presOf" srcId="{C332479B-C527-46F6-9F68-33E0CE91A4BB}" destId="{B0DE704C-DE43-4A9E-A88A-097FB1523EFA}" srcOrd="0" destOrd="1" presId="urn:microsoft.com/office/officeart/2005/8/layout/vProcess5"/>
    <dgm:cxn modelId="{A3AC98FF-6A68-422B-8285-6718A763387C}" srcId="{A0E4E23A-05C8-453E-AB8C-CD4666CC9912}" destId="{1640632B-4BFB-4664-95F5-706E2CF747F4}" srcOrd="0" destOrd="0" parTransId="{FD268E38-3ACA-4006-AE8C-CC6B4C96B6F9}" sibTransId="{D9EA3D92-AD0F-4F7C-8D8D-DED0AC8839DC}"/>
    <dgm:cxn modelId="{D81226BA-87A3-4D4C-846B-3BA0770042CE}" type="presParOf" srcId="{D79CED69-A367-4073-8C0B-99A035048897}" destId="{B36D9645-38EE-42D4-A06B-427B92100406}" srcOrd="0" destOrd="0" presId="urn:microsoft.com/office/officeart/2005/8/layout/vProcess5"/>
    <dgm:cxn modelId="{FC61DDC1-2FED-4A24-817D-D851AFB1C04C}" type="presParOf" srcId="{D79CED69-A367-4073-8C0B-99A035048897}" destId="{DD369AF1-7FA8-4953-A92C-A442241726D3}" srcOrd="1" destOrd="0" presId="urn:microsoft.com/office/officeart/2005/8/layout/vProcess5"/>
    <dgm:cxn modelId="{8DB431DE-F463-4E36-A322-02E065B465DE}" type="presParOf" srcId="{D79CED69-A367-4073-8C0B-99A035048897}" destId="{B0DE704C-DE43-4A9E-A88A-097FB1523EFA}" srcOrd="2" destOrd="0" presId="urn:microsoft.com/office/officeart/2005/8/layout/vProcess5"/>
    <dgm:cxn modelId="{E8632418-25FB-4F99-86C0-1C2C437F9189}" type="presParOf" srcId="{D79CED69-A367-4073-8C0B-99A035048897}" destId="{CD30502F-31A0-4366-8A94-7066F2EB00ED}" srcOrd="3" destOrd="0" presId="urn:microsoft.com/office/officeart/2005/8/layout/vProcess5"/>
    <dgm:cxn modelId="{69D919AB-8671-40A0-B131-8D9E56638C32}" type="presParOf" srcId="{D79CED69-A367-4073-8C0B-99A035048897}" destId="{9A865E22-E3B7-49DE-A846-C1DC6D7A7D42}" srcOrd="4" destOrd="0" presId="urn:microsoft.com/office/officeart/2005/8/layout/vProcess5"/>
    <dgm:cxn modelId="{10891C2E-58C6-4303-A50A-0147B62EB98D}" type="presParOf" srcId="{D79CED69-A367-4073-8C0B-99A035048897}" destId="{57CD6239-6F45-44C3-9F3B-35EF69D146F2}" srcOrd="5" destOrd="0" presId="urn:microsoft.com/office/officeart/2005/8/layout/vProcess5"/>
    <dgm:cxn modelId="{71FD1BD0-71F6-4BA8-B6F4-3B6614A70AF8}" type="presParOf" srcId="{D79CED69-A367-4073-8C0B-99A035048897}" destId="{7856772C-AE77-4846-8F4D-7F8AB405D366}" srcOrd="6" destOrd="0" presId="urn:microsoft.com/office/officeart/2005/8/layout/vProcess5"/>
    <dgm:cxn modelId="{B9C5BD69-87C4-496A-8060-13370AD68814}" type="presParOf" srcId="{D79CED69-A367-4073-8C0B-99A035048897}" destId="{EB65CF52-EF0E-4D23-86B5-CD25DC29F7E3}" srcOrd="7" destOrd="0" presId="urn:microsoft.com/office/officeart/2005/8/layout/vProcess5"/>
    <dgm:cxn modelId="{E43021AD-F62C-422D-BE49-4AEE9A1A1DCE}" type="presParOf" srcId="{D79CED69-A367-4073-8C0B-99A035048897}" destId="{2166E5D6-6634-4040-97F8-2FE1F111C5E3}" srcOrd="8" destOrd="0" presId="urn:microsoft.com/office/officeart/2005/8/layout/vProcess5"/>
    <dgm:cxn modelId="{00241320-D4D9-41CF-AF2B-16A9ADFC95E7}" type="presParOf" srcId="{D79CED69-A367-4073-8C0B-99A035048897}" destId="{29A4CCAC-46C6-4BE0-A562-9E6D4BA654E5}" srcOrd="9" destOrd="0" presId="urn:microsoft.com/office/officeart/2005/8/layout/vProcess5"/>
    <dgm:cxn modelId="{18EB9451-95E0-416B-8185-5E5763DED291}" type="presParOf" srcId="{D79CED69-A367-4073-8C0B-99A035048897}" destId="{97F61CED-B717-45EC-92F3-25758D6A3106}" srcOrd="10" destOrd="0" presId="urn:microsoft.com/office/officeart/2005/8/layout/vProcess5"/>
    <dgm:cxn modelId="{184D4177-79C9-4122-8550-ED9177972954}" type="presParOf" srcId="{D79CED69-A367-4073-8C0B-99A035048897}" destId="{A6C6EC9A-5DB5-41D0-A39E-920EEA5DA585}" srcOrd="11" destOrd="0" presId="urn:microsoft.com/office/officeart/2005/8/layout/vProcess5"/>
    <dgm:cxn modelId="{993D8585-8D00-443C-BD6B-F672072C382D}" type="presParOf" srcId="{D79CED69-A367-4073-8C0B-99A035048897}" destId="{18B97760-520D-4FEA-B92A-3996F253A6E9}" srcOrd="12" destOrd="0" presId="urn:microsoft.com/office/officeart/2005/8/layout/vProcess5"/>
    <dgm:cxn modelId="{E95D0FE1-2DCA-4E6C-8177-595F281BBAF2}" type="presParOf" srcId="{D79CED69-A367-4073-8C0B-99A035048897}" destId="{0C827194-CE2F-4468-A14F-EC0C9E948190}" srcOrd="13" destOrd="0" presId="urn:microsoft.com/office/officeart/2005/8/layout/vProcess5"/>
    <dgm:cxn modelId="{AD5E0B24-D892-40F7-ADE4-D4FE9721E245}" type="presParOf" srcId="{D79CED69-A367-4073-8C0B-99A035048897}" destId="{2253C7FC-468B-4890-A1C6-1C7CB4049622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E0E2532-8C6B-45F9-8EA9-572E7B3ABFC2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72150ADE-0CB1-4979-8626-6D5A23D5EDF2}">
      <dgm:prSet/>
      <dgm:spPr/>
      <dgm:t>
        <a:bodyPr/>
        <a:lstStyle/>
        <a:p>
          <a:r>
            <a:rPr lang="en-GB" b="1"/>
            <a:t>Project Sponsor:</a:t>
          </a:r>
          <a:r>
            <a:rPr lang="en-GB"/>
            <a:t> </a:t>
          </a:r>
          <a:endParaRPr lang="en-IN"/>
        </a:p>
      </dgm:t>
    </dgm:pt>
    <dgm:pt modelId="{B149585B-335E-4F68-B9F2-F3DC9B6EBFCE}" type="parTrans" cxnId="{9D88CC01-0A68-4C1E-AA5F-C2777C1EC8E3}">
      <dgm:prSet/>
      <dgm:spPr/>
      <dgm:t>
        <a:bodyPr/>
        <a:lstStyle/>
        <a:p>
          <a:endParaRPr lang="en-IN"/>
        </a:p>
      </dgm:t>
    </dgm:pt>
    <dgm:pt modelId="{BA3B4AEB-DA20-44B6-B59F-BEF4AC3F2F1B}" type="sibTrans" cxnId="{9D88CC01-0A68-4C1E-AA5F-C2777C1EC8E3}">
      <dgm:prSet/>
      <dgm:spPr/>
      <dgm:t>
        <a:bodyPr/>
        <a:lstStyle/>
        <a:p>
          <a:endParaRPr lang="en-IN"/>
        </a:p>
      </dgm:t>
    </dgm:pt>
    <dgm:pt modelId="{2226BE19-496C-486B-8343-C1B851921624}">
      <dgm:prSet/>
      <dgm:spPr/>
      <dgm:t>
        <a:bodyPr/>
        <a:lstStyle/>
        <a:p>
          <a:r>
            <a:rPr lang="en-GB"/>
            <a:t>Mr. Ramesh Krishnan – Director, Sales &amp; Operations</a:t>
          </a:r>
          <a:endParaRPr lang="en-IN"/>
        </a:p>
      </dgm:t>
    </dgm:pt>
    <dgm:pt modelId="{BB2D19C7-2724-411E-882C-6DF5A31B524F}" type="parTrans" cxnId="{FC79602A-42A5-433C-9F0E-6928876504F2}">
      <dgm:prSet/>
      <dgm:spPr/>
      <dgm:t>
        <a:bodyPr/>
        <a:lstStyle/>
        <a:p>
          <a:endParaRPr lang="en-IN"/>
        </a:p>
      </dgm:t>
    </dgm:pt>
    <dgm:pt modelId="{1F0ACF62-1691-4221-891C-D693559D8441}" type="sibTrans" cxnId="{FC79602A-42A5-433C-9F0E-6928876504F2}">
      <dgm:prSet/>
      <dgm:spPr/>
      <dgm:t>
        <a:bodyPr/>
        <a:lstStyle/>
        <a:p>
          <a:endParaRPr lang="en-IN"/>
        </a:p>
      </dgm:t>
    </dgm:pt>
    <dgm:pt modelId="{CD0EB89C-E70A-4950-843D-0D6A5C9EF671}">
      <dgm:prSet/>
      <dgm:spPr/>
      <dgm:t>
        <a:bodyPr/>
        <a:lstStyle/>
        <a:p>
          <a:r>
            <a:rPr lang="en-GB" b="1"/>
            <a:t>Project Manager:</a:t>
          </a:r>
          <a:r>
            <a:rPr lang="en-GB"/>
            <a:t> </a:t>
          </a:r>
          <a:endParaRPr lang="en-IN"/>
        </a:p>
      </dgm:t>
    </dgm:pt>
    <dgm:pt modelId="{6887A093-389C-4817-A818-CB97B18FE809}" type="parTrans" cxnId="{73CE549D-D141-4A0B-9BA4-82A7A96B057F}">
      <dgm:prSet/>
      <dgm:spPr/>
      <dgm:t>
        <a:bodyPr/>
        <a:lstStyle/>
        <a:p>
          <a:endParaRPr lang="en-IN"/>
        </a:p>
      </dgm:t>
    </dgm:pt>
    <dgm:pt modelId="{EC1DEFA9-9171-4FCE-ABAA-D9134DFF62DE}" type="sibTrans" cxnId="{73CE549D-D141-4A0B-9BA4-82A7A96B057F}">
      <dgm:prSet/>
      <dgm:spPr/>
      <dgm:t>
        <a:bodyPr/>
        <a:lstStyle/>
        <a:p>
          <a:endParaRPr lang="en-IN"/>
        </a:p>
      </dgm:t>
    </dgm:pt>
    <dgm:pt modelId="{AE4712B5-4A89-43B9-AF7A-EED53D240A3D}">
      <dgm:prSet/>
      <dgm:spPr/>
      <dgm:t>
        <a:bodyPr/>
        <a:lstStyle/>
        <a:p>
          <a:r>
            <a:rPr lang="en-GB"/>
            <a:t>Mr. Barath – Head, IT Systems</a:t>
          </a:r>
          <a:endParaRPr lang="en-IN"/>
        </a:p>
      </dgm:t>
    </dgm:pt>
    <dgm:pt modelId="{0AC27C4F-F727-4D2D-971E-32E54F1DDE22}" type="parTrans" cxnId="{AA525D3D-A6E8-4DD4-A527-40466875A4C9}">
      <dgm:prSet/>
      <dgm:spPr/>
      <dgm:t>
        <a:bodyPr/>
        <a:lstStyle/>
        <a:p>
          <a:endParaRPr lang="en-IN"/>
        </a:p>
      </dgm:t>
    </dgm:pt>
    <dgm:pt modelId="{860B4522-000D-4730-93A3-B6C3CEE9A0E1}" type="sibTrans" cxnId="{AA525D3D-A6E8-4DD4-A527-40466875A4C9}">
      <dgm:prSet/>
      <dgm:spPr/>
      <dgm:t>
        <a:bodyPr/>
        <a:lstStyle/>
        <a:p>
          <a:endParaRPr lang="en-IN"/>
        </a:p>
      </dgm:t>
    </dgm:pt>
    <dgm:pt modelId="{785F8A3F-9F21-4C73-BD09-1594BA12C6FF}">
      <dgm:prSet/>
      <dgm:spPr/>
      <dgm:t>
        <a:bodyPr/>
        <a:lstStyle/>
        <a:p>
          <a:r>
            <a:rPr lang="en-GB" b="1"/>
            <a:t>Business Analyst:</a:t>
          </a:r>
          <a:r>
            <a:rPr lang="en-GB"/>
            <a:t> </a:t>
          </a:r>
          <a:endParaRPr lang="en-IN"/>
        </a:p>
      </dgm:t>
    </dgm:pt>
    <dgm:pt modelId="{C9FC9B6D-3197-4EB6-9955-EFD321899433}" type="parTrans" cxnId="{6E0A59A3-7556-4F63-B28D-B8AC67A86E37}">
      <dgm:prSet/>
      <dgm:spPr/>
      <dgm:t>
        <a:bodyPr/>
        <a:lstStyle/>
        <a:p>
          <a:endParaRPr lang="en-IN"/>
        </a:p>
      </dgm:t>
    </dgm:pt>
    <dgm:pt modelId="{13660149-5E5F-4821-8543-668175E8E9B3}" type="sibTrans" cxnId="{6E0A59A3-7556-4F63-B28D-B8AC67A86E37}">
      <dgm:prSet/>
      <dgm:spPr/>
      <dgm:t>
        <a:bodyPr/>
        <a:lstStyle/>
        <a:p>
          <a:endParaRPr lang="en-IN"/>
        </a:p>
      </dgm:t>
    </dgm:pt>
    <dgm:pt modelId="{87726766-4DB0-4F3C-AD3A-6D34DFF5FCD8}">
      <dgm:prSet/>
      <dgm:spPr/>
      <dgm:t>
        <a:bodyPr/>
        <a:lstStyle/>
        <a:p>
          <a:r>
            <a:rPr lang="en-GB" dirty="0"/>
            <a:t>Mr. Barath</a:t>
          </a:r>
          <a:endParaRPr lang="en-IN" dirty="0"/>
        </a:p>
      </dgm:t>
    </dgm:pt>
    <dgm:pt modelId="{F2A4510D-FB9F-44D2-8ECF-D799DFB7B5CB}" type="parTrans" cxnId="{E2CC0215-64EC-41C8-B6EE-AA9EA28919C6}">
      <dgm:prSet/>
      <dgm:spPr/>
      <dgm:t>
        <a:bodyPr/>
        <a:lstStyle/>
        <a:p>
          <a:endParaRPr lang="en-IN"/>
        </a:p>
      </dgm:t>
    </dgm:pt>
    <dgm:pt modelId="{8ED81A0E-FBA0-45A9-9943-049DDCEA804F}" type="sibTrans" cxnId="{E2CC0215-64EC-41C8-B6EE-AA9EA28919C6}">
      <dgm:prSet/>
      <dgm:spPr/>
      <dgm:t>
        <a:bodyPr/>
        <a:lstStyle/>
        <a:p>
          <a:endParaRPr lang="en-IN"/>
        </a:p>
      </dgm:t>
    </dgm:pt>
    <dgm:pt modelId="{869DF387-8276-4FDD-B218-EEA45615C19C}">
      <dgm:prSet/>
      <dgm:spPr/>
      <dgm:t>
        <a:bodyPr/>
        <a:lstStyle/>
        <a:p>
          <a:r>
            <a:rPr lang="en-GB" b="1"/>
            <a:t>Frontend Developer:</a:t>
          </a:r>
          <a:r>
            <a:rPr lang="en-GB"/>
            <a:t> </a:t>
          </a:r>
          <a:endParaRPr lang="en-IN"/>
        </a:p>
      </dgm:t>
    </dgm:pt>
    <dgm:pt modelId="{8E9A6BFA-D951-42D4-85D1-83C5C3E979F4}" type="parTrans" cxnId="{814F7748-7C51-4873-B100-2FC4653FBED3}">
      <dgm:prSet/>
      <dgm:spPr/>
      <dgm:t>
        <a:bodyPr/>
        <a:lstStyle/>
        <a:p>
          <a:endParaRPr lang="en-IN"/>
        </a:p>
      </dgm:t>
    </dgm:pt>
    <dgm:pt modelId="{8EE898A4-C6FE-437A-9765-3A34060297AF}" type="sibTrans" cxnId="{814F7748-7C51-4873-B100-2FC4653FBED3}">
      <dgm:prSet/>
      <dgm:spPr/>
      <dgm:t>
        <a:bodyPr/>
        <a:lstStyle/>
        <a:p>
          <a:endParaRPr lang="en-IN"/>
        </a:p>
      </dgm:t>
    </dgm:pt>
    <dgm:pt modelId="{93F4C067-2CD3-4A6E-8D27-A1065BEA813A}">
      <dgm:prSet/>
      <dgm:spPr/>
      <dgm:t>
        <a:bodyPr/>
        <a:lstStyle/>
        <a:p>
          <a:r>
            <a:rPr lang="en-GB"/>
            <a:t>Mr. Prashant Kapoor</a:t>
          </a:r>
          <a:endParaRPr lang="en-IN"/>
        </a:p>
      </dgm:t>
    </dgm:pt>
    <dgm:pt modelId="{184126A0-DE7C-4C0B-AF60-67C2D192B615}" type="parTrans" cxnId="{A1C1A509-02AF-4F43-AFD1-FFE65EE55462}">
      <dgm:prSet/>
      <dgm:spPr/>
      <dgm:t>
        <a:bodyPr/>
        <a:lstStyle/>
        <a:p>
          <a:endParaRPr lang="en-IN"/>
        </a:p>
      </dgm:t>
    </dgm:pt>
    <dgm:pt modelId="{85E49C0A-C70C-42FC-BD8D-014714203A3A}" type="sibTrans" cxnId="{A1C1A509-02AF-4F43-AFD1-FFE65EE55462}">
      <dgm:prSet/>
      <dgm:spPr/>
      <dgm:t>
        <a:bodyPr/>
        <a:lstStyle/>
        <a:p>
          <a:endParaRPr lang="en-IN"/>
        </a:p>
      </dgm:t>
    </dgm:pt>
    <dgm:pt modelId="{C457D6F7-0A9D-4733-871C-84980B205E88}">
      <dgm:prSet/>
      <dgm:spPr/>
      <dgm:t>
        <a:bodyPr/>
        <a:lstStyle/>
        <a:p>
          <a:r>
            <a:rPr lang="en-GB" b="1"/>
            <a:t>Backend Developer:</a:t>
          </a:r>
          <a:r>
            <a:rPr lang="en-GB"/>
            <a:t> </a:t>
          </a:r>
          <a:endParaRPr lang="en-IN"/>
        </a:p>
      </dgm:t>
    </dgm:pt>
    <dgm:pt modelId="{89096919-F1E4-431A-A024-68A24343A4C9}" type="parTrans" cxnId="{1400C6A8-FD77-4814-A6A8-9E9605B21F45}">
      <dgm:prSet/>
      <dgm:spPr/>
      <dgm:t>
        <a:bodyPr/>
        <a:lstStyle/>
        <a:p>
          <a:endParaRPr lang="en-IN"/>
        </a:p>
      </dgm:t>
    </dgm:pt>
    <dgm:pt modelId="{A946A3B2-F219-49A8-9744-94479398020A}" type="sibTrans" cxnId="{1400C6A8-FD77-4814-A6A8-9E9605B21F45}">
      <dgm:prSet/>
      <dgm:spPr/>
      <dgm:t>
        <a:bodyPr/>
        <a:lstStyle/>
        <a:p>
          <a:endParaRPr lang="en-IN"/>
        </a:p>
      </dgm:t>
    </dgm:pt>
    <dgm:pt modelId="{9188956A-65F4-47DB-840D-0ABF7FA438FF}">
      <dgm:prSet/>
      <dgm:spPr/>
      <dgm:t>
        <a:bodyPr/>
        <a:lstStyle/>
        <a:p>
          <a:r>
            <a:rPr lang="en-GB"/>
            <a:t>Mr. Arvind Menon</a:t>
          </a:r>
          <a:endParaRPr lang="en-IN"/>
        </a:p>
      </dgm:t>
    </dgm:pt>
    <dgm:pt modelId="{B72A702B-CC20-4CE3-AD1C-685E3388DA7F}" type="parTrans" cxnId="{CCCBC9D2-5E40-441F-B2B7-F17A2A2C80BE}">
      <dgm:prSet/>
      <dgm:spPr/>
      <dgm:t>
        <a:bodyPr/>
        <a:lstStyle/>
        <a:p>
          <a:endParaRPr lang="en-IN"/>
        </a:p>
      </dgm:t>
    </dgm:pt>
    <dgm:pt modelId="{70F3F8EE-7AFF-4CD2-8565-922A61BDC858}" type="sibTrans" cxnId="{CCCBC9D2-5E40-441F-B2B7-F17A2A2C80BE}">
      <dgm:prSet/>
      <dgm:spPr/>
      <dgm:t>
        <a:bodyPr/>
        <a:lstStyle/>
        <a:p>
          <a:endParaRPr lang="en-IN"/>
        </a:p>
      </dgm:t>
    </dgm:pt>
    <dgm:pt modelId="{BC1A89EE-6CCA-405A-B945-3F96E4FAC1FC}">
      <dgm:prSet/>
      <dgm:spPr/>
      <dgm:t>
        <a:bodyPr/>
        <a:lstStyle/>
        <a:p>
          <a:r>
            <a:rPr lang="en-IN" b="1"/>
            <a:t>QA Tester:</a:t>
          </a:r>
          <a:r>
            <a:rPr lang="en-IN"/>
            <a:t> </a:t>
          </a:r>
        </a:p>
      </dgm:t>
    </dgm:pt>
    <dgm:pt modelId="{35A4715B-8F34-495E-92D6-6FBB03112F82}" type="parTrans" cxnId="{2B3746A1-AB07-4B7D-A947-5FFC8691107E}">
      <dgm:prSet/>
      <dgm:spPr/>
      <dgm:t>
        <a:bodyPr/>
        <a:lstStyle/>
        <a:p>
          <a:endParaRPr lang="en-IN"/>
        </a:p>
      </dgm:t>
    </dgm:pt>
    <dgm:pt modelId="{18A59CAD-44D0-44F9-9288-713A2C0D0681}" type="sibTrans" cxnId="{2B3746A1-AB07-4B7D-A947-5FFC8691107E}">
      <dgm:prSet/>
      <dgm:spPr/>
      <dgm:t>
        <a:bodyPr/>
        <a:lstStyle/>
        <a:p>
          <a:endParaRPr lang="en-IN"/>
        </a:p>
      </dgm:t>
    </dgm:pt>
    <dgm:pt modelId="{B431F7B7-F7CA-42C5-A560-4750B3C15854}">
      <dgm:prSet/>
      <dgm:spPr/>
      <dgm:t>
        <a:bodyPr/>
        <a:lstStyle/>
        <a:p>
          <a:r>
            <a:rPr lang="en-IN"/>
            <a:t>Mr. Shivaji Rao</a:t>
          </a:r>
        </a:p>
      </dgm:t>
    </dgm:pt>
    <dgm:pt modelId="{45D1E990-7BE1-419B-92C2-187C634F2D66}" type="parTrans" cxnId="{C112E4B0-D6FC-479B-B6F6-D1A3110522A2}">
      <dgm:prSet/>
      <dgm:spPr/>
      <dgm:t>
        <a:bodyPr/>
        <a:lstStyle/>
        <a:p>
          <a:endParaRPr lang="en-IN"/>
        </a:p>
      </dgm:t>
    </dgm:pt>
    <dgm:pt modelId="{F025301B-9935-4C5D-A7BF-36F16DC6DEBD}" type="sibTrans" cxnId="{C112E4B0-D6FC-479B-B6F6-D1A3110522A2}">
      <dgm:prSet/>
      <dgm:spPr/>
      <dgm:t>
        <a:bodyPr/>
        <a:lstStyle/>
        <a:p>
          <a:endParaRPr lang="en-IN"/>
        </a:p>
      </dgm:t>
    </dgm:pt>
    <dgm:pt modelId="{2F72AA19-9CEF-415F-8D5B-DA34128EC22E}">
      <dgm:prSet/>
      <dgm:spPr/>
      <dgm:t>
        <a:bodyPr/>
        <a:lstStyle/>
        <a:p>
          <a:r>
            <a:rPr lang="en-GB" b="1"/>
            <a:t>Sales User Group:</a:t>
          </a:r>
          <a:r>
            <a:rPr lang="en-GB"/>
            <a:t> </a:t>
          </a:r>
          <a:endParaRPr lang="en-IN"/>
        </a:p>
      </dgm:t>
    </dgm:pt>
    <dgm:pt modelId="{5E7D6D1D-562C-44D6-AA70-FB6BB44CCFAD}" type="parTrans" cxnId="{D185DD61-28D8-4207-A3EF-43DBDADE7DE0}">
      <dgm:prSet/>
      <dgm:spPr/>
      <dgm:t>
        <a:bodyPr/>
        <a:lstStyle/>
        <a:p>
          <a:endParaRPr lang="en-IN"/>
        </a:p>
      </dgm:t>
    </dgm:pt>
    <dgm:pt modelId="{CC459D91-0275-4CB9-9CE0-140553B785F1}" type="sibTrans" cxnId="{D185DD61-28D8-4207-A3EF-43DBDADE7DE0}">
      <dgm:prSet/>
      <dgm:spPr/>
      <dgm:t>
        <a:bodyPr/>
        <a:lstStyle/>
        <a:p>
          <a:endParaRPr lang="en-IN"/>
        </a:p>
      </dgm:t>
    </dgm:pt>
    <dgm:pt modelId="{D9EAF4C6-ABFD-4CF2-8A3D-9AD8C12FAA69}">
      <dgm:prSet/>
      <dgm:spPr/>
      <dgm:t>
        <a:bodyPr/>
        <a:lstStyle/>
        <a:p>
          <a:r>
            <a:rPr lang="en-GB" dirty="0"/>
            <a:t>Mr. Naveen Thomas </a:t>
          </a:r>
          <a:endParaRPr lang="en-IN" dirty="0"/>
        </a:p>
      </dgm:t>
    </dgm:pt>
    <dgm:pt modelId="{EA178E63-DA11-45B8-B479-747ED31508B4}" type="parTrans" cxnId="{1EEEA376-6F19-48A3-9F0D-AC71AD69CF0D}">
      <dgm:prSet/>
      <dgm:spPr/>
      <dgm:t>
        <a:bodyPr/>
        <a:lstStyle/>
        <a:p>
          <a:endParaRPr lang="en-IN"/>
        </a:p>
      </dgm:t>
    </dgm:pt>
    <dgm:pt modelId="{EFFF8B95-AB38-417C-A73F-9B983425A39F}" type="sibTrans" cxnId="{1EEEA376-6F19-48A3-9F0D-AC71AD69CF0D}">
      <dgm:prSet/>
      <dgm:spPr/>
      <dgm:t>
        <a:bodyPr/>
        <a:lstStyle/>
        <a:p>
          <a:endParaRPr lang="en-IN"/>
        </a:p>
      </dgm:t>
    </dgm:pt>
    <dgm:pt modelId="{6021DC0A-74D2-4829-9D31-F756B5CF4033}">
      <dgm:prSet/>
      <dgm:spPr/>
      <dgm:t>
        <a:bodyPr/>
        <a:lstStyle/>
        <a:p>
          <a:r>
            <a:rPr lang="en-GB" b="1"/>
            <a:t>IT Support:</a:t>
          </a:r>
          <a:r>
            <a:rPr lang="en-GB"/>
            <a:t> </a:t>
          </a:r>
          <a:endParaRPr lang="en-IN"/>
        </a:p>
      </dgm:t>
    </dgm:pt>
    <dgm:pt modelId="{B3308E5D-7228-4D10-9EC7-6A013F4556A2}" type="parTrans" cxnId="{4FFC186E-19CF-4A62-A318-2DFCF3012215}">
      <dgm:prSet/>
      <dgm:spPr/>
      <dgm:t>
        <a:bodyPr/>
        <a:lstStyle/>
        <a:p>
          <a:endParaRPr lang="en-IN"/>
        </a:p>
      </dgm:t>
    </dgm:pt>
    <dgm:pt modelId="{64BBF78F-9D91-44E8-B874-29FE084104F4}" type="sibTrans" cxnId="{4FFC186E-19CF-4A62-A318-2DFCF3012215}">
      <dgm:prSet/>
      <dgm:spPr/>
      <dgm:t>
        <a:bodyPr/>
        <a:lstStyle/>
        <a:p>
          <a:endParaRPr lang="en-IN"/>
        </a:p>
      </dgm:t>
    </dgm:pt>
    <dgm:pt modelId="{6DA57365-AE3E-4AC4-BCC2-E9911AA6F18B}">
      <dgm:prSet/>
      <dgm:spPr/>
      <dgm:t>
        <a:bodyPr/>
        <a:lstStyle/>
        <a:p>
          <a:r>
            <a:rPr lang="en-GB"/>
            <a:t>Mr. Manoj Verma</a:t>
          </a:r>
          <a:endParaRPr lang="en-IN"/>
        </a:p>
      </dgm:t>
    </dgm:pt>
    <dgm:pt modelId="{8D292A16-FA20-4436-ABC5-2CBCA42C919B}" type="parTrans" cxnId="{DCFED08A-24F1-4C91-8EAC-CB52CBB5E4C8}">
      <dgm:prSet/>
      <dgm:spPr/>
      <dgm:t>
        <a:bodyPr/>
        <a:lstStyle/>
        <a:p>
          <a:endParaRPr lang="en-IN"/>
        </a:p>
      </dgm:t>
    </dgm:pt>
    <dgm:pt modelId="{DFB8B05E-0DC5-426C-9A57-08D37794BA72}" type="sibTrans" cxnId="{DCFED08A-24F1-4C91-8EAC-CB52CBB5E4C8}">
      <dgm:prSet/>
      <dgm:spPr/>
      <dgm:t>
        <a:bodyPr/>
        <a:lstStyle/>
        <a:p>
          <a:endParaRPr lang="en-IN"/>
        </a:p>
      </dgm:t>
    </dgm:pt>
    <dgm:pt modelId="{BE93BB1B-831C-4E2E-BCF0-15C40C538961}" type="pres">
      <dgm:prSet presAssocID="{CE0E2532-8C6B-45F9-8EA9-572E7B3ABFC2}" presName="Name0" presStyleCnt="0">
        <dgm:presLayoutVars>
          <dgm:dir/>
          <dgm:animLvl val="lvl"/>
          <dgm:resizeHandles val="exact"/>
        </dgm:presLayoutVars>
      </dgm:prSet>
      <dgm:spPr/>
    </dgm:pt>
    <dgm:pt modelId="{AED45EED-6E94-49F8-8694-E2D52EC4E0D9}" type="pres">
      <dgm:prSet presAssocID="{72150ADE-0CB1-4979-8626-6D5A23D5EDF2}" presName="linNode" presStyleCnt="0"/>
      <dgm:spPr/>
    </dgm:pt>
    <dgm:pt modelId="{DE7E3B78-9B17-4967-BD8A-522F62C926E7}" type="pres">
      <dgm:prSet presAssocID="{72150ADE-0CB1-4979-8626-6D5A23D5EDF2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5D9C52BC-7DBC-4B29-AA0E-514D02BB0F6E}" type="pres">
      <dgm:prSet presAssocID="{72150ADE-0CB1-4979-8626-6D5A23D5EDF2}" presName="descendantText" presStyleLbl="alignAccFollowNode1" presStyleIdx="0" presStyleCnt="8">
        <dgm:presLayoutVars>
          <dgm:bulletEnabled val="1"/>
        </dgm:presLayoutVars>
      </dgm:prSet>
      <dgm:spPr/>
    </dgm:pt>
    <dgm:pt modelId="{8E026DDA-5C70-4F60-9512-90086B345A7C}" type="pres">
      <dgm:prSet presAssocID="{BA3B4AEB-DA20-44B6-B59F-BEF4AC3F2F1B}" presName="sp" presStyleCnt="0"/>
      <dgm:spPr/>
    </dgm:pt>
    <dgm:pt modelId="{4C4FD0BC-7FED-4F4B-B7C8-6E5C2A8C8A8D}" type="pres">
      <dgm:prSet presAssocID="{CD0EB89C-E70A-4950-843D-0D6A5C9EF671}" presName="linNode" presStyleCnt="0"/>
      <dgm:spPr/>
    </dgm:pt>
    <dgm:pt modelId="{88C90FA6-948D-4D6A-9AF5-0831FCB533F3}" type="pres">
      <dgm:prSet presAssocID="{CD0EB89C-E70A-4950-843D-0D6A5C9EF671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A84E0C48-2242-4E3C-888C-32B6FC488A9E}" type="pres">
      <dgm:prSet presAssocID="{CD0EB89C-E70A-4950-843D-0D6A5C9EF671}" presName="descendantText" presStyleLbl="alignAccFollowNode1" presStyleIdx="1" presStyleCnt="8">
        <dgm:presLayoutVars>
          <dgm:bulletEnabled val="1"/>
        </dgm:presLayoutVars>
      </dgm:prSet>
      <dgm:spPr/>
    </dgm:pt>
    <dgm:pt modelId="{37C3335E-5AD3-442B-A458-C4BE203669DF}" type="pres">
      <dgm:prSet presAssocID="{EC1DEFA9-9171-4FCE-ABAA-D9134DFF62DE}" presName="sp" presStyleCnt="0"/>
      <dgm:spPr/>
    </dgm:pt>
    <dgm:pt modelId="{E3B76540-8A4A-48BD-B482-F834A1BE9A22}" type="pres">
      <dgm:prSet presAssocID="{785F8A3F-9F21-4C73-BD09-1594BA12C6FF}" presName="linNode" presStyleCnt="0"/>
      <dgm:spPr/>
    </dgm:pt>
    <dgm:pt modelId="{A2ADEC8D-FE2C-4985-BF7B-C4D09578CA21}" type="pres">
      <dgm:prSet presAssocID="{785F8A3F-9F21-4C73-BD09-1594BA12C6FF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CE016D81-C438-4448-9213-C295A1D2D646}" type="pres">
      <dgm:prSet presAssocID="{785F8A3F-9F21-4C73-BD09-1594BA12C6FF}" presName="descendantText" presStyleLbl="alignAccFollowNode1" presStyleIdx="2" presStyleCnt="8">
        <dgm:presLayoutVars>
          <dgm:bulletEnabled val="1"/>
        </dgm:presLayoutVars>
      </dgm:prSet>
      <dgm:spPr/>
    </dgm:pt>
    <dgm:pt modelId="{5C6FACA1-79A0-4D26-BC76-F3DAE9DA0012}" type="pres">
      <dgm:prSet presAssocID="{13660149-5E5F-4821-8543-668175E8E9B3}" presName="sp" presStyleCnt="0"/>
      <dgm:spPr/>
    </dgm:pt>
    <dgm:pt modelId="{044DD963-29CF-4799-B1E2-B3D51DC04B06}" type="pres">
      <dgm:prSet presAssocID="{869DF387-8276-4FDD-B218-EEA45615C19C}" presName="linNode" presStyleCnt="0"/>
      <dgm:spPr/>
    </dgm:pt>
    <dgm:pt modelId="{406E81CE-5786-4D22-8D6C-6AD73F82E961}" type="pres">
      <dgm:prSet presAssocID="{869DF387-8276-4FDD-B218-EEA45615C19C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22FA855A-310E-4A85-AC13-4B3F18385BB2}" type="pres">
      <dgm:prSet presAssocID="{869DF387-8276-4FDD-B218-EEA45615C19C}" presName="descendantText" presStyleLbl="alignAccFollowNode1" presStyleIdx="3" presStyleCnt="8">
        <dgm:presLayoutVars>
          <dgm:bulletEnabled val="1"/>
        </dgm:presLayoutVars>
      </dgm:prSet>
      <dgm:spPr/>
    </dgm:pt>
    <dgm:pt modelId="{556433D3-C877-43E1-91F8-41326C761FEF}" type="pres">
      <dgm:prSet presAssocID="{8EE898A4-C6FE-437A-9765-3A34060297AF}" presName="sp" presStyleCnt="0"/>
      <dgm:spPr/>
    </dgm:pt>
    <dgm:pt modelId="{55702DA0-B1DE-404D-A145-F9F819B4917A}" type="pres">
      <dgm:prSet presAssocID="{C457D6F7-0A9D-4733-871C-84980B205E88}" presName="linNode" presStyleCnt="0"/>
      <dgm:spPr/>
    </dgm:pt>
    <dgm:pt modelId="{3179D7E1-6C47-4368-9D2A-AC1D3E432F92}" type="pres">
      <dgm:prSet presAssocID="{C457D6F7-0A9D-4733-871C-84980B205E88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679A9F9A-99C7-4D1C-A3FE-BD47C44918FF}" type="pres">
      <dgm:prSet presAssocID="{C457D6F7-0A9D-4733-871C-84980B205E88}" presName="descendantText" presStyleLbl="alignAccFollowNode1" presStyleIdx="4" presStyleCnt="8">
        <dgm:presLayoutVars>
          <dgm:bulletEnabled val="1"/>
        </dgm:presLayoutVars>
      </dgm:prSet>
      <dgm:spPr/>
    </dgm:pt>
    <dgm:pt modelId="{74DC22DA-7E4C-442D-9625-C850C8AF31F0}" type="pres">
      <dgm:prSet presAssocID="{A946A3B2-F219-49A8-9744-94479398020A}" presName="sp" presStyleCnt="0"/>
      <dgm:spPr/>
    </dgm:pt>
    <dgm:pt modelId="{83D45740-9BC6-4598-BE4C-A124432423E9}" type="pres">
      <dgm:prSet presAssocID="{BC1A89EE-6CCA-405A-B945-3F96E4FAC1FC}" presName="linNode" presStyleCnt="0"/>
      <dgm:spPr/>
    </dgm:pt>
    <dgm:pt modelId="{C36DB453-65D8-4344-A134-5329DB13FE46}" type="pres">
      <dgm:prSet presAssocID="{BC1A89EE-6CCA-405A-B945-3F96E4FAC1FC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1A1F9D18-058F-47E7-92D5-448BF1705ED1}" type="pres">
      <dgm:prSet presAssocID="{BC1A89EE-6CCA-405A-B945-3F96E4FAC1FC}" presName="descendantText" presStyleLbl="alignAccFollowNode1" presStyleIdx="5" presStyleCnt="8">
        <dgm:presLayoutVars>
          <dgm:bulletEnabled val="1"/>
        </dgm:presLayoutVars>
      </dgm:prSet>
      <dgm:spPr/>
    </dgm:pt>
    <dgm:pt modelId="{D58902B7-8F91-4F5F-904C-FA4C13687558}" type="pres">
      <dgm:prSet presAssocID="{18A59CAD-44D0-44F9-9288-713A2C0D0681}" presName="sp" presStyleCnt="0"/>
      <dgm:spPr/>
    </dgm:pt>
    <dgm:pt modelId="{81CE0AD2-D2BF-4E8D-801B-9F65DB4549CB}" type="pres">
      <dgm:prSet presAssocID="{2F72AA19-9CEF-415F-8D5B-DA34128EC22E}" presName="linNode" presStyleCnt="0"/>
      <dgm:spPr/>
    </dgm:pt>
    <dgm:pt modelId="{47C7F63E-38D1-4172-8B4B-3DA5F6EA32DC}" type="pres">
      <dgm:prSet presAssocID="{2F72AA19-9CEF-415F-8D5B-DA34128EC22E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382D861D-FC24-4F0B-A921-55DD2DA58DBD}" type="pres">
      <dgm:prSet presAssocID="{2F72AA19-9CEF-415F-8D5B-DA34128EC22E}" presName="descendantText" presStyleLbl="alignAccFollowNode1" presStyleIdx="6" presStyleCnt="8">
        <dgm:presLayoutVars>
          <dgm:bulletEnabled val="1"/>
        </dgm:presLayoutVars>
      </dgm:prSet>
      <dgm:spPr/>
    </dgm:pt>
    <dgm:pt modelId="{A03C5B1D-9511-47B1-8FC4-CC4BBFF09FDF}" type="pres">
      <dgm:prSet presAssocID="{CC459D91-0275-4CB9-9CE0-140553B785F1}" presName="sp" presStyleCnt="0"/>
      <dgm:spPr/>
    </dgm:pt>
    <dgm:pt modelId="{92E74CFE-D546-4CA5-A95B-0E885AF6CFF5}" type="pres">
      <dgm:prSet presAssocID="{6021DC0A-74D2-4829-9D31-F756B5CF4033}" presName="linNode" presStyleCnt="0"/>
      <dgm:spPr/>
    </dgm:pt>
    <dgm:pt modelId="{8070DA3F-3A36-42C1-B391-1C7AE15DA421}" type="pres">
      <dgm:prSet presAssocID="{6021DC0A-74D2-4829-9D31-F756B5CF4033}" presName="parentText" presStyleLbl="node1" presStyleIdx="7" presStyleCnt="8">
        <dgm:presLayoutVars>
          <dgm:chMax val="1"/>
          <dgm:bulletEnabled val="1"/>
        </dgm:presLayoutVars>
      </dgm:prSet>
      <dgm:spPr/>
    </dgm:pt>
    <dgm:pt modelId="{93D6DB79-B2E6-4FFA-8AB0-2C6894C54064}" type="pres">
      <dgm:prSet presAssocID="{6021DC0A-74D2-4829-9D31-F756B5CF4033}" presName="descendantText" presStyleLbl="alignAccFollowNode1" presStyleIdx="7" presStyleCnt="8">
        <dgm:presLayoutVars>
          <dgm:bulletEnabled val="1"/>
        </dgm:presLayoutVars>
      </dgm:prSet>
      <dgm:spPr/>
    </dgm:pt>
  </dgm:ptLst>
  <dgm:cxnLst>
    <dgm:cxn modelId="{9D88CC01-0A68-4C1E-AA5F-C2777C1EC8E3}" srcId="{CE0E2532-8C6B-45F9-8EA9-572E7B3ABFC2}" destId="{72150ADE-0CB1-4979-8626-6D5A23D5EDF2}" srcOrd="0" destOrd="0" parTransId="{B149585B-335E-4F68-B9F2-F3DC9B6EBFCE}" sibTransId="{BA3B4AEB-DA20-44B6-B59F-BEF4AC3F2F1B}"/>
    <dgm:cxn modelId="{A1C1A509-02AF-4F43-AFD1-FFE65EE55462}" srcId="{869DF387-8276-4FDD-B218-EEA45615C19C}" destId="{93F4C067-2CD3-4A6E-8D27-A1065BEA813A}" srcOrd="0" destOrd="0" parTransId="{184126A0-DE7C-4C0B-AF60-67C2D192B615}" sibTransId="{85E49C0A-C70C-42FC-BD8D-014714203A3A}"/>
    <dgm:cxn modelId="{6FCFC70C-D774-4E6B-96F1-F77D6013D956}" type="presOf" srcId="{6021DC0A-74D2-4829-9D31-F756B5CF4033}" destId="{8070DA3F-3A36-42C1-B391-1C7AE15DA421}" srcOrd="0" destOrd="0" presId="urn:microsoft.com/office/officeart/2005/8/layout/vList5"/>
    <dgm:cxn modelId="{1CFE5914-BA52-4ED8-87E5-71B5B3B3ED90}" type="presOf" srcId="{785F8A3F-9F21-4C73-BD09-1594BA12C6FF}" destId="{A2ADEC8D-FE2C-4985-BF7B-C4D09578CA21}" srcOrd="0" destOrd="0" presId="urn:microsoft.com/office/officeart/2005/8/layout/vList5"/>
    <dgm:cxn modelId="{E2CC0215-64EC-41C8-B6EE-AA9EA28919C6}" srcId="{785F8A3F-9F21-4C73-BD09-1594BA12C6FF}" destId="{87726766-4DB0-4F3C-AD3A-6D34DFF5FCD8}" srcOrd="0" destOrd="0" parTransId="{F2A4510D-FB9F-44D2-8ECF-D799DFB7B5CB}" sibTransId="{8ED81A0E-FBA0-45A9-9943-049DDCEA804F}"/>
    <dgm:cxn modelId="{0F3C6F17-1913-416A-95E1-140AE36C4FD9}" type="presOf" srcId="{6DA57365-AE3E-4AC4-BCC2-E9911AA6F18B}" destId="{93D6DB79-B2E6-4FFA-8AB0-2C6894C54064}" srcOrd="0" destOrd="0" presId="urn:microsoft.com/office/officeart/2005/8/layout/vList5"/>
    <dgm:cxn modelId="{0506081C-54DB-47D1-B897-55658C887620}" type="presOf" srcId="{AE4712B5-4A89-43B9-AF7A-EED53D240A3D}" destId="{A84E0C48-2242-4E3C-888C-32B6FC488A9E}" srcOrd="0" destOrd="0" presId="urn:microsoft.com/office/officeart/2005/8/layout/vList5"/>
    <dgm:cxn modelId="{FC79602A-42A5-433C-9F0E-6928876504F2}" srcId="{72150ADE-0CB1-4979-8626-6D5A23D5EDF2}" destId="{2226BE19-496C-486B-8343-C1B851921624}" srcOrd="0" destOrd="0" parTransId="{BB2D19C7-2724-411E-882C-6DF5A31B524F}" sibTransId="{1F0ACF62-1691-4221-891C-D693559D8441}"/>
    <dgm:cxn modelId="{00B1562D-E119-4DAB-BB30-EA706C864804}" type="presOf" srcId="{C457D6F7-0A9D-4733-871C-84980B205E88}" destId="{3179D7E1-6C47-4368-9D2A-AC1D3E432F92}" srcOrd="0" destOrd="0" presId="urn:microsoft.com/office/officeart/2005/8/layout/vList5"/>
    <dgm:cxn modelId="{6963683B-53F1-46E0-B2F0-C5C368F19FF7}" type="presOf" srcId="{BC1A89EE-6CCA-405A-B945-3F96E4FAC1FC}" destId="{C36DB453-65D8-4344-A134-5329DB13FE46}" srcOrd="0" destOrd="0" presId="urn:microsoft.com/office/officeart/2005/8/layout/vList5"/>
    <dgm:cxn modelId="{AA525D3D-A6E8-4DD4-A527-40466875A4C9}" srcId="{CD0EB89C-E70A-4950-843D-0D6A5C9EF671}" destId="{AE4712B5-4A89-43B9-AF7A-EED53D240A3D}" srcOrd="0" destOrd="0" parTransId="{0AC27C4F-F727-4D2D-971E-32E54F1DDE22}" sibTransId="{860B4522-000D-4730-93A3-B6C3CEE9A0E1}"/>
    <dgm:cxn modelId="{D185DD61-28D8-4207-A3EF-43DBDADE7DE0}" srcId="{CE0E2532-8C6B-45F9-8EA9-572E7B3ABFC2}" destId="{2F72AA19-9CEF-415F-8D5B-DA34128EC22E}" srcOrd="6" destOrd="0" parTransId="{5E7D6D1D-562C-44D6-AA70-FB6BB44CCFAD}" sibTransId="{CC459D91-0275-4CB9-9CE0-140553B785F1}"/>
    <dgm:cxn modelId="{52172662-4F86-48FD-9D58-9DDB760B7FAB}" type="presOf" srcId="{9188956A-65F4-47DB-840D-0ABF7FA438FF}" destId="{679A9F9A-99C7-4D1C-A3FE-BD47C44918FF}" srcOrd="0" destOrd="0" presId="urn:microsoft.com/office/officeart/2005/8/layout/vList5"/>
    <dgm:cxn modelId="{744D2443-2112-4DC8-B312-5D8634087809}" type="presOf" srcId="{CE0E2532-8C6B-45F9-8EA9-572E7B3ABFC2}" destId="{BE93BB1B-831C-4E2E-BCF0-15C40C538961}" srcOrd="0" destOrd="0" presId="urn:microsoft.com/office/officeart/2005/8/layout/vList5"/>
    <dgm:cxn modelId="{814F7748-7C51-4873-B100-2FC4653FBED3}" srcId="{CE0E2532-8C6B-45F9-8EA9-572E7B3ABFC2}" destId="{869DF387-8276-4FDD-B218-EEA45615C19C}" srcOrd="3" destOrd="0" parTransId="{8E9A6BFA-D951-42D4-85D1-83C5C3E979F4}" sibTransId="{8EE898A4-C6FE-437A-9765-3A34060297AF}"/>
    <dgm:cxn modelId="{C76D306B-5B4C-4AB1-9671-E7235E28FAB2}" type="presOf" srcId="{72150ADE-0CB1-4979-8626-6D5A23D5EDF2}" destId="{DE7E3B78-9B17-4967-BD8A-522F62C926E7}" srcOrd="0" destOrd="0" presId="urn:microsoft.com/office/officeart/2005/8/layout/vList5"/>
    <dgm:cxn modelId="{4FFC186E-19CF-4A62-A318-2DFCF3012215}" srcId="{CE0E2532-8C6B-45F9-8EA9-572E7B3ABFC2}" destId="{6021DC0A-74D2-4829-9D31-F756B5CF4033}" srcOrd="7" destOrd="0" parTransId="{B3308E5D-7228-4D10-9EC7-6A013F4556A2}" sibTransId="{64BBF78F-9D91-44E8-B874-29FE084104F4}"/>
    <dgm:cxn modelId="{90691E55-85B6-4C84-BDEC-B9CCBD9DE8C0}" type="presOf" srcId="{87726766-4DB0-4F3C-AD3A-6D34DFF5FCD8}" destId="{CE016D81-C438-4448-9213-C295A1D2D646}" srcOrd="0" destOrd="0" presId="urn:microsoft.com/office/officeart/2005/8/layout/vList5"/>
    <dgm:cxn modelId="{A5293776-3AB5-414D-A602-2479CF69001E}" type="presOf" srcId="{869DF387-8276-4FDD-B218-EEA45615C19C}" destId="{406E81CE-5786-4D22-8D6C-6AD73F82E961}" srcOrd="0" destOrd="0" presId="urn:microsoft.com/office/officeart/2005/8/layout/vList5"/>
    <dgm:cxn modelId="{1EEEA376-6F19-48A3-9F0D-AC71AD69CF0D}" srcId="{2F72AA19-9CEF-415F-8D5B-DA34128EC22E}" destId="{D9EAF4C6-ABFD-4CF2-8A3D-9AD8C12FAA69}" srcOrd="0" destOrd="0" parTransId="{EA178E63-DA11-45B8-B479-747ED31508B4}" sibTransId="{EFFF8B95-AB38-417C-A73F-9B983425A39F}"/>
    <dgm:cxn modelId="{DCFED08A-24F1-4C91-8EAC-CB52CBB5E4C8}" srcId="{6021DC0A-74D2-4829-9D31-F756B5CF4033}" destId="{6DA57365-AE3E-4AC4-BCC2-E9911AA6F18B}" srcOrd="0" destOrd="0" parTransId="{8D292A16-FA20-4436-ABC5-2CBCA42C919B}" sibTransId="{DFB8B05E-0DC5-426C-9A57-08D37794BA72}"/>
    <dgm:cxn modelId="{73CE549D-D141-4A0B-9BA4-82A7A96B057F}" srcId="{CE0E2532-8C6B-45F9-8EA9-572E7B3ABFC2}" destId="{CD0EB89C-E70A-4950-843D-0D6A5C9EF671}" srcOrd="1" destOrd="0" parTransId="{6887A093-389C-4817-A818-CB97B18FE809}" sibTransId="{EC1DEFA9-9171-4FCE-ABAA-D9134DFF62DE}"/>
    <dgm:cxn modelId="{2B3746A1-AB07-4B7D-A947-5FFC8691107E}" srcId="{CE0E2532-8C6B-45F9-8EA9-572E7B3ABFC2}" destId="{BC1A89EE-6CCA-405A-B945-3F96E4FAC1FC}" srcOrd="5" destOrd="0" parTransId="{35A4715B-8F34-495E-92D6-6FBB03112F82}" sibTransId="{18A59CAD-44D0-44F9-9288-713A2C0D0681}"/>
    <dgm:cxn modelId="{6E0A59A3-7556-4F63-B28D-B8AC67A86E37}" srcId="{CE0E2532-8C6B-45F9-8EA9-572E7B3ABFC2}" destId="{785F8A3F-9F21-4C73-BD09-1594BA12C6FF}" srcOrd="2" destOrd="0" parTransId="{C9FC9B6D-3197-4EB6-9955-EFD321899433}" sibTransId="{13660149-5E5F-4821-8543-668175E8E9B3}"/>
    <dgm:cxn modelId="{02E27EA5-3265-42E2-B7F2-6404BFB2D855}" type="presOf" srcId="{93F4C067-2CD3-4A6E-8D27-A1065BEA813A}" destId="{22FA855A-310E-4A85-AC13-4B3F18385BB2}" srcOrd="0" destOrd="0" presId="urn:microsoft.com/office/officeart/2005/8/layout/vList5"/>
    <dgm:cxn modelId="{1400C6A8-FD77-4814-A6A8-9E9605B21F45}" srcId="{CE0E2532-8C6B-45F9-8EA9-572E7B3ABFC2}" destId="{C457D6F7-0A9D-4733-871C-84980B205E88}" srcOrd="4" destOrd="0" parTransId="{89096919-F1E4-431A-A024-68A24343A4C9}" sibTransId="{A946A3B2-F219-49A8-9744-94479398020A}"/>
    <dgm:cxn modelId="{C112E4B0-D6FC-479B-B6F6-D1A3110522A2}" srcId="{BC1A89EE-6CCA-405A-B945-3F96E4FAC1FC}" destId="{B431F7B7-F7CA-42C5-A560-4750B3C15854}" srcOrd="0" destOrd="0" parTransId="{45D1E990-7BE1-419B-92C2-187C634F2D66}" sibTransId="{F025301B-9935-4C5D-A7BF-36F16DC6DEBD}"/>
    <dgm:cxn modelId="{8479AFBB-3C9C-4B43-BE86-E41338B682F0}" type="presOf" srcId="{2226BE19-496C-486B-8343-C1B851921624}" destId="{5D9C52BC-7DBC-4B29-AA0E-514D02BB0F6E}" srcOrd="0" destOrd="0" presId="urn:microsoft.com/office/officeart/2005/8/layout/vList5"/>
    <dgm:cxn modelId="{3B88D1BD-150E-4F3D-BF8B-DB48FEFA4617}" type="presOf" srcId="{D9EAF4C6-ABFD-4CF2-8A3D-9AD8C12FAA69}" destId="{382D861D-FC24-4F0B-A921-55DD2DA58DBD}" srcOrd="0" destOrd="0" presId="urn:microsoft.com/office/officeart/2005/8/layout/vList5"/>
    <dgm:cxn modelId="{519C66C0-0223-493E-80B0-DFE2CC04C031}" type="presOf" srcId="{B431F7B7-F7CA-42C5-A560-4750B3C15854}" destId="{1A1F9D18-058F-47E7-92D5-448BF1705ED1}" srcOrd="0" destOrd="0" presId="urn:microsoft.com/office/officeart/2005/8/layout/vList5"/>
    <dgm:cxn modelId="{CCCBC9D2-5E40-441F-B2B7-F17A2A2C80BE}" srcId="{C457D6F7-0A9D-4733-871C-84980B205E88}" destId="{9188956A-65F4-47DB-840D-0ABF7FA438FF}" srcOrd="0" destOrd="0" parTransId="{B72A702B-CC20-4CE3-AD1C-685E3388DA7F}" sibTransId="{70F3F8EE-7AFF-4CD2-8565-922A61BDC858}"/>
    <dgm:cxn modelId="{B71409D4-E9C9-47D9-B15F-A84799280A3A}" type="presOf" srcId="{CD0EB89C-E70A-4950-843D-0D6A5C9EF671}" destId="{88C90FA6-948D-4D6A-9AF5-0831FCB533F3}" srcOrd="0" destOrd="0" presId="urn:microsoft.com/office/officeart/2005/8/layout/vList5"/>
    <dgm:cxn modelId="{6ABD6FF5-6D77-4ED2-A88A-14CA3BA5F876}" type="presOf" srcId="{2F72AA19-9CEF-415F-8D5B-DA34128EC22E}" destId="{47C7F63E-38D1-4172-8B4B-3DA5F6EA32DC}" srcOrd="0" destOrd="0" presId="urn:microsoft.com/office/officeart/2005/8/layout/vList5"/>
    <dgm:cxn modelId="{0DB99570-FEE5-4C04-8D33-9000E4C04B9B}" type="presParOf" srcId="{BE93BB1B-831C-4E2E-BCF0-15C40C538961}" destId="{AED45EED-6E94-49F8-8694-E2D52EC4E0D9}" srcOrd="0" destOrd="0" presId="urn:microsoft.com/office/officeart/2005/8/layout/vList5"/>
    <dgm:cxn modelId="{DA3740BC-3966-4D2C-8969-CFFF662D718D}" type="presParOf" srcId="{AED45EED-6E94-49F8-8694-E2D52EC4E0D9}" destId="{DE7E3B78-9B17-4967-BD8A-522F62C926E7}" srcOrd="0" destOrd="0" presId="urn:microsoft.com/office/officeart/2005/8/layout/vList5"/>
    <dgm:cxn modelId="{6271A1E7-34AF-4ED9-B230-DC2622865F75}" type="presParOf" srcId="{AED45EED-6E94-49F8-8694-E2D52EC4E0D9}" destId="{5D9C52BC-7DBC-4B29-AA0E-514D02BB0F6E}" srcOrd="1" destOrd="0" presId="urn:microsoft.com/office/officeart/2005/8/layout/vList5"/>
    <dgm:cxn modelId="{29CEB870-FA2D-4EB1-A40B-CA766B90B63D}" type="presParOf" srcId="{BE93BB1B-831C-4E2E-BCF0-15C40C538961}" destId="{8E026DDA-5C70-4F60-9512-90086B345A7C}" srcOrd="1" destOrd="0" presId="urn:microsoft.com/office/officeart/2005/8/layout/vList5"/>
    <dgm:cxn modelId="{1C5F4174-0357-4372-9F53-4B416E6DF339}" type="presParOf" srcId="{BE93BB1B-831C-4E2E-BCF0-15C40C538961}" destId="{4C4FD0BC-7FED-4F4B-B7C8-6E5C2A8C8A8D}" srcOrd="2" destOrd="0" presId="urn:microsoft.com/office/officeart/2005/8/layout/vList5"/>
    <dgm:cxn modelId="{4D6F1D7E-33BC-4A2F-A55B-DCED18BD5EB4}" type="presParOf" srcId="{4C4FD0BC-7FED-4F4B-B7C8-6E5C2A8C8A8D}" destId="{88C90FA6-948D-4D6A-9AF5-0831FCB533F3}" srcOrd="0" destOrd="0" presId="urn:microsoft.com/office/officeart/2005/8/layout/vList5"/>
    <dgm:cxn modelId="{420331CE-3FC7-44F9-83D1-0FBBDD0D80B8}" type="presParOf" srcId="{4C4FD0BC-7FED-4F4B-B7C8-6E5C2A8C8A8D}" destId="{A84E0C48-2242-4E3C-888C-32B6FC488A9E}" srcOrd="1" destOrd="0" presId="urn:microsoft.com/office/officeart/2005/8/layout/vList5"/>
    <dgm:cxn modelId="{B48821E8-EE22-4088-A1AA-72B4DCAACB01}" type="presParOf" srcId="{BE93BB1B-831C-4E2E-BCF0-15C40C538961}" destId="{37C3335E-5AD3-442B-A458-C4BE203669DF}" srcOrd="3" destOrd="0" presId="urn:microsoft.com/office/officeart/2005/8/layout/vList5"/>
    <dgm:cxn modelId="{7B19B255-A5D3-4088-8FEE-6E918FD9C0B5}" type="presParOf" srcId="{BE93BB1B-831C-4E2E-BCF0-15C40C538961}" destId="{E3B76540-8A4A-48BD-B482-F834A1BE9A22}" srcOrd="4" destOrd="0" presId="urn:microsoft.com/office/officeart/2005/8/layout/vList5"/>
    <dgm:cxn modelId="{076E2085-82AD-4CD4-97EF-E3C1920D4457}" type="presParOf" srcId="{E3B76540-8A4A-48BD-B482-F834A1BE9A22}" destId="{A2ADEC8D-FE2C-4985-BF7B-C4D09578CA21}" srcOrd="0" destOrd="0" presId="urn:microsoft.com/office/officeart/2005/8/layout/vList5"/>
    <dgm:cxn modelId="{46DF9FB8-C212-4AE4-BA71-CD780D10F051}" type="presParOf" srcId="{E3B76540-8A4A-48BD-B482-F834A1BE9A22}" destId="{CE016D81-C438-4448-9213-C295A1D2D646}" srcOrd="1" destOrd="0" presId="urn:microsoft.com/office/officeart/2005/8/layout/vList5"/>
    <dgm:cxn modelId="{0FF98394-E382-4A81-8D17-F131C8865062}" type="presParOf" srcId="{BE93BB1B-831C-4E2E-BCF0-15C40C538961}" destId="{5C6FACA1-79A0-4D26-BC76-F3DAE9DA0012}" srcOrd="5" destOrd="0" presId="urn:microsoft.com/office/officeart/2005/8/layout/vList5"/>
    <dgm:cxn modelId="{A7D04902-893C-4FDB-BC50-6CAAFEE77A45}" type="presParOf" srcId="{BE93BB1B-831C-4E2E-BCF0-15C40C538961}" destId="{044DD963-29CF-4799-B1E2-B3D51DC04B06}" srcOrd="6" destOrd="0" presId="urn:microsoft.com/office/officeart/2005/8/layout/vList5"/>
    <dgm:cxn modelId="{1B713A5A-D381-4053-8ED6-B28941291F4A}" type="presParOf" srcId="{044DD963-29CF-4799-B1E2-B3D51DC04B06}" destId="{406E81CE-5786-4D22-8D6C-6AD73F82E961}" srcOrd="0" destOrd="0" presId="urn:microsoft.com/office/officeart/2005/8/layout/vList5"/>
    <dgm:cxn modelId="{753D3029-4619-4DDA-AE93-71A029DC093A}" type="presParOf" srcId="{044DD963-29CF-4799-B1E2-B3D51DC04B06}" destId="{22FA855A-310E-4A85-AC13-4B3F18385BB2}" srcOrd="1" destOrd="0" presId="urn:microsoft.com/office/officeart/2005/8/layout/vList5"/>
    <dgm:cxn modelId="{F49B6021-CEF5-4E4C-93EC-81DAA95A620B}" type="presParOf" srcId="{BE93BB1B-831C-4E2E-BCF0-15C40C538961}" destId="{556433D3-C877-43E1-91F8-41326C761FEF}" srcOrd="7" destOrd="0" presId="urn:microsoft.com/office/officeart/2005/8/layout/vList5"/>
    <dgm:cxn modelId="{D16464B3-04D5-4261-B793-B1C86368B53B}" type="presParOf" srcId="{BE93BB1B-831C-4E2E-BCF0-15C40C538961}" destId="{55702DA0-B1DE-404D-A145-F9F819B4917A}" srcOrd="8" destOrd="0" presId="urn:microsoft.com/office/officeart/2005/8/layout/vList5"/>
    <dgm:cxn modelId="{D40167E8-95A1-4D6B-97B9-9F74B068ABD0}" type="presParOf" srcId="{55702DA0-B1DE-404D-A145-F9F819B4917A}" destId="{3179D7E1-6C47-4368-9D2A-AC1D3E432F92}" srcOrd="0" destOrd="0" presId="urn:microsoft.com/office/officeart/2005/8/layout/vList5"/>
    <dgm:cxn modelId="{B0A5D19B-0007-44B8-BD5D-56EB822C85CD}" type="presParOf" srcId="{55702DA0-B1DE-404D-A145-F9F819B4917A}" destId="{679A9F9A-99C7-4D1C-A3FE-BD47C44918FF}" srcOrd="1" destOrd="0" presId="urn:microsoft.com/office/officeart/2005/8/layout/vList5"/>
    <dgm:cxn modelId="{7D289681-16EB-40F2-890A-88DD784D8634}" type="presParOf" srcId="{BE93BB1B-831C-4E2E-BCF0-15C40C538961}" destId="{74DC22DA-7E4C-442D-9625-C850C8AF31F0}" srcOrd="9" destOrd="0" presId="urn:microsoft.com/office/officeart/2005/8/layout/vList5"/>
    <dgm:cxn modelId="{F96FCE95-80BF-4375-8791-E2E32150D6DE}" type="presParOf" srcId="{BE93BB1B-831C-4E2E-BCF0-15C40C538961}" destId="{83D45740-9BC6-4598-BE4C-A124432423E9}" srcOrd="10" destOrd="0" presId="urn:microsoft.com/office/officeart/2005/8/layout/vList5"/>
    <dgm:cxn modelId="{D5AF2D00-8470-41CB-86F0-53D0A99F4815}" type="presParOf" srcId="{83D45740-9BC6-4598-BE4C-A124432423E9}" destId="{C36DB453-65D8-4344-A134-5329DB13FE46}" srcOrd="0" destOrd="0" presId="urn:microsoft.com/office/officeart/2005/8/layout/vList5"/>
    <dgm:cxn modelId="{638C7D7A-3E84-4EBC-A996-1C48B78291CF}" type="presParOf" srcId="{83D45740-9BC6-4598-BE4C-A124432423E9}" destId="{1A1F9D18-058F-47E7-92D5-448BF1705ED1}" srcOrd="1" destOrd="0" presId="urn:microsoft.com/office/officeart/2005/8/layout/vList5"/>
    <dgm:cxn modelId="{ADEEFC48-EDAB-46F2-AA7C-1915F39164E5}" type="presParOf" srcId="{BE93BB1B-831C-4E2E-BCF0-15C40C538961}" destId="{D58902B7-8F91-4F5F-904C-FA4C13687558}" srcOrd="11" destOrd="0" presId="urn:microsoft.com/office/officeart/2005/8/layout/vList5"/>
    <dgm:cxn modelId="{2F7CBA38-E289-40C7-B28F-0FC5B91475FC}" type="presParOf" srcId="{BE93BB1B-831C-4E2E-BCF0-15C40C538961}" destId="{81CE0AD2-D2BF-4E8D-801B-9F65DB4549CB}" srcOrd="12" destOrd="0" presId="urn:microsoft.com/office/officeart/2005/8/layout/vList5"/>
    <dgm:cxn modelId="{4CDC6234-2BCB-43B0-B894-3E3113DA321D}" type="presParOf" srcId="{81CE0AD2-D2BF-4E8D-801B-9F65DB4549CB}" destId="{47C7F63E-38D1-4172-8B4B-3DA5F6EA32DC}" srcOrd="0" destOrd="0" presId="urn:microsoft.com/office/officeart/2005/8/layout/vList5"/>
    <dgm:cxn modelId="{722AD907-C12E-4942-AB02-0C688E42607A}" type="presParOf" srcId="{81CE0AD2-D2BF-4E8D-801B-9F65DB4549CB}" destId="{382D861D-FC24-4F0B-A921-55DD2DA58DBD}" srcOrd="1" destOrd="0" presId="urn:microsoft.com/office/officeart/2005/8/layout/vList5"/>
    <dgm:cxn modelId="{69CA1BCA-5A40-4596-BD10-B256D9BD9E1D}" type="presParOf" srcId="{BE93BB1B-831C-4E2E-BCF0-15C40C538961}" destId="{A03C5B1D-9511-47B1-8FC4-CC4BBFF09FDF}" srcOrd="13" destOrd="0" presId="urn:microsoft.com/office/officeart/2005/8/layout/vList5"/>
    <dgm:cxn modelId="{1034DC1A-9559-4129-91AA-E72A1A5783B8}" type="presParOf" srcId="{BE93BB1B-831C-4E2E-BCF0-15C40C538961}" destId="{92E74CFE-D546-4CA5-A95B-0E885AF6CFF5}" srcOrd="14" destOrd="0" presId="urn:microsoft.com/office/officeart/2005/8/layout/vList5"/>
    <dgm:cxn modelId="{C4562300-414A-442F-A908-56614BF8711F}" type="presParOf" srcId="{92E74CFE-D546-4CA5-A95B-0E885AF6CFF5}" destId="{8070DA3F-3A36-42C1-B391-1C7AE15DA421}" srcOrd="0" destOrd="0" presId="urn:microsoft.com/office/officeart/2005/8/layout/vList5"/>
    <dgm:cxn modelId="{F2F31B1B-F694-4461-9123-D3EAA1CE85F1}" type="presParOf" srcId="{92E74CFE-D546-4CA5-A95B-0E885AF6CFF5}" destId="{93D6DB79-B2E6-4FFA-8AB0-2C6894C5406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D31DCD0-98CB-4E2A-8FAF-ED6BE371659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9066FD9-E7CB-4F2A-B551-D8E17FBEE765}">
      <dgm:prSet/>
      <dgm:spPr/>
      <dgm:t>
        <a:bodyPr/>
        <a:lstStyle/>
        <a:p>
          <a:r>
            <a:rPr lang="en-GB" b="1"/>
            <a:t>People:</a:t>
          </a:r>
          <a:r>
            <a:rPr lang="en-GB"/>
            <a:t> </a:t>
          </a:r>
          <a:endParaRPr lang="en-IN"/>
        </a:p>
      </dgm:t>
    </dgm:pt>
    <dgm:pt modelId="{0DDBE34D-6295-4858-B71F-60D5640E724C}" type="parTrans" cxnId="{7F38572B-A87D-4BCE-933A-1C81D81CED92}">
      <dgm:prSet/>
      <dgm:spPr/>
      <dgm:t>
        <a:bodyPr/>
        <a:lstStyle/>
        <a:p>
          <a:endParaRPr lang="en-IN"/>
        </a:p>
      </dgm:t>
    </dgm:pt>
    <dgm:pt modelId="{53746583-2785-425B-ACF9-2AB70350496A}" type="sibTrans" cxnId="{7F38572B-A87D-4BCE-933A-1C81D81CED92}">
      <dgm:prSet/>
      <dgm:spPr/>
      <dgm:t>
        <a:bodyPr/>
        <a:lstStyle/>
        <a:p>
          <a:endParaRPr lang="en-IN"/>
        </a:p>
      </dgm:t>
    </dgm:pt>
    <dgm:pt modelId="{A701FB40-829F-4656-BB4D-317F3F485288}">
      <dgm:prSet/>
      <dgm:spPr/>
      <dgm:t>
        <a:bodyPr/>
        <a:lstStyle/>
        <a:p>
          <a:r>
            <a:rPr lang="en-GB" dirty="0"/>
            <a:t>7 team members (listed in previous slide)</a:t>
          </a:r>
          <a:endParaRPr lang="en-IN" dirty="0"/>
        </a:p>
      </dgm:t>
    </dgm:pt>
    <dgm:pt modelId="{227173CE-AB0E-49E0-AB41-24CC96CC0B3F}" type="parTrans" cxnId="{86A12FE2-EA5B-48B5-9E2A-59414D2D6418}">
      <dgm:prSet/>
      <dgm:spPr/>
      <dgm:t>
        <a:bodyPr/>
        <a:lstStyle/>
        <a:p>
          <a:endParaRPr lang="en-IN"/>
        </a:p>
      </dgm:t>
    </dgm:pt>
    <dgm:pt modelId="{F380A695-E212-4C37-A5B7-B4DF24E3488B}" type="sibTrans" cxnId="{86A12FE2-EA5B-48B5-9E2A-59414D2D6418}">
      <dgm:prSet/>
      <dgm:spPr/>
      <dgm:t>
        <a:bodyPr/>
        <a:lstStyle/>
        <a:p>
          <a:endParaRPr lang="en-IN"/>
        </a:p>
      </dgm:t>
    </dgm:pt>
    <dgm:pt modelId="{418B5DE7-B802-4C11-BBCC-E231C16ACBB2}">
      <dgm:prSet/>
      <dgm:spPr/>
      <dgm:t>
        <a:bodyPr/>
        <a:lstStyle/>
        <a:p>
          <a:r>
            <a:rPr lang="en-GB" b="1"/>
            <a:t>Timeline:</a:t>
          </a:r>
          <a:r>
            <a:rPr lang="en-GB"/>
            <a:t> </a:t>
          </a:r>
          <a:endParaRPr lang="en-IN"/>
        </a:p>
      </dgm:t>
    </dgm:pt>
    <dgm:pt modelId="{D595D40E-127C-4C40-9AB7-DAA5217C2829}" type="parTrans" cxnId="{32685201-824B-4C19-BC7D-696F6340D5FD}">
      <dgm:prSet/>
      <dgm:spPr/>
      <dgm:t>
        <a:bodyPr/>
        <a:lstStyle/>
        <a:p>
          <a:endParaRPr lang="en-IN"/>
        </a:p>
      </dgm:t>
    </dgm:pt>
    <dgm:pt modelId="{60763254-961A-46C4-AEE2-B452B9687F89}" type="sibTrans" cxnId="{32685201-824B-4C19-BC7D-696F6340D5FD}">
      <dgm:prSet/>
      <dgm:spPr/>
      <dgm:t>
        <a:bodyPr/>
        <a:lstStyle/>
        <a:p>
          <a:endParaRPr lang="en-IN"/>
        </a:p>
      </dgm:t>
    </dgm:pt>
    <dgm:pt modelId="{DC108ECB-01A1-4D22-BE6F-228C3D6939BA}">
      <dgm:prSet/>
      <dgm:spPr/>
      <dgm:t>
        <a:bodyPr/>
        <a:lstStyle/>
        <a:p>
          <a:r>
            <a:rPr lang="en-GB"/>
            <a:t>6 months (Jul 2025 – Jan 2026)</a:t>
          </a:r>
          <a:endParaRPr lang="en-IN"/>
        </a:p>
      </dgm:t>
    </dgm:pt>
    <dgm:pt modelId="{001304D7-6EC4-4BE6-8EDD-F283D5EC2B29}" type="parTrans" cxnId="{D7D39635-40B9-48FF-9714-673E2A8D9049}">
      <dgm:prSet/>
      <dgm:spPr/>
      <dgm:t>
        <a:bodyPr/>
        <a:lstStyle/>
        <a:p>
          <a:endParaRPr lang="en-IN"/>
        </a:p>
      </dgm:t>
    </dgm:pt>
    <dgm:pt modelId="{AF79DB2A-1BBD-4EBA-AAAB-FE46052941FC}" type="sibTrans" cxnId="{D7D39635-40B9-48FF-9714-673E2A8D9049}">
      <dgm:prSet/>
      <dgm:spPr/>
      <dgm:t>
        <a:bodyPr/>
        <a:lstStyle/>
        <a:p>
          <a:endParaRPr lang="en-IN"/>
        </a:p>
      </dgm:t>
    </dgm:pt>
    <dgm:pt modelId="{E1BD13D4-33E3-4DE7-BED2-FB0D6B69EF67}">
      <dgm:prSet/>
      <dgm:spPr/>
      <dgm:t>
        <a:bodyPr/>
        <a:lstStyle/>
        <a:p>
          <a:r>
            <a:rPr lang="en-IN" b="1"/>
            <a:t>Budget Estimate:</a:t>
          </a:r>
          <a:r>
            <a:rPr lang="en-IN"/>
            <a:t> ₹24,50,000 </a:t>
          </a:r>
        </a:p>
      </dgm:t>
    </dgm:pt>
    <dgm:pt modelId="{8A239A8C-5C67-402C-A4B4-6F9EEC7BC8D9}" type="parTrans" cxnId="{0ABF2426-2D32-4B39-A04A-8CA76B2946B3}">
      <dgm:prSet/>
      <dgm:spPr/>
      <dgm:t>
        <a:bodyPr/>
        <a:lstStyle/>
        <a:p>
          <a:endParaRPr lang="en-IN"/>
        </a:p>
      </dgm:t>
    </dgm:pt>
    <dgm:pt modelId="{38817919-FBB1-4C50-9A69-A19051C4719B}" type="sibTrans" cxnId="{0ABF2426-2D32-4B39-A04A-8CA76B2946B3}">
      <dgm:prSet/>
      <dgm:spPr/>
      <dgm:t>
        <a:bodyPr/>
        <a:lstStyle/>
        <a:p>
          <a:endParaRPr lang="en-IN"/>
        </a:p>
      </dgm:t>
    </dgm:pt>
    <dgm:pt modelId="{5BAAE8A3-1674-43D5-885E-A5BD12B14D97}">
      <dgm:prSet/>
      <dgm:spPr/>
      <dgm:t>
        <a:bodyPr/>
        <a:lstStyle/>
        <a:p>
          <a:r>
            <a:rPr lang="en-IN"/>
            <a:t>Development: ₹12,00,000</a:t>
          </a:r>
        </a:p>
      </dgm:t>
    </dgm:pt>
    <dgm:pt modelId="{7C94F2A4-FACA-4750-9E87-A1BBE66CE35A}" type="parTrans" cxnId="{3B91E028-F74D-4DA8-9194-855DF65F13DC}">
      <dgm:prSet/>
      <dgm:spPr/>
      <dgm:t>
        <a:bodyPr/>
        <a:lstStyle/>
        <a:p>
          <a:endParaRPr lang="en-IN"/>
        </a:p>
      </dgm:t>
    </dgm:pt>
    <dgm:pt modelId="{039AB327-FC6D-4345-BEAB-8C0326FEFBF1}" type="sibTrans" cxnId="{3B91E028-F74D-4DA8-9194-855DF65F13DC}">
      <dgm:prSet/>
      <dgm:spPr/>
      <dgm:t>
        <a:bodyPr/>
        <a:lstStyle/>
        <a:p>
          <a:endParaRPr lang="en-IN"/>
        </a:p>
      </dgm:t>
    </dgm:pt>
    <dgm:pt modelId="{99B6A80C-4663-41A0-9502-7231D56949BE}">
      <dgm:prSet/>
      <dgm:spPr/>
      <dgm:t>
        <a:bodyPr/>
        <a:lstStyle/>
        <a:p>
          <a:r>
            <a:rPr lang="en-IN"/>
            <a:t>Licenses &amp; Tools: ₹3,00,000</a:t>
          </a:r>
        </a:p>
      </dgm:t>
    </dgm:pt>
    <dgm:pt modelId="{F60EE26E-1F66-48FE-A8D9-0731C31E56BB}" type="parTrans" cxnId="{A6347272-16AC-4EB4-923D-8C9D26EDD66F}">
      <dgm:prSet/>
      <dgm:spPr/>
      <dgm:t>
        <a:bodyPr/>
        <a:lstStyle/>
        <a:p>
          <a:endParaRPr lang="en-IN"/>
        </a:p>
      </dgm:t>
    </dgm:pt>
    <dgm:pt modelId="{31012D1C-42A6-4FEA-A21E-8D66229E596C}" type="sibTrans" cxnId="{A6347272-16AC-4EB4-923D-8C9D26EDD66F}">
      <dgm:prSet/>
      <dgm:spPr/>
      <dgm:t>
        <a:bodyPr/>
        <a:lstStyle/>
        <a:p>
          <a:endParaRPr lang="en-IN"/>
        </a:p>
      </dgm:t>
    </dgm:pt>
    <dgm:pt modelId="{DD9CC549-E1A9-4E65-B4C3-C7050B4E79EC}">
      <dgm:prSet/>
      <dgm:spPr/>
      <dgm:t>
        <a:bodyPr/>
        <a:lstStyle/>
        <a:p>
          <a:r>
            <a:rPr lang="en-IN"/>
            <a:t>Training &amp; Support: ₹2,50,000</a:t>
          </a:r>
        </a:p>
      </dgm:t>
    </dgm:pt>
    <dgm:pt modelId="{C3B0072D-409E-4F21-84EA-CE7C3CA045DA}" type="parTrans" cxnId="{5DD214E0-3FDD-4ACC-A065-5DA4CD36B5B5}">
      <dgm:prSet/>
      <dgm:spPr/>
      <dgm:t>
        <a:bodyPr/>
        <a:lstStyle/>
        <a:p>
          <a:endParaRPr lang="en-IN"/>
        </a:p>
      </dgm:t>
    </dgm:pt>
    <dgm:pt modelId="{0FE8B5D4-91A6-429D-BB65-82947C32D336}" type="sibTrans" cxnId="{5DD214E0-3FDD-4ACC-A065-5DA4CD36B5B5}">
      <dgm:prSet/>
      <dgm:spPr/>
      <dgm:t>
        <a:bodyPr/>
        <a:lstStyle/>
        <a:p>
          <a:endParaRPr lang="en-IN"/>
        </a:p>
      </dgm:t>
    </dgm:pt>
    <dgm:pt modelId="{1E67BDDB-CE25-4114-BF10-C4691029327C}">
      <dgm:prSet/>
      <dgm:spPr/>
      <dgm:t>
        <a:bodyPr/>
        <a:lstStyle/>
        <a:p>
          <a:r>
            <a:rPr lang="en-IN"/>
            <a:t>Testing &amp; QA: ₹2,00,000</a:t>
          </a:r>
        </a:p>
      </dgm:t>
    </dgm:pt>
    <dgm:pt modelId="{33FABCE9-3597-497B-BA4C-BA101C93B103}" type="parTrans" cxnId="{08F24D11-E271-4D11-9B63-DFF459B0E577}">
      <dgm:prSet/>
      <dgm:spPr/>
      <dgm:t>
        <a:bodyPr/>
        <a:lstStyle/>
        <a:p>
          <a:endParaRPr lang="en-IN"/>
        </a:p>
      </dgm:t>
    </dgm:pt>
    <dgm:pt modelId="{DF3525AB-CBE6-47DE-9D32-1E728EEB84DB}" type="sibTrans" cxnId="{08F24D11-E271-4D11-9B63-DFF459B0E577}">
      <dgm:prSet/>
      <dgm:spPr/>
      <dgm:t>
        <a:bodyPr/>
        <a:lstStyle/>
        <a:p>
          <a:endParaRPr lang="en-IN"/>
        </a:p>
      </dgm:t>
    </dgm:pt>
    <dgm:pt modelId="{91096130-FBAF-483F-B1B3-CB426815B529}">
      <dgm:prSet/>
      <dgm:spPr/>
      <dgm:t>
        <a:bodyPr/>
        <a:lstStyle/>
        <a:p>
          <a:r>
            <a:rPr lang="en-IN"/>
            <a:t>Contingency &amp; Travel: ₹5,00,000</a:t>
          </a:r>
        </a:p>
      </dgm:t>
    </dgm:pt>
    <dgm:pt modelId="{EAE181EF-B371-4EAC-A5F3-DA07C755B721}" type="parTrans" cxnId="{2EBD6E8B-AC52-4D72-908A-26A761827246}">
      <dgm:prSet/>
      <dgm:spPr/>
      <dgm:t>
        <a:bodyPr/>
        <a:lstStyle/>
        <a:p>
          <a:endParaRPr lang="en-IN"/>
        </a:p>
      </dgm:t>
    </dgm:pt>
    <dgm:pt modelId="{C15EB18D-6444-42AB-9EC1-090E17AF74BD}" type="sibTrans" cxnId="{2EBD6E8B-AC52-4D72-908A-26A761827246}">
      <dgm:prSet/>
      <dgm:spPr/>
      <dgm:t>
        <a:bodyPr/>
        <a:lstStyle/>
        <a:p>
          <a:endParaRPr lang="en-IN"/>
        </a:p>
      </dgm:t>
    </dgm:pt>
    <dgm:pt modelId="{3951EABD-9836-4DFF-A012-1A15A3DB1F41}" type="pres">
      <dgm:prSet presAssocID="{8D31DCD0-98CB-4E2A-8FAF-ED6BE3716596}" presName="linear" presStyleCnt="0">
        <dgm:presLayoutVars>
          <dgm:animLvl val="lvl"/>
          <dgm:resizeHandles val="exact"/>
        </dgm:presLayoutVars>
      </dgm:prSet>
      <dgm:spPr/>
    </dgm:pt>
    <dgm:pt modelId="{0B887033-76B8-4E0F-B28D-98E30F3C0CAD}" type="pres">
      <dgm:prSet presAssocID="{69066FD9-E7CB-4F2A-B551-D8E17FBEE765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46BF774-7715-43DA-8B63-595C1D24477F}" type="pres">
      <dgm:prSet presAssocID="{69066FD9-E7CB-4F2A-B551-D8E17FBEE765}" presName="childText" presStyleLbl="revTx" presStyleIdx="0" presStyleCnt="3">
        <dgm:presLayoutVars>
          <dgm:bulletEnabled val="1"/>
        </dgm:presLayoutVars>
      </dgm:prSet>
      <dgm:spPr/>
    </dgm:pt>
    <dgm:pt modelId="{878390CB-ABA7-4119-885B-112DCB837F94}" type="pres">
      <dgm:prSet presAssocID="{418B5DE7-B802-4C11-BBCC-E231C16ACBB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D40B48A9-739B-4B8F-8359-15C2A44E6144}" type="pres">
      <dgm:prSet presAssocID="{418B5DE7-B802-4C11-BBCC-E231C16ACBB2}" presName="childText" presStyleLbl="revTx" presStyleIdx="1" presStyleCnt="3">
        <dgm:presLayoutVars>
          <dgm:bulletEnabled val="1"/>
        </dgm:presLayoutVars>
      </dgm:prSet>
      <dgm:spPr/>
    </dgm:pt>
    <dgm:pt modelId="{1CE07A92-B59F-48DD-A347-CF613FF1988B}" type="pres">
      <dgm:prSet presAssocID="{E1BD13D4-33E3-4DE7-BED2-FB0D6B69EF67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B54D7750-DCFB-4B57-B6B3-2DA38D97CA25}" type="pres">
      <dgm:prSet presAssocID="{E1BD13D4-33E3-4DE7-BED2-FB0D6B69EF67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32685201-824B-4C19-BC7D-696F6340D5FD}" srcId="{8D31DCD0-98CB-4E2A-8FAF-ED6BE3716596}" destId="{418B5DE7-B802-4C11-BBCC-E231C16ACBB2}" srcOrd="1" destOrd="0" parTransId="{D595D40E-127C-4C40-9AB7-DAA5217C2829}" sibTransId="{60763254-961A-46C4-AEE2-B452B9687F89}"/>
    <dgm:cxn modelId="{08F24D11-E271-4D11-9B63-DFF459B0E577}" srcId="{E1BD13D4-33E3-4DE7-BED2-FB0D6B69EF67}" destId="{1E67BDDB-CE25-4114-BF10-C4691029327C}" srcOrd="3" destOrd="0" parTransId="{33FABCE9-3597-497B-BA4C-BA101C93B103}" sibTransId="{DF3525AB-CBE6-47DE-9D32-1E728EEB84DB}"/>
    <dgm:cxn modelId="{D9810318-8881-4AA0-917D-DBA1A79E7EE2}" type="presOf" srcId="{5BAAE8A3-1674-43D5-885E-A5BD12B14D97}" destId="{B54D7750-DCFB-4B57-B6B3-2DA38D97CA25}" srcOrd="0" destOrd="0" presId="urn:microsoft.com/office/officeart/2005/8/layout/vList2"/>
    <dgm:cxn modelId="{72841918-6A20-4357-917B-8E105EAD6151}" type="presOf" srcId="{418B5DE7-B802-4C11-BBCC-E231C16ACBB2}" destId="{878390CB-ABA7-4119-885B-112DCB837F94}" srcOrd="0" destOrd="0" presId="urn:microsoft.com/office/officeart/2005/8/layout/vList2"/>
    <dgm:cxn modelId="{0ABF2426-2D32-4B39-A04A-8CA76B2946B3}" srcId="{8D31DCD0-98CB-4E2A-8FAF-ED6BE3716596}" destId="{E1BD13D4-33E3-4DE7-BED2-FB0D6B69EF67}" srcOrd="2" destOrd="0" parTransId="{8A239A8C-5C67-402C-A4B4-6F9EEC7BC8D9}" sibTransId="{38817919-FBB1-4C50-9A69-A19051C4719B}"/>
    <dgm:cxn modelId="{3B91E028-F74D-4DA8-9194-855DF65F13DC}" srcId="{E1BD13D4-33E3-4DE7-BED2-FB0D6B69EF67}" destId="{5BAAE8A3-1674-43D5-885E-A5BD12B14D97}" srcOrd="0" destOrd="0" parTransId="{7C94F2A4-FACA-4750-9E87-A1BBE66CE35A}" sibTransId="{039AB327-FC6D-4345-BEAB-8C0326FEFBF1}"/>
    <dgm:cxn modelId="{7F38572B-A87D-4BCE-933A-1C81D81CED92}" srcId="{8D31DCD0-98CB-4E2A-8FAF-ED6BE3716596}" destId="{69066FD9-E7CB-4F2A-B551-D8E17FBEE765}" srcOrd="0" destOrd="0" parTransId="{0DDBE34D-6295-4858-B71F-60D5640E724C}" sibTransId="{53746583-2785-425B-ACF9-2AB70350496A}"/>
    <dgm:cxn modelId="{32A72131-BFAD-494B-8F04-459401F68F0F}" type="presOf" srcId="{1E67BDDB-CE25-4114-BF10-C4691029327C}" destId="{B54D7750-DCFB-4B57-B6B3-2DA38D97CA25}" srcOrd="0" destOrd="3" presId="urn:microsoft.com/office/officeart/2005/8/layout/vList2"/>
    <dgm:cxn modelId="{D7D39635-40B9-48FF-9714-673E2A8D9049}" srcId="{418B5DE7-B802-4C11-BBCC-E231C16ACBB2}" destId="{DC108ECB-01A1-4D22-BE6F-228C3D6939BA}" srcOrd="0" destOrd="0" parTransId="{001304D7-6EC4-4BE6-8EDD-F283D5EC2B29}" sibTransId="{AF79DB2A-1BBD-4EBA-AAAB-FE46052941FC}"/>
    <dgm:cxn modelId="{1F12CF66-B0D5-448F-86CC-7C2EB784759A}" type="presOf" srcId="{69066FD9-E7CB-4F2A-B551-D8E17FBEE765}" destId="{0B887033-76B8-4E0F-B28D-98E30F3C0CAD}" srcOrd="0" destOrd="0" presId="urn:microsoft.com/office/officeart/2005/8/layout/vList2"/>
    <dgm:cxn modelId="{B60D2D50-D462-469A-9D55-51FE83496550}" type="presOf" srcId="{91096130-FBAF-483F-B1B3-CB426815B529}" destId="{B54D7750-DCFB-4B57-B6B3-2DA38D97CA25}" srcOrd="0" destOrd="4" presId="urn:microsoft.com/office/officeart/2005/8/layout/vList2"/>
    <dgm:cxn modelId="{8663A751-1210-48A7-AAC7-598C07DFC577}" type="presOf" srcId="{8D31DCD0-98CB-4E2A-8FAF-ED6BE3716596}" destId="{3951EABD-9836-4DFF-A012-1A15A3DB1F41}" srcOrd="0" destOrd="0" presId="urn:microsoft.com/office/officeart/2005/8/layout/vList2"/>
    <dgm:cxn modelId="{A6347272-16AC-4EB4-923D-8C9D26EDD66F}" srcId="{E1BD13D4-33E3-4DE7-BED2-FB0D6B69EF67}" destId="{99B6A80C-4663-41A0-9502-7231D56949BE}" srcOrd="1" destOrd="0" parTransId="{F60EE26E-1F66-48FE-A8D9-0731C31E56BB}" sibTransId="{31012D1C-42A6-4FEA-A21E-8D66229E596C}"/>
    <dgm:cxn modelId="{D2A26875-4361-429C-81F4-0FF4B4698AE2}" type="presOf" srcId="{A701FB40-829F-4656-BB4D-317F3F485288}" destId="{A46BF774-7715-43DA-8B63-595C1D24477F}" srcOrd="0" destOrd="0" presId="urn:microsoft.com/office/officeart/2005/8/layout/vList2"/>
    <dgm:cxn modelId="{DB41BA55-84C8-48C7-91D6-65B1B543F8F0}" type="presOf" srcId="{E1BD13D4-33E3-4DE7-BED2-FB0D6B69EF67}" destId="{1CE07A92-B59F-48DD-A347-CF613FF1988B}" srcOrd="0" destOrd="0" presId="urn:microsoft.com/office/officeart/2005/8/layout/vList2"/>
    <dgm:cxn modelId="{2EBD6E8B-AC52-4D72-908A-26A761827246}" srcId="{E1BD13D4-33E3-4DE7-BED2-FB0D6B69EF67}" destId="{91096130-FBAF-483F-B1B3-CB426815B529}" srcOrd="4" destOrd="0" parTransId="{EAE181EF-B371-4EAC-A5F3-DA07C755B721}" sibTransId="{C15EB18D-6444-42AB-9EC1-090E17AF74BD}"/>
    <dgm:cxn modelId="{EB9E14A2-563B-4F00-82FD-BEF7B9AAFA2B}" type="presOf" srcId="{DD9CC549-E1A9-4E65-B4C3-C7050B4E79EC}" destId="{B54D7750-DCFB-4B57-B6B3-2DA38D97CA25}" srcOrd="0" destOrd="2" presId="urn:microsoft.com/office/officeart/2005/8/layout/vList2"/>
    <dgm:cxn modelId="{D89EABC1-7CA8-48D3-A61A-8957F5C9ED5B}" type="presOf" srcId="{DC108ECB-01A1-4D22-BE6F-228C3D6939BA}" destId="{D40B48A9-739B-4B8F-8359-15C2A44E6144}" srcOrd="0" destOrd="0" presId="urn:microsoft.com/office/officeart/2005/8/layout/vList2"/>
    <dgm:cxn modelId="{5DD214E0-3FDD-4ACC-A065-5DA4CD36B5B5}" srcId="{E1BD13D4-33E3-4DE7-BED2-FB0D6B69EF67}" destId="{DD9CC549-E1A9-4E65-B4C3-C7050B4E79EC}" srcOrd="2" destOrd="0" parTransId="{C3B0072D-409E-4F21-84EA-CE7C3CA045DA}" sibTransId="{0FE8B5D4-91A6-429D-BB65-82947C32D336}"/>
    <dgm:cxn modelId="{86A12FE2-EA5B-48B5-9E2A-59414D2D6418}" srcId="{69066FD9-E7CB-4F2A-B551-D8E17FBEE765}" destId="{A701FB40-829F-4656-BB4D-317F3F485288}" srcOrd="0" destOrd="0" parTransId="{227173CE-AB0E-49E0-AB41-24CC96CC0B3F}" sibTransId="{F380A695-E212-4C37-A5B7-B4DF24E3488B}"/>
    <dgm:cxn modelId="{5A42B1FF-7723-4BFF-9B30-140CA00E3DD3}" type="presOf" srcId="{99B6A80C-4663-41A0-9502-7231D56949BE}" destId="{B54D7750-DCFB-4B57-B6B3-2DA38D97CA25}" srcOrd="0" destOrd="1" presId="urn:microsoft.com/office/officeart/2005/8/layout/vList2"/>
    <dgm:cxn modelId="{C892A6DB-FB43-4BA5-8AE8-17E54C099604}" type="presParOf" srcId="{3951EABD-9836-4DFF-A012-1A15A3DB1F41}" destId="{0B887033-76B8-4E0F-B28D-98E30F3C0CAD}" srcOrd="0" destOrd="0" presId="urn:microsoft.com/office/officeart/2005/8/layout/vList2"/>
    <dgm:cxn modelId="{9B666613-06B2-496C-A0CD-C25C6206DC0F}" type="presParOf" srcId="{3951EABD-9836-4DFF-A012-1A15A3DB1F41}" destId="{A46BF774-7715-43DA-8B63-595C1D24477F}" srcOrd="1" destOrd="0" presId="urn:microsoft.com/office/officeart/2005/8/layout/vList2"/>
    <dgm:cxn modelId="{15C8B9C9-7C53-4094-86C7-E69F99733EC9}" type="presParOf" srcId="{3951EABD-9836-4DFF-A012-1A15A3DB1F41}" destId="{878390CB-ABA7-4119-885B-112DCB837F94}" srcOrd="2" destOrd="0" presId="urn:microsoft.com/office/officeart/2005/8/layout/vList2"/>
    <dgm:cxn modelId="{E3FCC030-CBA5-4D07-B474-E9B362003521}" type="presParOf" srcId="{3951EABD-9836-4DFF-A012-1A15A3DB1F41}" destId="{D40B48A9-739B-4B8F-8359-15C2A44E6144}" srcOrd="3" destOrd="0" presId="urn:microsoft.com/office/officeart/2005/8/layout/vList2"/>
    <dgm:cxn modelId="{497C96A6-C313-487F-BDD5-DF2A75BD94A5}" type="presParOf" srcId="{3951EABD-9836-4DFF-A012-1A15A3DB1F41}" destId="{1CE07A92-B59F-48DD-A347-CF613FF1988B}" srcOrd="4" destOrd="0" presId="urn:microsoft.com/office/officeart/2005/8/layout/vList2"/>
    <dgm:cxn modelId="{A1E94F0A-3C27-4E66-96BE-6C1472797E8B}" type="presParOf" srcId="{3951EABD-9836-4DFF-A012-1A15A3DB1F41}" destId="{B54D7750-DCFB-4B57-B6B3-2DA38D97CA25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1BC2068-A895-4F96-B9B5-30BAC48B37E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A5CB37E2-48BC-4016-8A12-42DC6060F73B}">
      <dgm:prSet/>
      <dgm:spPr/>
      <dgm:t>
        <a:bodyPr/>
        <a:lstStyle/>
        <a:p>
          <a:r>
            <a:rPr lang="en-IN"/>
            <a:t>Resistance to change:</a:t>
          </a:r>
        </a:p>
      </dgm:t>
    </dgm:pt>
    <dgm:pt modelId="{BCB36C58-4BFF-4605-BA18-10FA248F7F2E}" type="parTrans" cxnId="{69125F3E-733E-4DFB-A957-1BDF7195D69B}">
      <dgm:prSet/>
      <dgm:spPr/>
      <dgm:t>
        <a:bodyPr/>
        <a:lstStyle/>
        <a:p>
          <a:endParaRPr lang="en-IN"/>
        </a:p>
      </dgm:t>
    </dgm:pt>
    <dgm:pt modelId="{7070AF59-1426-450F-B97A-DACE46BB60EB}" type="sibTrans" cxnId="{69125F3E-733E-4DFB-A957-1BDF7195D69B}">
      <dgm:prSet/>
      <dgm:spPr/>
      <dgm:t>
        <a:bodyPr/>
        <a:lstStyle/>
        <a:p>
          <a:endParaRPr lang="en-IN"/>
        </a:p>
      </dgm:t>
    </dgm:pt>
    <dgm:pt modelId="{E6B7CAAE-56D9-472B-8D08-C0B9EB39A128}">
      <dgm:prSet/>
      <dgm:spPr/>
      <dgm:t>
        <a:bodyPr/>
        <a:lstStyle/>
        <a:p>
          <a:r>
            <a:rPr lang="en-GB"/>
            <a:t>Mitigated by training and early pilot feedback</a:t>
          </a:r>
          <a:endParaRPr lang="en-IN"/>
        </a:p>
      </dgm:t>
    </dgm:pt>
    <dgm:pt modelId="{3FEB1CCE-B15F-4340-BC51-EF5B02B9A1AE}" type="parTrans" cxnId="{D22CB426-53D1-48FA-BC3C-8AB862D5CF62}">
      <dgm:prSet/>
      <dgm:spPr/>
      <dgm:t>
        <a:bodyPr/>
        <a:lstStyle/>
        <a:p>
          <a:endParaRPr lang="en-IN"/>
        </a:p>
      </dgm:t>
    </dgm:pt>
    <dgm:pt modelId="{68734E17-9015-4D58-9D22-A6B1D3807110}" type="sibTrans" cxnId="{D22CB426-53D1-48FA-BC3C-8AB862D5CF62}">
      <dgm:prSet/>
      <dgm:spPr/>
      <dgm:t>
        <a:bodyPr/>
        <a:lstStyle/>
        <a:p>
          <a:endParaRPr lang="en-IN"/>
        </a:p>
      </dgm:t>
    </dgm:pt>
    <dgm:pt modelId="{C56DA3B2-6F15-470B-AC57-505E500EC654}">
      <dgm:prSet/>
      <dgm:spPr/>
      <dgm:t>
        <a:bodyPr/>
        <a:lstStyle/>
        <a:p>
          <a:r>
            <a:rPr lang="en-IN"/>
            <a:t>Timeline slippage:</a:t>
          </a:r>
        </a:p>
      </dgm:t>
    </dgm:pt>
    <dgm:pt modelId="{4D4C5678-BFAA-423A-96EB-F52DCDCA7A5E}" type="parTrans" cxnId="{9A288538-EBCA-44C0-A649-D56F62542759}">
      <dgm:prSet/>
      <dgm:spPr/>
      <dgm:t>
        <a:bodyPr/>
        <a:lstStyle/>
        <a:p>
          <a:endParaRPr lang="en-IN"/>
        </a:p>
      </dgm:t>
    </dgm:pt>
    <dgm:pt modelId="{5B8A65AD-B862-4B4B-9DD1-8B367431530B}" type="sibTrans" cxnId="{9A288538-EBCA-44C0-A649-D56F62542759}">
      <dgm:prSet/>
      <dgm:spPr/>
      <dgm:t>
        <a:bodyPr/>
        <a:lstStyle/>
        <a:p>
          <a:endParaRPr lang="en-IN"/>
        </a:p>
      </dgm:t>
    </dgm:pt>
    <dgm:pt modelId="{E8BBB81B-C27B-4B24-83D6-7E59B60C0421}">
      <dgm:prSet/>
      <dgm:spPr/>
      <dgm:t>
        <a:bodyPr/>
        <a:lstStyle/>
        <a:p>
          <a:r>
            <a:rPr lang="en-GB"/>
            <a:t>Strict milestone-based delivery with reviews</a:t>
          </a:r>
          <a:endParaRPr lang="en-IN"/>
        </a:p>
      </dgm:t>
    </dgm:pt>
    <dgm:pt modelId="{363C093F-F447-4758-BC35-07A97394499A}" type="parTrans" cxnId="{97CEE495-8C19-4B68-ABF0-CA74E3493E74}">
      <dgm:prSet/>
      <dgm:spPr/>
      <dgm:t>
        <a:bodyPr/>
        <a:lstStyle/>
        <a:p>
          <a:endParaRPr lang="en-IN"/>
        </a:p>
      </dgm:t>
    </dgm:pt>
    <dgm:pt modelId="{55A282E8-9C11-4294-B268-778D07629919}" type="sibTrans" cxnId="{97CEE495-8C19-4B68-ABF0-CA74E3493E74}">
      <dgm:prSet/>
      <dgm:spPr/>
      <dgm:t>
        <a:bodyPr/>
        <a:lstStyle/>
        <a:p>
          <a:endParaRPr lang="en-IN"/>
        </a:p>
      </dgm:t>
    </dgm:pt>
    <dgm:pt modelId="{60F506EA-A06B-45E5-8898-E2D9E12BE989}">
      <dgm:prSet/>
      <dgm:spPr/>
      <dgm:t>
        <a:bodyPr/>
        <a:lstStyle/>
        <a:p>
          <a:r>
            <a:rPr lang="en-IN"/>
            <a:t>Integration delays:</a:t>
          </a:r>
        </a:p>
      </dgm:t>
    </dgm:pt>
    <dgm:pt modelId="{84688D41-0613-447B-9DE4-1FD5A541010C}" type="parTrans" cxnId="{0C10B804-217F-4C93-97BB-927DBC765961}">
      <dgm:prSet/>
      <dgm:spPr/>
      <dgm:t>
        <a:bodyPr/>
        <a:lstStyle/>
        <a:p>
          <a:endParaRPr lang="en-IN"/>
        </a:p>
      </dgm:t>
    </dgm:pt>
    <dgm:pt modelId="{DBF56E3A-322A-4993-A1F1-73947EC5BDA4}" type="sibTrans" cxnId="{0C10B804-217F-4C93-97BB-927DBC765961}">
      <dgm:prSet/>
      <dgm:spPr/>
      <dgm:t>
        <a:bodyPr/>
        <a:lstStyle/>
        <a:p>
          <a:endParaRPr lang="en-IN"/>
        </a:p>
      </dgm:t>
    </dgm:pt>
    <dgm:pt modelId="{F7629F32-7673-42D0-8A2A-BC6FE39BBC06}">
      <dgm:prSet/>
      <dgm:spPr/>
      <dgm:t>
        <a:bodyPr/>
        <a:lstStyle/>
        <a:p>
          <a:r>
            <a:rPr lang="en-GB"/>
            <a:t>Defined data formats and early IT coordination</a:t>
          </a:r>
          <a:endParaRPr lang="en-IN"/>
        </a:p>
      </dgm:t>
    </dgm:pt>
    <dgm:pt modelId="{FDB680C8-16BA-42EC-900F-E33773E21373}" type="parTrans" cxnId="{C041410E-6387-4523-BC1B-219EE2B4D0C0}">
      <dgm:prSet/>
      <dgm:spPr/>
      <dgm:t>
        <a:bodyPr/>
        <a:lstStyle/>
        <a:p>
          <a:endParaRPr lang="en-IN"/>
        </a:p>
      </dgm:t>
    </dgm:pt>
    <dgm:pt modelId="{641E303E-D2B6-4E62-A7E8-DF93EB122123}" type="sibTrans" cxnId="{C041410E-6387-4523-BC1B-219EE2B4D0C0}">
      <dgm:prSet/>
      <dgm:spPr/>
      <dgm:t>
        <a:bodyPr/>
        <a:lstStyle/>
        <a:p>
          <a:endParaRPr lang="en-IN"/>
        </a:p>
      </dgm:t>
    </dgm:pt>
    <dgm:pt modelId="{CEDDD7C0-150E-4A5C-98DD-1E5DD9E407C2}">
      <dgm:prSet/>
      <dgm:spPr/>
      <dgm:t>
        <a:bodyPr/>
        <a:lstStyle/>
        <a:p>
          <a:r>
            <a:rPr lang="en-IN"/>
            <a:t>Adoption challenges:</a:t>
          </a:r>
        </a:p>
      </dgm:t>
    </dgm:pt>
    <dgm:pt modelId="{6F52EBD8-87FB-4135-A516-D869CB57E4AE}" type="parTrans" cxnId="{9797823B-9CDC-47B5-A7C2-4960AE746D14}">
      <dgm:prSet/>
      <dgm:spPr/>
      <dgm:t>
        <a:bodyPr/>
        <a:lstStyle/>
        <a:p>
          <a:endParaRPr lang="en-IN"/>
        </a:p>
      </dgm:t>
    </dgm:pt>
    <dgm:pt modelId="{C9779D63-D377-410E-A0DE-B90855B0EF02}" type="sibTrans" cxnId="{9797823B-9CDC-47B5-A7C2-4960AE746D14}">
      <dgm:prSet/>
      <dgm:spPr/>
      <dgm:t>
        <a:bodyPr/>
        <a:lstStyle/>
        <a:p>
          <a:endParaRPr lang="en-IN"/>
        </a:p>
      </dgm:t>
    </dgm:pt>
    <dgm:pt modelId="{14A96930-7627-4AF6-8959-6043362292D2}">
      <dgm:prSet/>
      <dgm:spPr/>
      <dgm:t>
        <a:bodyPr/>
        <a:lstStyle/>
        <a:p>
          <a:r>
            <a:rPr lang="en-GB"/>
            <a:t>Incentives for early adoption, feedback loop</a:t>
          </a:r>
          <a:endParaRPr lang="en-IN"/>
        </a:p>
      </dgm:t>
    </dgm:pt>
    <dgm:pt modelId="{8097EF43-B3A3-4CE2-9245-F43960376ABC}" type="parTrans" cxnId="{1A01158C-C806-48C6-AA7D-4D9473956EE3}">
      <dgm:prSet/>
      <dgm:spPr/>
      <dgm:t>
        <a:bodyPr/>
        <a:lstStyle/>
        <a:p>
          <a:endParaRPr lang="en-IN"/>
        </a:p>
      </dgm:t>
    </dgm:pt>
    <dgm:pt modelId="{708B3D77-3B78-46D1-94B2-C4AB4A503EB3}" type="sibTrans" cxnId="{1A01158C-C806-48C6-AA7D-4D9473956EE3}">
      <dgm:prSet/>
      <dgm:spPr/>
      <dgm:t>
        <a:bodyPr/>
        <a:lstStyle/>
        <a:p>
          <a:endParaRPr lang="en-IN"/>
        </a:p>
      </dgm:t>
    </dgm:pt>
    <dgm:pt modelId="{FDC80560-38F5-4F06-9C80-A7D47267B31C}">
      <dgm:prSet/>
      <dgm:spPr/>
      <dgm:t>
        <a:bodyPr/>
        <a:lstStyle/>
        <a:p>
          <a:r>
            <a:rPr lang="en-IN"/>
            <a:t>Security concerns:</a:t>
          </a:r>
        </a:p>
      </dgm:t>
    </dgm:pt>
    <dgm:pt modelId="{6BEAAC04-0062-42BC-A057-F0BF42B42B12}" type="parTrans" cxnId="{75F4F7DC-E127-4146-8971-FC1A6BF2E82F}">
      <dgm:prSet/>
      <dgm:spPr/>
      <dgm:t>
        <a:bodyPr/>
        <a:lstStyle/>
        <a:p>
          <a:endParaRPr lang="en-IN"/>
        </a:p>
      </dgm:t>
    </dgm:pt>
    <dgm:pt modelId="{AF54A014-93B3-4717-A578-95C8778742FB}" type="sibTrans" cxnId="{75F4F7DC-E127-4146-8971-FC1A6BF2E82F}">
      <dgm:prSet/>
      <dgm:spPr/>
      <dgm:t>
        <a:bodyPr/>
        <a:lstStyle/>
        <a:p>
          <a:endParaRPr lang="en-IN"/>
        </a:p>
      </dgm:t>
    </dgm:pt>
    <dgm:pt modelId="{FC4E28AB-88B0-44D3-B435-7B210728F689}">
      <dgm:prSet/>
      <dgm:spPr/>
      <dgm:t>
        <a:bodyPr/>
        <a:lstStyle/>
        <a:p>
          <a:r>
            <a:rPr lang="en-GB"/>
            <a:t>Standard encryption, role-based access, backups</a:t>
          </a:r>
          <a:endParaRPr lang="en-IN"/>
        </a:p>
      </dgm:t>
    </dgm:pt>
    <dgm:pt modelId="{A475ADB6-BDEE-4D2E-897B-4AC7A510D11D}" type="parTrans" cxnId="{23BB884C-BB4D-4C2D-ACB6-5995D1020B5A}">
      <dgm:prSet/>
      <dgm:spPr/>
      <dgm:t>
        <a:bodyPr/>
        <a:lstStyle/>
        <a:p>
          <a:endParaRPr lang="en-IN"/>
        </a:p>
      </dgm:t>
    </dgm:pt>
    <dgm:pt modelId="{924AE422-B8E5-4749-B4D1-11D67BE9D341}" type="sibTrans" cxnId="{23BB884C-BB4D-4C2D-ACB6-5995D1020B5A}">
      <dgm:prSet/>
      <dgm:spPr/>
      <dgm:t>
        <a:bodyPr/>
        <a:lstStyle/>
        <a:p>
          <a:endParaRPr lang="en-IN"/>
        </a:p>
      </dgm:t>
    </dgm:pt>
    <dgm:pt modelId="{276B3BF7-C083-4468-BCE4-311C2097DC9F}" type="pres">
      <dgm:prSet presAssocID="{31BC2068-A895-4F96-B9B5-30BAC48B37E4}" presName="Name0" presStyleCnt="0">
        <dgm:presLayoutVars>
          <dgm:dir/>
          <dgm:animLvl val="lvl"/>
          <dgm:resizeHandles val="exact"/>
        </dgm:presLayoutVars>
      </dgm:prSet>
      <dgm:spPr/>
    </dgm:pt>
    <dgm:pt modelId="{EEA1FD00-C795-487C-9793-AFF3A7815D53}" type="pres">
      <dgm:prSet presAssocID="{A5CB37E2-48BC-4016-8A12-42DC6060F73B}" presName="linNode" presStyleCnt="0"/>
      <dgm:spPr/>
    </dgm:pt>
    <dgm:pt modelId="{6DF7F78F-2258-42F3-99AB-9594B4CA315E}" type="pres">
      <dgm:prSet presAssocID="{A5CB37E2-48BC-4016-8A12-42DC6060F73B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F796B139-6ED5-476A-B7B0-9424D689B812}" type="pres">
      <dgm:prSet presAssocID="{A5CB37E2-48BC-4016-8A12-42DC6060F73B}" presName="descendantText" presStyleLbl="alignAccFollowNode1" presStyleIdx="0" presStyleCnt="5">
        <dgm:presLayoutVars>
          <dgm:bulletEnabled val="1"/>
        </dgm:presLayoutVars>
      </dgm:prSet>
      <dgm:spPr/>
    </dgm:pt>
    <dgm:pt modelId="{52386B45-CA68-4B8E-AF09-5999EE119455}" type="pres">
      <dgm:prSet presAssocID="{7070AF59-1426-450F-B97A-DACE46BB60EB}" presName="sp" presStyleCnt="0"/>
      <dgm:spPr/>
    </dgm:pt>
    <dgm:pt modelId="{165D50AC-3AC0-4C98-A650-3864660E60AF}" type="pres">
      <dgm:prSet presAssocID="{C56DA3B2-6F15-470B-AC57-505E500EC654}" presName="linNode" presStyleCnt="0"/>
      <dgm:spPr/>
    </dgm:pt>
    <dgm:pt modelId="{F6A2C94C-5C62-4CDB-8BC8-DFADB4BF64E6}" type="pres">
      <dgm:prSet presAssocID="{C56DA3B2-6F15-470B-AC57-505E500EC654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5C240555-E437-4B77-A4B3-BE61C45EA9B7}" type="pres">
      <dgm:prSet presAssocID="{C56DA3B2-6F15-470B-AC57-505E500EC654}" presName="descendantText" presStyleLbl="alignAccFollowNode1" presStyleIdx="1" presStyleCnt="5">
        <dgm:presLayoutVars>
          <dgm:bulletEnabled val="1"/>
        </dgm:presLayoutVars>
      </dgm:prSet>
      <dgm:spPr/>
    </dgm:pt>
    <dgm:pt modelId="{2F106559-82B5-4739-AE28-14851C027FD7}" type="pres">
      <dgm:prSet presAssocID="{5B8A65AD-B862-4B4B-9DD1-8B367431530B}" presName="sp" presStyleCnt="0"/>
      <dgm:spPr/>
    </dgm:pt>
    <dgm:pt modelId="{D8C1409C-7913-4367-8214-B2D7543E4691}" type="pres">
      <dgm:prSet presAssocID="{60F506EA-A06B-45E5-8898-E2D9E12BE989}" presName="linNode" presStyleCnt="0"/>
      <dgm:spPr/>
    </dgm:pt>
    <dgm:pt modelId="{8505304D-E98E-4273-8F93-2092DBCA5390}" type="pres">
      <dgm:prSet presAssocID="{60F506EA-A06B-45E5-8898-E2D9E12BE989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4CF36350-64A4-4F06-BCFE-9C71899A6B1D}" type="pres">
      <dgm:prSet presAssocID="{60F506EA-A06B-45E5-8898-E2D9E12BE989}" presName="descendantText" presStyleLbl="alignAccFollowNode1" presStyleIdx="2" presStyleCnt="5">
        <dgm:presLayoutVars>
          <dgm:bulletEnabled val="1"/>
        </dgm:presLayoutVars>
      </dgm:prSet>
      <dgm:spPr/>
    </dgm:pt>
    <dgm:pt modelId="{A04D87CA-D7F5-4AD1-8BEE-085B4A313584}" type="pres">
      <dgm:prSet presAssocID="{DBF56E3A-322A-4993-A1F1-73947EC5BDA4}" presName="sp" presStyleCnt="0"/>
      <dgm:spPr/>
    </dgm:pt>
    <dgm:pt modelId="{68DD6386-4419-453A-9767-5C08A1B7EE01}" type="pres">
      <dgm:prSet presAssocID="{CEDDD7C0-150E-4A5C-98DD-1E5DD9E407C2}" presName="linNode" presStyleCnt="0"/>
      <dgm:spPr/>
    </dgm:pt>
    <dgm:pt modelId="{4BE12150-36CE-4A74-A71C-5482CA797505}" type="pres">
      <dgm:prSet presAssocID="{CEDDD7C0-150E-4A5C-98DD-1E5DD9E407C2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9B9C9DF7-7BC0-40D5-A94A-05FB928164AB}" type="pres">
      <dgm:prSet presAssocID="{CEDDD7C0-150E-4A5C-98DD-1E5DD9E407C2}" presName="descendantText" presStyleLbl="alignAccFollowNode1" presStyleIdx="3" presStyleCnt="5">
        <dgm:presLayoutVars>
          <dgm:bulletEnabled val="1"/>
        </dgm:presLayoutVars>
      </dgm:prSet>
      <dgm:spPr/>
    </dgm:pt>
    <dgm:pt modelId="{6EBB071F-0578-474C-B83C-53A4BB724B75}" type="pres">
      <dgm:prSet presAssocID="{C9779D63-D377-410E-A0DE-B90855B0EF02}" presName="sp" presStyleCnt="0"/>
      <dgm:spPr/>
    </dgm:pt>
    <dgm:pt modelId="{AD300222-E706-436D-B45C-FE1E03C1440B}" type="pres">
      <dgm:prSet presAssocID="{FDC80560-38F5-4F06-9C80-A7D47267B31C}" presName="linNode" presStyleCnt="0"/>
      <dgm:spPr/>
    </dgm:pt>
    <dgm:pt modelId="{E2179C00-CD56-4869-A544-2B98E9D176A8}" type="pres">
      <dgm:prSet presAssocID="{FDC80560-38F5-4F06-9C80-A7D47267B31C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F7D267CD-41FA-4BE2-8A8D-0526362038BB}" type="pres">
      <dgm:prSet presAssocID="{FDC80560-38F5-4F06-9C80-A7D47267B31C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0C10B804-217F-4C93-97BB-927DBC765961}" srcId="{31BC2068-A895-4F96-B9B5-30BAC48B37E4}" destId="{60F506EA-A06B-45E5-8898-E2D9E12BE989}" srcOrd="2" destOrd="0" parTransId="{84688D41-0613-447B-9DE4-1FD5A541010C}" sibTransId="{DBF56E3A-322A-4993-A1F1-73947EC5BDA4}"/>
    <dgm:cxn modelId="{0459E906-2918-4E3F-B984-438D343F4583}" type="presOf" srcId="{FDC80560-38F5-4F06-9C80-A7D47267B31C}" destId="{E2179C00-CD56-4869-A544-2B98E9D176A8}" srcOrd="0" destOrd="0" presId="urn:microsoft.com/office/officeart/2005/8/layout/vList5"/>
    <dgm:cxn modelId="{60007E0C-CDBF-45F1-B9A8-663E06F98295}" type="presOf" srcId="{CEDDD7C0-150E-4A5C-98DD-1E5DD9E407C2}" destId="{4BE12150-36CE-4A74-A71C-5482CA797505}" srcOrd="0" destOrd="0" presId="urn:microsoft.com/office/officeart/2005/8/layout/vList5"/>
    <dgm:cxn modelId="{C041410E-6387-4523-BC1B-219EE2B4D0C0}" srcId="{60F506EA-A06B-45E5-8898-E2D9E12BE989}" destId="{F7629F32-7673-42D0-8A2A-BC6FE39BBC06}" srcOrd="0" destOrd="0" parTransId="{FDB680C8-16BA-42EC-900F-E33773E21373}" sibTransId="{641E303E-D2B6-4E62-A7E8-DF93EB122123}"/>
    <dgm:cxn modelId="{7D5C3312-8891-4929-9884-A3BD8731821D}" type="presOf" srcId="{C56DA3B2-6F15-470B-AC57-505E500EC654}" destId="{F6A2C94C-5C62-4CDB-8BC8-DFADB4BF64E6}" srcOrd="0" destOrd="0" presId="urn:microsoft.com/office/officeart/2005/8/layout/vList5"/>
    <dgm:cxn modelId="{F0168A1E-9F40-4724-B72E-7CA898B64A90}" type="presOf" srcId="{60F506EA-A06B-45E5-8898-E2D9E12BE989}" destId="{8505304D-E98E-4273-8F93-2092DBCA5390}" srcOrd="0" destOrd="0" presId="urn:microsoft.com/office/officeart/2005/8/layout/vList5"/>
    <dgm:cxn modelId="{D22CB426-53D1-48FA-BC3C-8AB862D5CF62}" srcId="{A5CB37E2-48BC-4016-8A12-42DC6060F73B}" destId="{E6B7CAAE-56D9-472B-8D08-C0B9EB39A128}" srcOrd="0" destOrd="0" parTransId="{3FEB1CCE-B15F-4340-BC51-EF5B02B9A1AE}" sibTransId="{68734E17-9015-4D58-9D22-A6B1D3807110}"/>
    <dgm:cxn modelId="{9A288538-EBCA-44C0-A649-D56F62542759}" srcId="{31BC2068-A895-4F96-B9B5-30BAC48B37E4}" destId="{C56DA3B2-6F15-470B-AC57-505E500EC654}" srcOrd="1" destOrd="0" parTransId="{4D4C5678-BFAA-423A-96EB-F52DCDCA7A5E}" sibTransId="{5B8A65AD-B862-4B4B-9DD1-8B367431530B}"/>
    <dgm:cxn modelId="{9797823B-9CDC-47B5-A7C2-4960AE746D14}" srcId="{31BC2068-A895-4F96-B9B5-30BAC48B37E4}" destId="{CEDDD7C0-150E-4A5C-98DD-1E5DD9E407C2}" srcOrd="3" destOrd="0" parTransId="{6F52EBD8-87FB-4135-A516-D869CB57E4AE}" sibTransId="{C9779D63-D377-410E-A0DE-B90855B0EF02}"/>
    <dgm:cxn modelId="{69125F3E-733E-4DFB-A957-1BDF7195D69B}" srcId="{31BC2068-A895-4F96-B9B5-30BAC48B37E4}" destId="{A5CB37E2-48BC-4016-8A12-42DC6060F73B}" srcOrd="0" destOrd="0" parTransId="{BCB36C58-4BFF-4605-BA18-10FA248F7F2E}" sibTransId="{7070AF59-1426-450F-B97A-DACE46BB60EB}"/>
    <dgm:cxn modelId="{9F23EB5E-BD14-49A0-8E7D-DF5746708E21}" type="presOf" srcId="{A5CB37E2-48BC-4016-8A12-42DC6060F73B}" destId="{6DF7F78F-2258-42F3-99AB-9594B4CA315E}" srcOrd="0" destOrd="0" presId="urn:microsoft.com/office/officeart/2005/8/layout/vList5"/>
    <dgm:cxn modelId="{C2BB0960-9D93-48BD-92D5-232A2EC62BBB}" type="presOf" srcId="{F7629F32-7673-42D0-8A2A-BC6FE39BBC06}" destId="{4CF36350-64A4-4F06-BCFE-9C71899A6B1D}" srcOrd="0" destOrd="0" presId="urn:microsoft.com/office/officeart/2005/8/layout/vList5"/>
    <dgm:cxn modelId="{23BB884C-BB4D-4C2D-ACB6-5995D1020B5A}" srcId="{FDC80560-38F5-4F06-9C80-A7D47267B31C}" destId="{FC4E28AB-88B0-44D3-B435-7B210728F689}" srcOrd="0" destOrd="0" parTransId="{A475ADB6-BDEE-4D2E-897B-4AC7A510D11D}" sibTransId="{924AE422-B8E5-4749-B4D1-11D67BE9D341}"/>
    <dgm:cxn modelId="{1A01158C-C806-48C6-AA7D-4D9473956EE3}" srcId="{CEDDD7C0-150E-4A5C-98DD-1E5DD9E407C2}" destId="{14A96930-7627-4AF6-8959-6043362292D2}" srcOrd="0" destOrd="0" parTransId="{8097EF43-B3A3-4CE2-9245-F43960376ABC}" sibTransId="{708B3D77-3B78-46D1-94B2-C4AB4A503EB3}"/>
    <dgm:cxn modelId="{7F0E2795-0DFE-401D-8C19-D2C368848F85}" type="presOf" srcId="{14A96930-7627-4AF6-8959-6043362292D2}" destId="{9B9C9DF7-7BC0-40D5-A94A-05FB928164AB}" srcOrd="0" destOrd="0" presId="urn:microsoft.com/office/officeart/2005/8/layout/vList5"/>
    <dgm:cxn modelId="{97CEE495-8C19-4B68-ABF0-CA74E3493E74}" srcId="{C56DA3B2-6F15-470B-AC57-505E500EC654}" destId="{E8BBB81B-C27B-4B24-83D6-7E59B60C0421}" srcOrd="0" destOrd="0" parTransId="{363C093F-F447-4758-BC35-07A97394499A}" sibTransId="{55A282E8-9C11-4294-B268-778D07629919}"/>
    <dgm:cxn modelId="{7E491F9A-D643-492A-A9E8-22E451BB8457}" type="presOf" srcId="{FC4E28AB-88B0-44D3-B435-7B210728F689}" destId="{F7D267CD-41FA-4BE2-8A8D-0526362038BB}" srcOrd="0" destOrd="0" presId="urn:microsoft.com/office/officeart/2005/8/layout/vList5"/>
    <dgm:cxn modelId="{4D4EF5AF-A6FC-4F3A-B1BF-593752E49F24}" type="presOf" srcId="{31BC2068-A895-4F96-B9B5-30BAC48B37E4}" destId="{276B3BF7-C083-4468-BCE4-311C2097DC9F}" srcOrd="0" destOrd="0" presId="urn:microsoft.com/office/officeart/2005/8/layout/vList5"/>
    <dgm:cxn modelId="{7CB3F3D8-EDD5-4A8B-8CAF-C87859B4C216}" type="presOf" srcId="{E8BBB81B-C27B-4B24-83D6-7E59B60C0421}" destId="{5C240555-E437-4B77-A4B3-BE61C45EA9B7}" srcOrd="0" destOrd="0" presId="urn:microsoft.com/office/officeart/2005/8/layout/vList5"/>
    <dgm:cxn modelId="{75F4F7DC-E127-4146-8971-FC1A6BF2E82F}" srcId="{31BC2068-A895-4F96-B9B5-30BAC48B37E4}" destId="{FDC80560-38F5-4F06-9C80-A7D47267B31C}" srcOrd="4" destOrd="0" parTransId="{6BEAAC04-0062-42BC-A057-F0BF42B42B12}" sibTransId="{AF54A014-93B3-4717-A578-95C8778742FB}"/>
    <dgm:cxn modelId="{51255BDF-EB68-4029-84E4-F0651DFBDBE8}" type="presOf" srcId="{E6B7CAAE-56D9-472B-8D08-C0B9EB39A128}" destId="{F796B139-6ED5-476A-B7B0-9424D689B812}" srcOrd="0" destOrd="0" presId="urn:microsoft.com/office/officeart/2005/8/layout/vList5"/>
    <dgm:cxn modelId="{24F50017-63DF-4919-A6B9-C1177F4295E1}" type="presParOf" srcId="{276B3BF7-C083-4468-BCE4-311C2097DC9F}" destId="{EEA1FD00-C795-487C-9793-AFF3A7815D53}" srcOrd="0" destOrd="0" presId="urn:microsoft.com/office/officeart/2005/8/layout/vList5"/>
    <dgm:cxn modelId="{EE40CF92-356F-4734-BDBA-AF2E19A63A85}" type="presParOf" srcId="{EEA1FD00-C795-487C-9793-AFF3A7815D53}" destId="{6DF7F78F-2258-42F3-99AB-9594B4CA315E}" srcOrd="0" destOrd="0" presId="urn:microsoft.com/office/officeart/2005/8/layout/vList5"/>
    <dgm:cxn modelId="{8FE82E9F-4CF5-4F77-BB60-8ACB4549DB69}" type="presParOf" srcId="{EEA1FD00-C795-487C-9793-AFF3A7815D53}" destId="{F796B139-6ED5-476A-B7B0-9424D689B812}" srcOrd="1" destOrd="0" presId="urn:microsoft.com/office/officeart/2005/8/layout/vList5"/>
    <dgm:cxn modelId="{58A33531-8170-4F86-B32E-5330D2B3CD1C}" type="presParOf" srcId="{276B3BF7-C083-4468-BCE4-311C2097DC9F}" destId="{52386B45-CA68-4B8E-AF09-5999EE119455}" srcOrd="1" destOrd="0" presId="urn:microsoft.com/office/officeart/2005/8/layout/vList5"/>
    <dgm:cxn modelId="{6B0AAFC0-B01C-4FB8-AE93-437BE869A8A0}" type="presParOf" srcId="{276B3BF7-C083-4468-BCE4-311C2097DC9F}" destId="{165D50AC-3AC0-4C98-A650-3864660E60AF}" srcOrd="2" destOrd="0" presId="urn:microsoft.com/office/officeart/2005/8/layout/vList5"/>
    <dgm:cxn modelId="{324333A0-3DC7-484A-84B0-E84DCFD235F0}" type="presParOf" srcId="{165D50AC-3AC0-4C98-A650-3864660E60AF}" destId="{F6A2C94C-5C62-4CDB-8BC8-DFADB4BF64E6}" srcOrd="0" destOrd="0" presId="urn:microsoft.com/office/officeart/2005/8/layout/vList5"/>
    <dgm:cxn modelId="{AC64495E-704F-49E5-82E8-7707F5CB3CE2}" type="presParOf" srcId="{165D50AC-3AC0-4C98-A650-3864660E60AF}" destId="{5C240555-E437-4B77-A4B3-BE61C45EA9B7}" srcOrd="1" destOrd="0" presId="urn:microsoft.com/office/officeart/2005/8/layout/vList5"/>
    <dgm:cxn modelId="{3B59A1B6-904E-4C90-87A0-29ED84C7D6F2}" type="presParOf" srcId="{276B3BF7-C083-4468-BCE4-311C2097DC9F}" destId="{2F106559-82B5-4739-AE28-14851C027FD7}" srcOrd="3" destOrd="0" presId="urn:microsoft.com/office/officeart/2005/8/layout/vList5"/>
    <dgm:cxn modelId="{2D0A2AE1-B095-4E46-9EEB-5E1FE7DBA78D}" type="presParOf" srcId="{276B3BF7-C083-4468-BCE4-311C2097DC9F}" destId="{D8C1409C-7913-4367-8214-B2D7543E4691}" srcOrd="4" destOrd="0" presId="urn:microsoft.com/office/officeart/2005/8/layout/vList5"/>
    <dgm:cxn modelId="{3CD0313D-CE34-422B-9C9F-D42E56820A5C}" type="presParOf" srcId="{D8C1409C-7913-4367-8214-B2D7543E4691}" destId="{8505304D-E98E-4273-8F93-2092DBCA5390}" srcOrd="0" destOrd="0" presId="urn:microsoft.com/office/officeart/2005/8/layout/vList5"/>
    <dgm:cxn modelId="{D51CFF9F-8281-4BAB-9C93-B992CF3AE88C}" type="presParOf" srcId="{D8C1409C-7913-4367-8214-B2D7543E4691}" destId="{4CF36350-64A4-4F06-BCFE-9C71899A6B1D}" srcOrd="1" destOrd="0" presId="urn:microsoft.com/office/officeart/2005/8/layout/vList5"/>
    <dgm:cxn modelId="{6D3262FB-BAC7-4ACA-B048-3A0B50B0BE35}" type="presParOf" srcId="{276B3BF7-C083-4468-BCE4-311C2097DC9F}" destId="{A04D87CA-D7F5-4AD1-8BEE-085B4A313584}" srcOrd="5" destOrd="0" presId="urn:microsoft.com/office/officeart/2005/8/layout/vList5"/>
    <dgm:cxn modelId="{3CF240FC-7E8D-4FCD-9A23-4C564FEBC1A6}" type="presParOf" srcId="{276B3BF7-C083-4468-BCE4-311C2097DC9F}" destId="{68DD6386-4419-453A-9767-5C08A1B7EE01}" srcOrd="6" destOrd="0" presId="urn:microsoft.com/office/officeart/2005/8/layout/vList5"/>
    <dgm:cxn modelId="{DE86377F-4398-4100-B43A-7AA073E8BA49}" type="presParOf" srcId="{68DD6386-4419-453A-9767-5C08A1B7EE01}" destId="{4BE12150-36CE-4A74-A71C-5482CA797505}" srcOrd="0" destOrd="0" presId="urn:microsoft.com/office/officeart/2005/8/layout/vList5"/>
    <dgm:cxn modelId="{0BDEB34C-C615-4E56-A3C3-88DFFA020270}" type="presParOf" srcId="{68DD6386-4419-453A-9767-5C08A1B7EE01}" destId="{9B9C9DF7-7BC0-40D5-A94A-05FB928164AB}" srcOrd="1" destOrd="0" presId="urn:microsoft.com/office/officeart/2005/8/layout/vList5"/>
    <dgm:cxn modelId="{327DC2A6-7E54-4473-9D51-A1CDEC90C58C}" type="presParOf" srcId="{276B3BF7-C083-4468-BCE4-311C2097DC9F}" destId="{6EBB071F-0578-474C-B83C-53A4BB724B75}" srcOrd="7" destOrd="0" presId="urn:microsoft.com/office/officeart/2005/8/layout/vList5"/>
    <dgm:cxn modelId="{6DE281A6-33B4-41A7-A2B6-BEFB4C26A341}" type="presParOf" srcId="{276B3BF7-C083-4468-BCE4-311C2097DC9F}" destId="{AD300222-E706-436D-B45C-FE1E03C1440B}" srcOrd="8" destOrd="0" presId="urn:microsoft.com/office/officeart/2005/8/layout/vList5"/>
    <dgm:cxn modelId="{5F55DFBB-739A-4D3D-9BEB-600A69F43DE9}" type="presParOf" srcId="{AD300222-E706-436D-B45C-FE1E03C1440B}" destId="{E2179C00-CD56-4869-A544-2B98E9D176A8}" srcOrd="0" destOrd="0" presId="urn:microsoft.com/office/officeart/2005/8/layout/vList5"/>
    <dgm:cxn modelId="{CE51DE5F-6225-42D1-A7BA-8A9C7B86A95B}" type="presParOf" srcId="{AD300222-E706-436D-B45C-FE1E03C1440B}" destId="{F7D267CD-41FA-4BE2-8A8D-0526362038B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EA175EC-835A-4C98-A32D-F301FC9F6B4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10CB743B-12EE-4B0B-AE6E-7444559EB280}">
      <dgm:prSet/>
      <dgm:spPr/>
      <dgm:t>
        <a:bodyPr/>
        <a:lstStyle/>
        <a:p>
          <a:r>
            <a:rPr lang="en-IN"/>
            <a:t>Project Sponsor</a:t>
          </a:r>
        </a:p>
      </dgm:t>
    </dgm:pt>
    <dgm:pt modelId="{14AAD973-0C84-4CB2-8F63-0A31C319CFAA}" type="parTrans" cxnId="{44A076EE-F44D-4D82-AEBA-F808ABE84D75}">
      <dgm:prSet/>
      <dgm:spPr/>
      <dgm:t>
        <a:bodyPr/>
        <a:lstStyle/>
        <a:p>
          <a:endParaRPr lang="en-IN"/>
        </a:p>
      </dgm:t>
    </dgm:pt>
    <dgm:pt modelId="{DBA73C9C-68F9-4175-8FF4-5DD6355E9EC9}" type="sibTrans" cxnId="{44A076EE-F44D-4D82-AEBA-F808ABE84D75}">
      <dgm:prSet/>
      <dgm:spPr/>
      <dgm:t>
        <a:bodyPr/>
        <a:lstStyle/>
        <a:p>
          <a:endParaRPr lang="en-IN"/>
        </a:p>
      </dgm:t>
    </dgm:pt>
    <dgm:pt modelId="{EF1256CC-169B-4D36-A8B3-9C33006EA9B4}">
      <dgm:prSet/>
      <dgm:spPr/>
      <dgm:t>
        <a:bodyPr/>
        <a:lstStyle/>
        <a:p>
          <a:r>
            <a:rPr lang="en-IN" b="1"/>
            <a:t>Name:</a:t>
          </a:r>
          <a:r>
            <a:rPr lang="en-IN"/>
            <a:t> Mr. Ramesh Krishnan</a:t>
          </a:r>
        </a:p>
      </dgm:t>
    </dgm:pt>
    <dgm:pt modelId="{0BE7F385-75B0-4A7F-AB06-94A436E2F7E6}" type="parTrans" cxnId="{0B090A18-5DF1-43A7-977F-D35962D5B88A}">
      <dgm:prSet/>
      <dgm:spPr/>
      <dgm:t>
        <a:bodyPr/>
        <a:lstStyle/>
        <a:p>
          <a:endParaRPr lang="en-IN"/>
        </a:p>
      </dgm:t>
    </dgm:pt>
    <dgm:pt modelId="{2126F6C5-B039-48FE-AE3E-B50DB30F138C}" type="sibTrans" cxnId="{0B090A18-5DF1-43A7-977F-D35962D5B88A}">
      <dgm:prSet/>
      <dgm:spPr/>
      <dgm:t>
        <a:bodyPr/>
        <a:lstStyle/>
        <a:p>
          <a:endParaRPr lang="en-IN"/>
        </a:p>
      </dgm:t>
    </dgm:pt>
    <dgm:pt modelId="{8619414D-779B-4D8D-8FDB-E586433112DA}">
      <dgm:prSet/>
      <dgm:spPr/>
      <dgm:t>
        <a:bodyPr/>
        <a:lstStyle/>
        <a:p>
          <a:r>
            <a:rPr lang="en-IN" b="1"/>
            <a:t>Designation:</a:t>
          </a:r>
          <a:r>
            <a:rPr lang="en-IN"/>
            <a:t> Director – Sales &amp; Operations</a:t>
          </a:r>
        </a:p>
      </dgm:t>
    </dgm:pt>
    <dgm:pt modelId="{5DCC2F54-82E9-41F6-BF67-3DA8EAF70B49}" type="parTrans" cxnId="{13A43FFE-4319-487D-AE5A-A7280D07AD65}">
      <dgm:prSet/>
      <dgm:spPr/>
      <dgm:t>
        <a:bodyPr/>
        <a:lstStyle/>
        <a:p>
          <a:endParaRPr lang="en-IN"/>
        </a:p>
      </dgm:t>
    </dgm:pt>
    <dgm:pt modelId="{C6038B97-A748-4607-800D-534A67B76D1A}" type="sibTrans" cxnId="{13A43FFE-4319-487D-AE5A-A7280D07AD65}">
      <dgm:prSet/>
      <dgm:spPr/>
      <dgm:t>
        <a:bodyPr/>
        <a:lstStyle/>
        <a:p>
          <a:endParaRPr lang="en-IN"/>
        </a:p>
      </dgm:t>
    </dgm:pt>
    <dgm:pt modelId="{E23EDF16-979A-4743-A23D-23EBC7CD9760}">
      <dgm:prSet/>
      <dgm:spPr/>
      <dgm:t>
        <a:bodyPr/>
        <a:lstStyle/>
        <a:p>
          <a:r>
            <a:rPr lang="en-IN" b="1"/>
            <a:t>Department:</a:t>
          </a:r>
          <a:r>
            <a:rPr lang="en-IN"/>
            <a:t> Business Development</a:t>
          </a:r>
        </a:p>
      </dgm:t>
    </dgm:pt>
    <dgm:pt modelId="{3AB2C261-6E68-4A4D-A4EF-7FCBBDB1F709}" type="parTrans" cxnId="{199688DA-A2D8-4E43-A7FA-9E00040C923C}">
      <dgm:prSet/>
      <dgm:spPr/>
      <dgm:t>
        <a:bodyPr/>
        <a:lstStyle/>
        <a:p>
          <a:endParaRPr lang="en-IN"/>
        </a:p>
      </dgm:t>
    </dgm:pt>
    <dgm:pt modelId="{58FC3D89-679F-4A10-9A6A-E7B2589204C3}" type="sibTrans" cxnId="{199688DA-A2D8-4E43-A7FA-9E00040C923C}">
      <dgm:prSet/>
      <dgm:spPr/>
      <dgm:t>
        <a:bodyPr/>
        <a:lstStyle/>
        <a:p>
          <a:endParaRPr lang="en-IN"/>
        </a:p>
      </dgm:t>
    </dgm:pt>
    <dgm:pt modelId="{E2EBF4EB-9FD8-47B9-8BD4-309D0691D58E}">
      <dgm:prSet/>
      <dgm:spPr/>
      <dgm:t>
        <a:bodyPr/>
        <a:lstStyle/>
        <a:p>
          <a:r>
            <a:rPr lang="en-IN" b="1"/>
            <a:t>Signature:</a:t>
          </a:r>
          <a:r>
            <a:rPr lang="en-IN"/>
            <a:t> </a:t>
          </a:r>
          <a:r>
            <a:rPr lang="en-IN" i="1"/>
            <a:t>[Signed]</a:t>
          </a:r>
          <a:endParaRPr lang="en-IN"/>
        </a:p>
      </dgm:t>
    </dgm:pt>
    <dgm:pt modelId="{D65F8AFF-400F-4B13-882C-D3BA6B60F765}" type="parTrans" cxnId="{FA545236-A363-45FD-98EE-F26919E78E99}">
      <dgm:prSet/>
      <dgm:spPr/>
      <dgm:t>
        <a:bodyPr/>
        <a:lstStyle/>
        <a:p>
          <a:endParaRPr lang="en-IN"/>
        </a:p>
      </dgm:t>
    </dgm:pt>
    <dgm:pt modelId="{CBABC986-D15F-4336-BD56-95A44ADE9EAE}" type="sibTrans" cxnId="{FA545236-A363-45FD-98EE-F26919E78E99}">
      <dgm:prSet/>
      <dgm:spPr/>
      <dgm:t>
        <a:bodyPr/>
        <a:lstStyle/>
        <a:p>
          <a:endParaRPr lang="en-IN"/>
        </a:p>
      </dgm:t>
    </dgm:pt>
    <dgm:pt modelId="{33945F72-0057-47C6-93BA-C59247E25BBC}">
      <dgm:prSet/>
      <dgm:spPr/>
      <dgm:t>
        <a:bodyPr/>
        <a:lstStyle/>
        <a:p>
          <a:r>
            <a:rPr lang="en-IN" b="1"/>
            <a:t>Date:</a:t>
          </a:r>
          <a:r>
            <a:rPr lang="en-IN"/>
            <a:t> 07-07-2025</a:t>
          </a:r>
        </a:p>
      </dgm:t>
    </dgm:pt>
    <dgm:pt modelId="{790D4C43-C8F4-4A70-834F-B96959F7FCD5}" type="parTrans" cxnId="{34C58D3F-D12E-4235-A127-9A73252D264D}">
      <dgm:prSet/>
      <dgm:spPr/>
      <dgm:t>
        <a:bodyPr/>
        <a:lstStyle/>
        <a:p>
          <a:endParaRPr lang="en-IN"/>
        </a:p>
      </dgm:t>
    </dgm:pt>
    <dgm:pt modelId="{3BDA3E32-A6FA-4090-B514-3BD00A2A621D}" type="sibTrans" cxnId="{34C58D3F-D12E-4235-A127-9A73252D264D}">
      <dgm:prSet/>
      <dgm:spPr/>
      <dgm:t>
        <a:bodyPr/>
        <a:lstStyle/>
        <a:p>
          <a:endParaRPr lang="en-IN"/>
        </a:p>
      </dgm:t>
    </dgm:pt>
    <dgm:pt modelId="{D6407834-9914-40B0-A363-C8E887832F42}">
      <dgm:prSet/>
      <dgm:spPr/>
      <dgm:t>
        <a:bodyPr/>
        <a:lstStyle/>
        <a:p>
          <a:r>
            <a:rPr lang="en-IN"/>
            <a:t>Project Manager</a:t>
          </a:r>
        </a:p>
      </dgm:t>
    </dgm:pt>
    <dgm:pt modelId="{9FC2D787-43C9-42A9-965F-69C158C122DC}" type="parTrans" cxnId="{6F2259A2-6C4B-47F9-84CF-BB14C5DA70DD}">
      <dgm:prSet/>
      <dgm:spPr/>
      <dgm:t>
        <a:bodyPr/>
        <a:lstStyle/>
        <a:p>
          <a:endParaRPr lang="en-IN"/>
        </a:p>
      </dgm:t>
    </dgm:pt>
    <dgm:pt modelId="{7CF640AB-62D3-47A6-8125-0AAE1198FABC}" type="sibTrans" cxnId="{6F2259A2-6C4B-47F9-84CF-BB14C5DA70DD}">
      <dgm:prSet/>
      <dgm:spPr/>
      <dgm:t>
        <a:bodyPr/>
        <a:lstStyle/>
        <a:p>
          <a:endParaRPr lang="en-IN"/>
        </a:p>
      </dgm:t>
    </dgm:pt>
    <dgm:pt modelId="{5510CCE9-4449-47E6-913A-0D466AFD8265}">
      <dgm:prSet/>
      <dgm:spPr/>
      <dgm:t>
        <a:bodyPr/>
        <a:lstStyle/>
        <a:p>
          <a:r>
            <a:rPr lang="en-IN" b="1"/>
            <a:t>Name:</a:t>
          </a:r>
          <a:r>
            <a:rPr lang="en-IN"/>
            <a:t> Mr. Barath</a:t>
          </a:r>
        </a:p>
      </dgm:t>
    </dgm:pt>
    <dgm:pt modelId="{48D96988-8405-4D97-98D3-16C4BDF85798}" type="parTrans" cxnId="{FE0930C9-79DC-435E-BB14-2CAD8783B62C}">
      <dgm:prSet/>
      <dgm:spPr/>
      <dgm:t>
        <a:bodyPr/>
        <a:lstStyle/>
        <a:p>
          <a:endParaRPr lang="en-IN"/>
        </a:p>
      </dgm:t>
    </dgm:pt>
    <dgm:pt modelId="{89B2DB75-7531-421C-AF30-356181031266}" type="sibTrans" cxnId="{FE0930C9-79DC-435E-BB14-2CAD8783B62C}">
      <dgm:prSet/>
      <dgm:spPr/>
      <dgm:t>
        <a:bodyPr/>
        <a:lstStyle/>
        <a:p>
          <a:endParaRPr lang="en-IN"/>
        </a:p>
      </dgm:t>
    </dgm:pt>
    <dgm:pt modelId="{05F4CF2F-E88C-4FBD-B546-4E04E589C35B}">
      <dgm:prSet/>
      <dgm:spPr/>
      <dgm:t>
        <a:bodyPr/>
        <a:lstStyle/>
        <a:p>
          <a:r>
            <a:rPr lang="en-GB" b="1"/>
            <a:t>Designation:</a:t>
          </a:r>
          <a:r>
            <a:rPr lang="en-GB"/>
            <a:t> Project Manager – IT Systems</a:t>
          </a:r>
          <a:endParaRPr lang="en-IN"/>
        </a:p>
      </dgm:t>
    </dgm:pt>
    <dgm:pt modelId="{45D0B8AA-1DFC-41D4-BB01-A79D79194ADB}" type="parTrans" cxnId="{BFC19755-8BE0-4941-9D6C-D15F69B997C6}">
      <dgm:prSet/>
      <dgm:spPr/>
      <dgm:t>
        <a:bodyPr/>
        <a:lstStyle/>
        <a:p>
          <a:endParaRPr lang="en-IN"/>
        </a:p>
      </dgm:t>
    </dgm:pt>
    <dgm:pt modelId="{1ECFC2DE-EACD-45F7-A970-FC3B07F4BCD6}" type="sibTrans" cxnId="{BFC19755-8BE0-4941-9D6C-D15F69B997C6}">
      <dgm:prSet/>
      <dgm:spPr/>
      <dgm:t>
        <a:bodyPr/>
        <a:lstStyle/>
        <a:p>
          <a:endParaRPr lang="en-IN"/>
        </a:p>
      </dgm:t>
    </dgm:pt>
    <dgm:pt modelId="{F1F58C16-3054-4CB9-899A-BAAC12CA6530}">
      <dgm:prSet/>
      <dgm:spPr/>
      <dgm:t>
        <a:bodyPr/>
        <a:lstStyle/>
        <a:p>
          <a:r>
            <a:rPr lang="en-IN" b="1"/>
            <a:t>Department:</a:t>
          </a:r>
          <a:r>
            <a:rPr lang="en-IN"/>
            <a:t> Information Technology</a:t>
          </a:r>
        </a:p>
      </dgm:t>
    </dgm:pt>
    <dgm:pt modelId="{18C45B8C-9909-4BE5-A7C9-066417F6E951}" type="parTrans" cxnId="{75E570C1-2BD2-4013-A87F-30FE589C9D4D}">
      <dgm:prSet/>
      <dgm:spPr/>
      <dgm:t>
        <a:bodyPr/>
        <a:lstStyle/>
        <a:p>
          <a:endParaRPr lang="en-IN"/>
        </a:p>
      </dgm:t>
    </dgm:pt>
    <dgm:pt modelId="{C86364A2-DF5D-4188-B11A-9C701AC3A868}" type="sibTrans" cxnId="{75E570C1-2BD2-4013-A87F-30FE589C9D4D}">
      <dgm:prSet/>
      <dgm:spPr/>
      <dgm:t>
        <a:bodyPr/>
        <a:lstStyle/>
        <a:p>
          <a:endParaRPr lang="en-IN"/>
        </a:p>
      </dgm:t>
    </dgm:pt>
    <dgm:pt modelId="{8F970546-E1ED-4C76-A32C-79CF86ACF29C}">
      <dgm:prSet/>
      <dgm:spPr/>
      <dgm:t>
        <a:bodyPr/>
        <a:lstStyle/>
        <a:p>
          <a:r>
            <a:rPr lang="en-IN" b="1"/>
            <a:t>Signature:</a:t>
          </a:r>
          <a:r>
            <a:rPr lang="en-IN"/>
            <a:t> </a:t>
          </a:r>
          <a:r>
            <a:rPr lang="en-IN" i="1"/>
            <a:t>[Signed]</a:t>
          </a:r>
          <a:endParaRPr lang="en-IN"/>
        </a:p>
      </dgm:t>
    </dgm:pt>
    <dgm:pt modelId="{9FD89687-45E1-4BCE-A21A-366F5D8EA8B2}" type="parTrans" cxnId="{480215F3-227E-4C72-97A6-56299B838831}">
      <dgm:prSet/>
      <dgm:spPr/>
      <dgm:t>
        <a:bodyPr/>
        <a:lstStyle/>
        <a:p>
          <a:endParaRPr lang="en-IN"/>
        </a:p>
      </dgm:t>
    </dgm:pt>
    <dgm:pt modelId="{BE695F23-C2C3-4453-9117-F4DB63AFD0EE}" type="sibTrans" cxnId="{480215F3-227E-4C72-97A6-56299B838831}">
      <dgm:prSet/>
      <dgm:spPr/>
      <dgm:t>
        <a:bodyPr/>
        <a:lstStyle/>
        <a:p>
          <a:endParaRPr lang="en-IN"/>
        </a:p>
      </dgm:t>
    </dgm:pt>
    <dgm:pt modelId="{9A34F8E2-4984-442C-BCA2-2AE34E914084}">
      <dgm:prSet/>
      <dgm:spPr/>
      <dgm:t>
        <a:bodyPr/>
        <a:lstStyle/>
        <a:p>
          <a:r>
            <a:rPr lang="en-IN" b="1"/>
            <a:t>Date:</a:t>
          </a:r>
          <a:r>
            <a:rPr lang="en-IN"/>
            <a:t> 07-07-2025</a:t>
          </a:r>
        </a:p>
      </dgm:t>
    </dgm:pt>
    <dgm:pt modelId="{183FF73F-2B69-41C2-805E-EB74D76B38FA}" type="parTrans" cxnId="{D7FF187B-4C1F-4C0F-88AD-401158EA684D}">
      <dgm:prSet/>
      <dgm:spPr/>
      <dgm:t>
        <a:bodyPr/>
        <a:lstStyle/>
        <a:p>
          <a:endParaRPr lang="en-IN"/>
        </a:p>
      </dgm:t>
    </dgm:pt>
    <dgm:pt modelId="{8FC9769D-6DCB-4B39-A63B-7B66D7F7AF66}" type="sibTrans" cxnId="{D7FF187B-4C1F-4C0F-88AD-401158EA684D}">
      <dgm:prSet/>
      <dgm:spPr/>
      <dgm:t>
        <a:bodyPr/>
        <a:lstStyle/>
        <a:p>
          <a:endParaRPr lang="en-IN"/>
        </a:p>
      </dgm:t>
    </dgm:pt>
    <dgm:pt modelId="{BF33BE27-FF25-41AE-8862-147F4DBA7EAB}" type="pres">
      <dgm:prSet presAssocID="{8EA175EC-835A-4C98-A32D-F301FC9F6B48}" presName="Name0" presStyleCnt="0">
        <dgm:presLayoutVars>
          <dgm:dir/>
          <dgm:animLvl val="lvl"/>
          <dgm:resizeHandles val="exact"/>
        </dgm:presLayoutVars>
      </dgm:prSet>
      <dgm:spPr/>
    </dgm:pt>
    <dgm:pt modelId="{226BB863-80A9-43AF-BB68-72FFE492CC0B}" type="pres">
      <dgm:prSet presAssocID="{10CB743B-12EE-4B0B-AE6E-7444559EB280}" presName="linNode" presStyleCnt="0"/>
      <dgm:spPr/>
    </dgm:pt>
    <dgm:pt modelId="{7114789B-6FB3-405A-964B-8E05BC73F38D}" type="pres">
      <dgm:prSet presAssocID="{10CB743B-12EE-4B0B-AE6E-7444559EB280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1476AE76-C7AD-4641-BDCF-1227E5A19580}" type="pres">
      <dgm:prSet presAssocID="{10CB743B-12EE-4B0B-AE6E-7444559EB280}" presName="descendantText" presStyleLbl="alignAccFollowNode1" presStyleIdx="0" presStyleCnt="2">
        <dgm:presLayoutVars>
          <dgm:bulletEnabled val="1"/>
        </dgm:presLayoutVars>
      </dgm:prSet>
      <dgm:spPr/>
    </dgm:pt>
    <dgm:pt modelId="{BC74C80A-4819-4FD5-9B87-44999255BA97}" type="pres">
      <dgm:prSet presAssocID="{DBA73C9C-68F9-4175-8FF4-5DD6355E9EC9}" presName="sp" presStyleCnt="0"/>
      <dgm:spPr/>
    </dgm:pt>
    <dgm:pt modelId="{014DE8A0-8A58-4B27-8E65-8D9EA03ED71B}" type="pres">
      <dgm:prSet presAssocID="{D6407834-9914-40B0-A363-C8E887832F42}" presName="linNode" presStyleCnt="0"/>
      <dgm:spPr/>
    </dgm:pt>
    <dgm:pt modelId="{AA3CA30D-B8E9-4E05-9351-2194D3139FCF}" type="pres">
      <dgm:prSet presAssocID="{D6407834-9914-40B0-A363-C8E887832F42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2CB902AD-1386-446C-87F7-8071DBC619AF}" type="pres">
      <dgm:prSet presAssocID="{D6407834-9914-40B0-A363-C8E887832F42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0B090A18-5DF1-43A7-977F-D35962D5B88A}" srcId="{10CB743B-12EE-4B0B-AE6E-7444559EB280}" destId="{EF1256CC-169B-4D36-A8B3-9C33006EA9B4}" srcOrd="0" destOrd="0" parTransId="{0BE7F385-75B0-4A7F-AB06-94A436E2F7E6}" sibTransId="{2126F6C5-B039-48FE-AE3E-B50DB30F138C}"/>
    <dgm:cxn modelId="{11D7CF18-3E3A-426C-B6F6-AE41CF685463}" type="presOf" srcId="{10CB743B-12EE-4B0B-AE6E-7444559EB280}" destId="{7114789B-6FB3-405A-964B-8E05BC73F38D}" srcOrd="0" destOrd="0" presId="urn:microsoft.com/office/officeart/2005/8/layout/vList5"/>
    <dgm:cxn modelId="{F6A4CB29-BAA7-4FF2-8A26-D0A857BB43F6}" type="presOf" srcId="{5510CCE9-4449-47E6-913A-0D466AFD8265}" destId="{2CB902AD-1386-446C-87F7-8071DBC619AF}" srcOrd="0" destOrd="0" presId="urn:microsoft.com/office/officeart/2005/8/layout/vList5"/>
    <dgm:cxn modelId="{FA545236-A363-45FD-98EE-F26919E78E99}" srcId="{10CB743B-12EE-4B0B-AE6E-7444559EB280}" destId="{E2EBF4EB-9FD8-47B9-8BD4-309D0691D58E}" srcOrd="3" destOrd="0" parTransId="{D65F8AFF-400F-4B13-882C-D3BA6B60F765}" sibTransId="{CBABC986-D15F-4336-BD56-95A44ADE9EAE}"/>
    <dgm:cxn modelId="{A638523B-B901-411B-827D-F7A6616A6289}" type="presOf" srcId="{E2EBF4EB-9FD8-47B9-8BD4-309D0691D58E}" destId="{1476AE76-C7AD-4641-BDCF-1227E5A19580}" srcOrd="0" destOrd="3" presId="urn:microsoft.com/office/officeart/2005/8/layout/vList5"/>
    <dgm:cxn modelId="{34C58D3F-D12E-4235-A127-9A73252D264D}" srcId="{10CB743B-12EE-4B0B-AE6E-7444559EB280}" destId="{33945F72-0057-47C6-93BA-C59247E25BBC}" srcOrd="4" destOrd="0" parTransId="{790D4C43-C8F4-4A70-834F-B96959F7FCD5}" sibTransId="{3BDA3E32-A6FA-4090-B514-3BD00A2A621D}"/>
    <dgm:cxn modelId="{D17E7F6E-0717-4A28-84F3-B7237B6A05E9}" type="presOf" srcId="{8F970546-E1ED-4C76-A32C-79CF86ACF29C}" destId="{2CB902AD-1386-446C-87F7-8071DBC619AF}" srcOrd="0" destOrd="3" presId="urn:microsoft.com/office/officeart/2005/8/layout/vList5"/>
    <dgm:cxn modelId="{BFC19755-8BE0-4941-9D6C-D15F69B997C6}" srcId="{D6407834-9914-40B0-A363-C8E887832F42}" destId="{05F4CF2F-E88C-4FBD-B546-4E04E589C35B}" srcOrd="1" destOrd="0" parTransId="{45D0B8AA-1DFC-41D4-BB01-A79D79194ADB}" sibTransId="{1ECFC2DE-EACD-45F7-A970-FC3B07F4BCD6}"/>
    <dgm:cxn modelId="{D7FF187B-4C1F-4C0F-88AD-401158EA684D}" srcId="{D6407834-9914-40B0-A363-C8E887832F42}" destId="{9A34F8E2-4984-442C-BCA2-2AE34E914084}" srcOrd="4" destOrd="0" parTransId="{183FF73F-2B69-41C2-805E-EB74D76B38FA}" sibTransId="{8FC9769D-6DCB-4B39-A63B-7B66D7F7AF66}"/>
    <dgm:cxn modelId="{BDDE7F86-5FEA-44B0-8F39-C6D8B2DC23E2}" type="presOf" srcId="{8619414D-779B-4D8D-8FDB-E586433112DA}" destId="{1476AE76-C7AD-4641-BDCF-1227E5A19580}" srcOrd="0" destOrd="1" presId="urn:microsoft.com/office/officeart/2005/8/layout/vList5"/>
    <dgm:cxn modelId="{6F2259A2-6C4B-47F9-84CF-BB14C5DA70DD}" srcId="{8EA175EC-835A-4C98-A32D-F301FC9F6B48}" destId="{D6407834-9914-40B0-A363-C8E887832F42}" srcOrd="1" destOrd="0" parTransId="{9FC2D787-43C9-42A9-965F-69C158C122DC}" sibTransId="{7CF640AB-62D3-47A6-8125-0AAE1198FABC}"/>
    <dgm:cxn modelId="{EF12E6AB-D6CB-4DAF-AD0E-380D1C0E5B9E}" type="presOf" srcId="{33945F72-0057-47C6-93BA-C59247E25BBC}" destId="{1476AE76-C7AD-4641-BDCF-1227E5A19580}" srcOrd="0" destOrd="4" presId="urn:microsoft.com/office/officeart/2005/8/layout/vList5"/>
    <dgm:cxn modelId="{BB0B42B6-C10A-4DA5-9CA2-F9790DC36AEE}" type="presOf" srcId="{05F4CF2F-E88C-4FBD-B546-4E04E589C35B}" destId="{2CB902AD-1386-446C-87F7-8071DBC619AF}" srcOrd="0" destOrd="1" presId="urn:microsoft.com/office/officeart/2005/8/layout/vList5"/>
    <dgm:cxn modelId="{B81B34BA-F26D-48A9-976C-8E65D9FB5258}" type="presOf" srcId="{EF1256CC-169B-4D36-A8B3-9C33006EA9B4}" destId="{1476AE76-C7AD-4641-BDCF-1227E5A19580}" srcOrd="0" destOrd="0" presId="urn:microsoft.com/office/officeart/2005/8/layout/vList5"/>
    <dgm:cxn modelId="{75E570C1-2BD2-4013-A87F-30FE589C9D4D}" srcId="{D6407834-9914-40B0-A363-C8E887832F42}" destId="{F1F58C16-3054-4CB9-899A-BAAC12CA6530}" srcOrd="2" destOrd="0" parTransId="{18C45B8C-9909-4BE5-A7C9-066417F6E951}" sibTransId="{C86364A2-DF5D-4188-B11A-9C701AC3A868}"/>
    <dgm:cxn modelId="{FE0930C9-79DC-435E-BB14-2CAD8783B62C}" srcId="{D6407834-9914-40B0-A363-C8E887832F42}" destId="{5510CCE9-4449-47E6-913A-0D466AFD8265}" srcOrd="0" destOrd="0" parTransId="{48D96988-8405-4D97-98D3-16C4BDF85798}" sibTransId="{89B2DB75-7531-421C-AF30-356181031266}"/>
    <dgm:cxn modelId="{2DF573CE-9FA6-4A6B-9DF4-F368264988D5}" type="presOf" srcId="{E23EDF16-979A-4743-A23D-23EBC7CD9760}" destId="{1476AE76-C7AD-4641-BDCF-1227E5A19580}" srcOrd="0" destOrd="2" presId="urn:microsoft.com/office/officeart/2005/8/layout/vList5"/>
    <dgm:cxn modelId="{A02790D4-F7F2-458C-837A-113B7E00CB40}" type="presOf" srcId="{9A34F8E2-4984-442C-BCA2-2AE34E914084}" destId="{2CB902AD-1386-446C-87F7-8071DBC619AF}" srcOrd="0" destOrd="4" presId="urn:microsoft.com/office/officeart/2005/8/layout/vList5"/>
    <dgm:cxn modelId="{199688DA-A2D8-4E43-A7FA-9E00040C923C}" srcId="{10CB743B-12EE-4B0B-AE6E-7444559EB280}" destId="{E23EDF16-979A-4743-A23D-23EBC7CD9760}" srcOrd="2" destOrd="0" parTransId="{3AB2C261-6E68-4A4D-A4EF-7FCBBDB1F709}" sibTransId="{58FC3D89-679F-4A10-9A6A-E7B2589204C3}"/>
    <dgm:cxn modelId="{0B2BCCE1-3CBB-4371-9BDC-D8C7B43966A7}" type="presOf" srcId="{D6407834-9914-40B0-A363-C8E887832F42}" destId="{AA3CA30D-B8E9-4E05-9351-2194D3139FCF}" srcOrd="0" destOrd="0" presId="urn:microsoft.com/office/officeart/2005/8/layout/vList5"/>
    <dgm:cxn modelId="{44A076EE-F44D-4D82-AEBA-F808ABE84D75}" srcId="{8EA175EC-835A-4C98-A32D-F301FC9F6B48}" destId="{10CB743B-12EE-4B0B-AE6E-7444559EB280}" srcOrd="0" destOrd="0" parTransId="{14AAD973-0C84-4CB2-8F63-0A31C319CFAA}" sibTransId="{DBA73C9C-68F9-4175-8FF4-5DD6355E9EC9}"/>
    <dgm:cxn modelId="{AAA0F0F0-F223-4A82-BC2A-6BF18E5F5581}" type="presOf" srcId="{8EA175EC-835A-4C98-A32D-F301FC9F6B48}" destId="{BF33BE27-FF25-41AE-8862-147F4DBA7EAB}" srcOrd="0" destOrd="0" presId="urn:microsoft.com/office/officeart/2005/8/layout/vList5"/>
    <dgm:cxn modelId="{480215F3-227E-4C72-97A6-56299B838831}" srcId="{D6407834-9914-40B0-A363-C8E887832F42}" destId="{8F970546-E1ED-4C76-A32C-79CF86ACF29C}" srcOrd="3" destOrd="0" parTransId="{9FD89687-45E1-4BCE-A21A-366F5D8EA8B2}" sibTransId="{BE695F23-C2C3-4453-9117-F4DB63AFD0EE}"/>
    <dgm:cxn modelId="{A31434FB-FFBF-4A43-BA87-54372BFD2B85}" type="presOf" srcId="{F1F58C16-3054-4CB9-899A-BAAC12CA6530}" destId="{2CB902AD-1386-446C-87F7-8071DBC619AF}" srcOrd="0" destOrd="2" presId="urn:microsoft.com/office/officeart/2005/8/layout/vList5"/>
    <dgm:cxn modelId="{13A43FFE-4319-487D-AE5A-A7280D07AD65}" srcId="{10CB743B-12EE-4B0B-AE6E-7444559EB280}" destId="{8619414D-779B-4D8D-8FDB-E586433112DA}" srcOrd="1" destOrd="0" parTransId="{5DCC2F54-82E9-41F6-BF67-3DA8EAF70B49}" sibTransId="{C6038B97-A748-4607-800D-534A67B76D1A}"/>
    <dgm:cxn modelId="{280E06F4-8044-4627-ABFD-B7378EC225AD}" type="presParOf" srcId="{BF33BE27-FF25-41AE-8862-147F4DBA7EAB}" destId="{226BB863-80A9-43AF-BB68-72FFE492CC0B}" srcOrd="0" destOrd="0" presId="urn:microsoft.com/office/officeart/2005/8/layout/vList5"/>
    <dgm:cxn modelId="{29B5B4CB-FA92-4FEA-BEC2-E36A0E9A4C34}" type="presParOf" srcId="{226BB863-80A9-43AF-BB68-72FFE492CC0B}" destId="{7114789B-6FB3-405A-964B-8E05BC73F38D}" srcOrd="0" destOrd="0" presId="urn:microsoft.com/office/officeart/2005/8/layout/vList5"/>
    <dgm:cxn modelId="{D5D5FB49-9974-4937-AB06-F4809434C560}" type="presParOf" srcId="{226BB863-80A9-43AF-BB68-72FFE492CC0B}" destId="{1476AE76-C7AD-4641-BDCF-1227E5A19580}" srcOrd="1" destOrd="0" presId="urn:microsoft.com/office/officeart/2005/8/layout/vList5"/>
    <dgm:cxn modelId="{628B894B-9887-4045-85B1-6261CBE6857D}" type="presParOf" srcId="{BF33BE27-FF25-41AE-8862-147F4DBA7EAB}" destId="{BC74C80A-4819-4FD5-9B87-44999255BA97}" srcOrd="1" destOrd="0" presId="urn:microsoft.com/office/officeart/2005/8/layout/vList5"/>
    <dgm:cxn modelId="{CA2DB90F-2B38-409A-8DE8-04D5E57839E0}" type="presParOf" srcId="{BF33BE27-FF25-41AE-8862-147F4DBA7EAB}" destId="{014DE8A0-8A58-4B27-8E65-8D9EA03ED71B}" srcOrd="2" destOrd="0" presId="urn:microsoft.com/office/officeart/2005/8/layout/vList5"/>
    <dgm:cxn modelId="{348E1BA3-B0FE-4587-8F3A-6FC25E8FB7C7}" type="presParOf" srcId="{014DE8A0-8A58-4B27-8E65-8D9EA03ED71B}" destId="{AA3CA30D-B8E9-4E05-9351-2194D3139FCF}" srcOrd="0" destOrd="0" presId="urn:microsoft.com/office/officeart/2005/8/layout/vList5"/>
    <dgm:cxn modelId="{301D7777-F126-4826-824F-B90654805ED3}" type="presParOf" srcId="{014DE8A0-8A58-4B27-8E65-8D9EA03ED71B}" destId="{2CB902AD-1386-446C-87F7-8071DBC619A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E309C4-9518-4FF6-BB73-2382B04248C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06EFE36F-3852-48DE-9878-3F69E67A224F}">
      <dgm:prSet/>
      <dgm:spPr/>
      <dgm:t>
        <a:bodyPr/>
        <a:lstStyle/>
        <a:p>
          <a:r>
            <a:rPr lang="en-GB"/>
            <a:t>What problem are we solving?</a:t>
          </a:r>
          <a:endParaRPr lang="en-IN"/>
        </a:p>
      </dgm:t>
    </dgm:pt>
    <dgm:pt modelId="{072A3801-9281-482F-AD23-BFC90A8C1B31}" type="parTrans" cxnId="{87ECF920-28DE-4B3D-AF80-D9693B1698AF}">
      <dgm:prSet/>
      <dgm:spPr/>
      <dgm:t>
        <a:bodyPr/>
        <a:lstStyle/>
        <a:p>
          <a:endParaRPr lang="en-IN"/>
        </a:p>
      </dgm:t>
    </dgm:pt>
    <dgm:pt modelId="{4D18BA54-AE84-45F2-983F-5C9473A8E068}" type="sibTrans" cxnId="{87ECF920-28DE-4B3D-AF80-D9693B1698AF}">
      <dgm:prSet/>
      <dgm:spPr/>
      <dgm:t>
        <a:bodyPr/>
        <a:lstStyle/>
        <a:p>
          <a:endParaRPr lang="en-IN"/>
        </a:p>
      </dgm:t>
    </dgm:pt>
    <dgm:pt modelId="{DA56EA64-1343-48D2-BE0E-EF57C3CFC12F}">
      <dgm:prSet/>
      <dgm:spPr/>
      <dgm:t>
        <a:bodyPr/>
        <a:lstStyle/>
        <a:p>
          <a:r>
            <a:rPr lang="en-GB" dirty="0"/>
            <a:t>Disjointed manual processes for meetings, quotations, leaves, expenses, and demo product requests.</a:t>
          </a:r>
          <a:endParaRPr lang="en-IN" dirty="0"/>
        </a:p>
      </dgm:t>
    </dgm:pt>
    <dgm:pt modelId="{A2B4AE8B-3416-4D69-B70F-414D0DEE4604}" type="parTrans" cxnId="{806C4DC0-55D2-48FF-A0C4-CC3CD5F33E42}">
      <dgm:prSet/>
      <dgm:spPr/>
      <dgm:t>
        <a:bodyPr/>
        <a:lstStyle/>
        <a:p>
          <a:endParaRPr lang="en-IN"/>
        </a:p>
      </dgm:t>
    </dgm:pt>
    <dgm:pt modelId="{BBE9C938-10EE-4131-BF51-CE0088192589}" type="sibTrans" cxnId="{806C4DC0-55D2-48FF-A0C4-CC3CD5F33E42}">
      <dgm:prSet/>
      <dgm:spPr/>
      <dgm:t>
        <a:bodyPr/>
        <a:lstStyle/>
        <a:p>
          <a:endParaRPr lang="en-IN"/>
        </a:p>
      </dgm:t>
    </dgm:pt>
    <dgm:pt modelId="{113A14D9-6609-4CD6-BC0F-1C045B6C5B08}">
      <dgm:prSet/>
      <dgm:spPr/>
      <dgm:t>
        <a:bodyPr/>
        <a:lstStyle/>
        <a:p>
          <a:r>
            <a:rPr lang="en-IN"/>
            <a:t>Why does this matter?</a:t>
          </a:r>
        </a:p>
      </dgm:t>
    </dgm:pt>
    <dgm:pt modelId="{C13097F1-42D4-416F-AC90-933EF2B7A435}" type="parTrans" cxnId="{F557792A-3507-46AD-AA12-F1DEE3BD526D}">
      <dgm:prSet/>
      <dgm:spPr/>
      <dgm:t>
        <a:bodyPr/>
        <a:lstStyle/>
        <a:p>
          <a:endParaRPr lang="en-IN"/>
        </a:p>
      </dgm:t>
    </dgm:pt>
    <dgm:pt modelId="{A3EB3613-D044-44A3-9A0E-F7AC19DCACAF}" type="sibTrans" cxnId="{F557792A-3507-46AD-AA12-F1DEE3BD526D}">
      <dgm:prSet/>
      <dgm:spPr/>
      <dgm:t>
        <a:bodyPr/>
        <a:lstStyle/>
        <a:p>
          <a:endParaRPr lang="en-IN"/>
        </a:p>
      </dgm:t>
    </dgm:pt>
    <dgm:pt modelId="{8F0EE83A-F632-4E91-AFF1-3B4F337331BE}">
      <dgm:prSet/>
      <dgm:spPr/>
      <dgm:t>
        <a:bodyPr/>
        <a:lstStyle/>
        <a:p>
          <a:r>
            <a:rPr lang="en-GB"/>
            <a:t>It causes delays, errors, poor visibility, and inefficiencies in our national sales operation.</a:t>
          </a:r>
          <a:endParaRPr lang="en-IN"/>
        </a:p>
      </dgm:t>
    </dgm:pt>
    <dgm:pt modelId="{FE65F29A-2FBE-4A57-8F67-A761EA290D0C}" type="parTrans" cxnId="{C757B73F-0828-43C4-A810-F2EC2404CBDA}">
      <dgm:prSet/>
      <dgm:spPr/>
      <dgm:t>
        <a:bodyPr/>
        <a:lstStyle/>
        <a:p>
          <a:endParaRPr lang="en-IN"/>
        </a:p>
      </dgm:t>
    </dgm:pt>
    <dgm:pt modelId="{F1D67DC7-58DF-48F7-B640-0C269E3283C2}" type="sibTrans" cxnId="{C757B73F-0828-43C4-A810-F2EC2404CBDA}">
      <dgm:prSet/>
      <dgm:spPr/>
      <dgm:t>
        <a:bodyPr/>
        <a:lstStyle/>
        <a:p>
          <a:endParaRPr lang="en-IN"/>
        </a:p>
      </dgm:t>
    </dgm:pt>
    <dgm:pt modelId="{13526D7F-4682-4F81-B26B-007D42CDC369}">
      <dgm:prSet/>
      <dgm:spPr/>
      <dgm:t>
        <a:bodyPr/>
        <a:lstStyle/>
        <a:p>
          <a:r>
            <a:rPr lang="en-IN"/>
            <a:t>Impact if unresolved:</a:t>
          </a:r>
        </a:p>
      </dgm:t>
    </dgm:pt>
    <dgm:pt modelId="{72763846-8A79-46C6-952F-FE81B2B2DC4E}" type="parTrans" cxnId="{C00192EC-A2B0-4E27-AFBF-30A828AD7B3A}">
      <dgm:prSet/>
      <dgm:spPr/>
      <dgm:t>
        <a:bodyPr/>
        <a:lstStyle/>
        <a:p>
          <a:endParaRPr lang="en-IN"/>
        </a:p>
      </dgm:t>
    </dgm:pt>
    <dgm:pt modelId="{FDC7AF97-A5DA-4ED6-9558-C332A8A50F11}" type="sibTrans" cxnId="{C00192EC-A2B0-4E27-AFBF-30A828AD7B3A}">
      <dgm:prSet/>
      <dgm:spPr/>
      <dgm:t>
        <a:bodyPr/>
        <a:lstStyle/>
        <a:p>
          <a:endParaRPr lang="en-IN"/>
        </a:p>
      </dgm:t>
    </dgm:pt>
    <dgm:pt modelId="{AB4B0C1B-4EB0-4736-90EC-4D5B0EFC4169}">
      <dgm:prSet/>
      <dgm:spPr/>
      <dgm:t>
        <a:bodyPr/>
        <a:lstStyle/>
        <a:p>
          <a:r>
            <a:rPr lang="en-GB" dirty="0"/>
            <a:t>Missed opportunities, lack of scalability, and reduced competitiveness in customer service.</a:t>
          </a:r>
          <a:endParaRPr lang="en-IN" dirty="0"/>
        </a:p>
      </dgm:t>
    </dgm:pt>
    <dgm:pt modelId="{345D84E5-0750-4B7A-AFBE-0DE7A6E42BEE}" type="parTrans" cxnId="{EA72C2A4-C4FE-48C8-AC3B-74FA976FD3B7}">
      <dgm:prSet/>
      <dgm:spPr/>
      <dgm:t>
        <a:bodyPr/>
        <a:lstStyle/>
        <a:p>
          <a:endParaRPr lang="en-IN"/>
        </a:p>
      </dgm:t>
    </dgm:pt>
    <dgm:pt modelId="{A0A9DD6E-311F-4E3F-BA16-D0D671435957}" type="sibTrans" cxnId="{EA72C2A4-C4FE-48C8-AC3B-74FA976FD3B7}">
      <dgm:prSet/>
      <dgm:spPr/>
      <dgm:t>
        <a:bodyPr/>
        <a:lstStyle/>
        <a:p>
          <a:endParaRPr lang="en-IN"/>
        </a:p>
      </dgm:t>
    </dgm:pt>
    <dgm:pt modelId="{CE8FC400-A783-499C-A481-299FF8099161}" type="pres">
      <dgm:prSet presAssocID="{A3E309C4-9518-4FF6-BB73-2382B04248CF}" presName="linear" presStyleCnt="0">
        <dgm:presLayoutVars>
          <dgm:dir/>
          <dgm:animLvl val="lvl"/>
          <dgm:resizeHandles val="exact"/>
        </dgm:presLayoutVars>
      </dgm:prSet>
      <dgm:spPr/>
    </dgm:pt>
    <dgm:pt modelId="{84576400-370B-4BA0-8400-21286FA05F36}" type="pres">
      <dgm:prSet presAssocID="{06EFE36F-3852-48DE-9878-3F69E67A224F}" presName="parentLin" presStyleCnt="0"/>
      <dgm:spPr/>
    </dgm:pt>
    <dgm:pt modelId="{61009583-3283-4398-9E29-DF08F97B66BF}" type="pres">
      <dgm:prSet presAssocID="{06EFE36F-3852-48DE-9878-3F69E67A224F}" presName="parentLeftMargin" presStyleLbl="node1" presStyleIdx="0" presStyleCnt="3"/>
      <dgm:spPr/>
    </dgm:pt>
    <dgm:pt modelId="{BD975746-E72E-44C3-836A-DBD18AF4633E}" type="pres">
      <dgm:prSet presAssocID="{06EFE36F-3852-48DE-9878-3F69E67A224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27143DED-FD23-433D-8104-6C410F86B84C}" type="pres">
      <dgm:prSet presAssocID="{06EFE36F-3852-48DE-9878-3F69E67A224F}" presName="negativeSpace" presStyleCnt="0"/>
      <dgm:spPr/>
    </dgm:pt>
    <dgm:pt modelId="{3AD1E984-6F3C-406B-8DE5-B8DDCEF1BC60}" type="pres">
      <dgm:prSet presAssocID="{06EFE36F-3852-48DE-9878-3F69E67A224F}" presName="childText" presStyleLbl="conFgAcc1" presStyleIdx="0" presStyleCnt="3">
        <dgm:presLayoutVars>
          <dgm:bulletEnabled val="1"/>
        </dgm:presLayoutVars>
      </dgm:prSet>
      <dgm:spPr/>
    </dgm:pt>
    <dgm:pt modelId="{560C147E-62D8-4AFF-B3A8-16B31D236F94}" type="pres">
      <dgm:prSet presAssocID="{4D18BA54-AE84-45F2-983F-5C9473A8E068}" presName="spaceBetweenRectangles" presStyleCnt="0"/>
      <dgm:spPr/>
    </dgm:pt>
    <dgm:pt modelId="{DC96056C-187E-4C40-BFCC-2275C5988691}" type="pres">
      <dgm:prSet presAssocID="{113A14D9-6609-4CD6-BC0F-1C045B6C5B08}" presName="parentLin" presStyleCnt="0"/>
      <dgm:spPr/>
    </dgm:pt>
    <dgm:pt modelId="{D7A6D64D-DF42-4E09-BA89-297F2CD8C257}" type="pres">
      <dgm:prSet presAssocID="{113A14D9-6609-4CD6-BC0F-1C045B6C5B08}" presName="parentLeftMargin" presStyleLbl="node1" presStyleIdx="0" presStyleCnt="3"/>
      <dgm:spPr/>
    </dgm:pt>
    <dgm:pt modelId="{27E2B383-0C2F-4C78-987B-B3B1120392FD}" type="pres">
      <dgm:prSet presAssocID="{113A14D9-6609-4CD6-BC0F-1C045B6C5B08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84312F6-8147-4B05-8625-ABB001720571}" type="pres">
      <dgm:prSet presAssocID="{113A14D9-6609-4CD6-BC0F-1C045B6C5B08}" presName="negativeSpace" presStyleCnt="0"/>
      <dgm:spPr/>
    </dgm:pt>
    <dgm:pt modelId="{2170B265-90F0-4191-83C7-CDF574A33284}" type="pres">
      <dgm:prSet presAssocID="{113A14D9-6609-4CD6-BC0F-1C045B6C5B08}" presName="childText" presStyleLbl="conFgAcc1" presStyleIdx="1" presStyleCnt="3">
        <dgm:presLayoutVars>
          <dgm:bulletEnabled val="1"/>
        </dgm:presLayoutVars>
      </dgm:prSet>
      <dgm:spPr/>
    </dgm:pt>
    <dgm:pt modelId="{669204F1-F1A6-48B9-87B4-4C4B1D771D6F}" type="pres">
      <dgm:prSet presAssocID="{A3EB3613-D044-44A3-9A0E-F7AC19DCACAF}" presName="spaceBetweenRectangles" presStyleCnt="0"/>
      <dgm:spPr/>
    </dgm:pt>
    <dgm:pt modelId="{B0DF95AF-BD43-4E95-903F-E00E31BAC228}" type="pres">
      <dgm:prSet presAssocID="{13526D7F-4682-4F81-B26B-007D42CDC369}" presName="parentLin" presStyleCnt="0"/>
      <dgm:spPr/>
    </dgm:pt>
    <dgm:pt modelId="{CD198150-AD38-45A4-B2CB-A331EE90485D}" type="pres">
      <dgm:prSet presAssocID="{13526D7F-4682-4F81-B26B-007D42CDC369}" presName="parentLeftMargin" presStyleLbl="node1" presStyleIdx="1" presStyleCnt="3"/>
      <dgm:spPr/>
    </dgm:pt>
    <dgm:pt modelId="{E3E9E3BA-F5F9-4618-BEB3-A28B8C00FE1F}" type="pres">
      <dgm:prSet presAssocID="{13526D7F-4682-4F81-B26B-007D42CDC369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3A22893-8F9B-4D87-9FC0-DA780A9FF5EC}" type="pres">
      <dgm:prSet presAssocID="{13526D7F-4682-4F81-B26B-007D42CDC369}" presName="negativeSpace" presStyleCnt="0"/>
      <dgm:spPr/>
    </dgm:pt>
    <dgm:pt modelId="{F7202288-6D97-4A5F-83D0-E115A241DE75}" type="pres">
      <dgm:prSet presAssocID="{13526D7F-4682-4F81-B26B-007D42CDC36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7ECF920-28DE-4B3D-AF80-D9693B1698AF}" srcId="{A3E309C4-9518-4FF6-BB73-2382B04248CF}" destId="{06EFE36F-3852-48DE-9878-3F69E67A224F}" srcOrd="0" destOrd="0" parTransId="{072A3801-9281-482F-AD23-BFC90A8C1B31}" sibTransId="{4D18BA54-AE84-45F2-983F-5C9473A8E068}"/>
    <dgm:cxn modelId="{F557792A-3507-46AD-AA12-F1DEE3BD526D}" srcId="{A3E309C4-9518-4FF6-BB73-2382B04248CF}" destId="{113A14D9-6609-4CD6-BC0F-1C045B6C5B08}" srcOrd="1" destOrd="0" parTransId="{C13097F1-42D4-416F-AC90-933EF2B7A435}" sibTransId="{A3EB3613-D044-44A3-9A0E-F7AC19DCACAF}"/>
    <dgm:cxn modelId="{C757B73F-0828-43C4-A810-F2EC2404CBDA}" srcId="{113A14D9-6609-4CD6-BC0F-1C045B6C5B08}" destId="{8F0EE83A-F632-4E91-AFF1-3B4F337331BE}" srcOrd="0" destOrd="0" parTransId="{FE65F29A-2FBE-4A57-8F67-A761EA290D0C}" sibTransId="{F1D67DC7-58DF-48F7-B640-0C269E3283C2}"/>
    <dgm:cxn modelId="{A25D7673-ABE8-4D09-988E-0FB423B25355}" type="presOf" srcId="{06EFE36F-3852-48DE-9878-3F69E67A224F}" destId="{BD975746-E72E-44C3-836A-DBD18AF4633E}" srcOrd="1" destOrd="0" presId="urn:microsoft.com/office/officeart/2005/8/layout/list1"/>
    <dgm:cxn modelId="{4ED3C078-6BFB-414D-A5DD-DF370F279233}" type="presOf" srcId="{DA56EA64-1343-48D2-BE0E-EF57C3CFC12F}" destId="{3AD1E984-6F3C-406B-8DE5-B8DDCEF1BC60}" srcOrd="0" destOrd="0" presId="urn:microsoft.com/office/officeart/2005/8/layout/list1"/>
    <dgm:cxn modelId="{56A0E859-A7FC-4224-8955-ADF7E03DBE2D}" type="presOf" srcId="{13526D7F-4682-4F81-B26B-007D42CDC369}" destId="{CD198150-AD38-45A4-B2CB-A331EE90485D}" srcOrd="0" destOrd="0" presId="urn:microsoft.com/office/officeart/2005/8/layout/list1"/>
    <dgm:cxn modelId="{32014E94-9189-4950-82FC-58CA5FE9528C}" type="presOf" srcId="{AB4B0C1B-4EB0-4736-90EC-4D5B0EFC4169}" destId="{F7202288-6D97-4A5F-83D0-E115A241DE75}" srcOrd="0" destOrd="0" presId="urn:microsoft.com/office/officeart/2005/8/layout/list1"/>
    <dgm:cxn modelId="{5642EA97-FE26-41E9-BF1E-70E1D5F66F15}" type="presOf" srcId="{113A14D9-6609-4CD6-BC0F-1C045B6C5B08}" destId="{27E2B383-0C2F-4C78-987B-B3B1120392FD}" srcOrd="1" destOrd="0" presId="urn:microsoft.com/office/officeart/2005/8/layout/list1"/>
    <dgm:cxn modelId="{EA72C2A4-C4FE-48C8-AC3B-74FA976FD3B7}" srcId="{13526D7F-4682-4F81-B26B-007D42CDC369}" destId="{AB4B0C1B-4EB0-4736-90EC-4D5B0EFC4169}" srcOrd="0" destOrd="0" parTransId="{345D84E5-0750-4B7A-AFBE-0DE7A6E42BEE}" sibTransId="{A0A9DD6E-311F-4E3F-BA16-D0D671435957}"/>
    <dgm:cxn modelId="{9D867FA6-8A8E-4B7A-85D6-58D525356FEC}" type="presOf" srcId="{8F0EE83A-F632-4E91-AFF1-3B4F337331BE}" destId="{2170B265-90F0-4191-83C7-CDF574A33284}" srcOrd="0" destOrd="0" presId="urn:microsoft.com/office/officeart/2005/8/layout/list1"/>
    <dgm:cxn modelId="{806C4DC0-55D2-48FF-A0C4-CC3CD5F33E42}" srcId="{06EFE36F-3852-48DE-9878-3F69E67A224F}" destId="{DA56EA64-1343-48D2-BE0E-EF57C3CFC12F}" srcOrd="0" destOrd="0" parTransId="{A2B4AE8B-3416-4D69-B70F-414D0DEE4604}" sibTransId="{BBE9C938-10EE-4131-BF51-CE0088192589}"/>
    <dgm:cxn modelId="{9462BBD3-EBAB-4618-8D22-3FE2A528027D}" type="presOf" srcId="{A3E309C4-9518-4FF6-BB73-2382B04248CF}" destId="{CE8FC400-A783-499C-A481-299FF8099161}" srcOrd="0" destOrd="0" presId="urn:microsoft.com/office/officeart/2005/8/layout/list1"/>
    <dgm:cxn modelId="{AD7E99E2-CFAF-4D93-9CCA-660F6F9AC21C}" type="presOf" srcId="{13526D7F-4682-4F81-B26B-007D42CDC369}" destId="{E3E9E3BA-F5F9-4618-BEB3-A28B8C00FE1F}" srcOrd="1" destOrd="0" presId="urn:microsoft.com/office/officeart/2005/8/layout/list1"/>
    <dgm:cxn modelId="{35DBECE6-1D7C-4162-9432-5E2CDFBEABA2}" type="presOf" srcId="{113A14D9-6609-4CD6-BC0F-1C045B6C5B08}" destId="{D7A6D64D-DF42-4E09-BA89-297F2CD8C257}" srcOrd="0" destOrd="0" presId="urn:microsoft.com/office/officeart/2005/8/layout/list1"/>
    <dgm:cxn modelId="{C00192EC-A2B0-4E27-AFBF-30A828AD7B3A}" srcId="{A3E309C4-9518-4FF6-BB73-2382B04248CF}" destId="{13526D7F-4682-4F81-B26B-007D42CDC369}" srcOrd="2" destOrd="0" parTransId="{72763846-8A79-46C6-952F-FE81B2B2DC4E}" sibTransId="{FDC7AF97-A5DA-4ED6-9558-C332A8A50F11}"/>
    <dgm:cxn modelId="{C1C3D9F0-DD68-490F-A72F-957461A97148}" type="presOf" srcId="{06EFE36F-3852-48DE-9878-3F69E67A224F}" destId="{61009583-3283-4398-9E29-DF08F97B66BF}" srcOrd="0" destOrd="0" presId="urn:microsoft.com/office/officeart/2005/8/layout/list1"/>
    <dgm:cxn modelId="{3D35CD7D-9959-4F4B-9BCD-46BBDE1F152B}" type="presParOf" srcId="{CE8FC400-A783-499C-A481-299FF8099161}" destId="{84576400-370B-4BA0-8400-21286FA05F36}" srcOrd="0" destOrd="0" presId="urn:microsoft.com/office/officeart/2005/8/layout/list1"/>
    <dgm:cxn modelId="{2AF7AAB3-F67D-4B3A-A455-A1067C431490}" type="presParOf" srcId="{84576400-370B-4BA0-8400-21286FA05F36}" destId="{61009583-3283-4398-9E29-DF08F97B66BF}" srcOrd="0" destOrd="0" presId="urn:microsoft.com/office/officeart/2005/8/layout/list1"/>
    <dgm:cxn modelId="{825EA45E-F3D3-4024-92EE-05CCFDE11C59}" type="presParOf" srcId="{84576400-370B-4BA0-8400-21286FA05F36}" destId="{BD975746-E72E-44C3-836A-DBD18AF4633E}" srcOrd="1" destOrd="0" presId="urn:microsoft.com/office/officeart/2005/8/layout/list1"/>
    <dgm:cxn modelId="{257387B3-5BE9-4BAB-ABA5-CEA674342623}" type="presParOf" srcId="{CE8FC400-A783-499C-A481-299FF8099161}" destId="{27143DED-FD23-433D-8104-6C410F86B84C}" srcOrd="1" destOrd="0" presId="urn:microsoft.com/office/officeart/2005/8/layout/list1"/>
    <dgm:cxn modelId="{B6EE86CA-1D6D-47F6-82BC-4A37DF3F1214}" type="presParOf" srcId="{CE8FC400-A783-499C-A481-299FF8099161}" destId="{3AD1E984-6F3C-406B-8DE5-B8DDCEF1BC60}" srcOrd="2" destOrd="0" presId="urn:microsoft.com/office/officeart/2005/8/layout/list1"/>
    <dgm:cxn modelId="{AF75DB6D-1FE9-44DD-9EA2-2CD3C98DCDA6}" type="presParOf" srcId="{CE8FC400-A783-499C-A481-299FF8099161}" destId="{560C147E-62D8-4AFF-B3A8-16B31D236F94}" srcOrd="3" destOrd="0" presId="urn:microsoft.com/office/officeart/2005/8/layout/list1"/>
    <dgm:cxn modelId="{EE8B475D-0109-4B0D-A68F-72F58CF8D2A4}" type="presParOf" srcId="{CE8FC400-A783-499C-A481-299FF8099161}" destId="{DC96056C-187E-4C40-BFCC-2275C5988691}" srcOrd="4" destOrd="0" presId="urn:microsoft.com/office/officeart/2005/8/layout/list1"/>
    <dgm:cxn modelId="{B6D7ED59-19EE-459B-92A4-2AF3E5B93218}" type="presParOf" srcId="{DC96056C-187E-4C40-BFCC-2275C5988691}" destId="{D7A6D64D-DF42-4E09-BA89-297F2CD8C257}" srcOrd="0" destOrd="0" presId="urn:microsoft.com/office/officeart/2005/8/layout/list1"/>
    <dgm:cxn modelId="{B36E67F2-C4BD-4864-A42C-3758DC213ECF}" type="presParOf" srcId="{DC96056C-187E-4C40-BFCC-2275C5988691}" destId="{27E2B383-0C2F-4C78-987B-B3B1120392FD}" srcOrd="1" destOrd="0" presId="urn:microsoft.com/office/officeart/2005/8/layout/list1"/>
    <dgm:cxn modelId="{C5219EDF-B9F7-4A5F-8FA3-77B810FADD1D}" type="presParOf" srcId="{CE8FC400-A783-499C-A481-299FF8099161}" destId="{984312F6-8147-4B05-8625-ABB001720571}" srcOrd="5" destOrd="0" presId="urn:microsoft.com/office/officeart/2005/8/layout/list1"/>
    <dgm:cxn modelId="{268C9480-0A98-419B-9E98-4A47D13BB4AD}" type="presParOf" srcId="{CE8FC400-A783-499C-A481-299FF8099161}" destId="{2170B265-90F0-4191-83C7-CDF574A33284}" srcOrd="6" destOrd="0" presId="urn:microsoft.com/office/officeart/2005/8/layout/list1"/>
    <dgm:cxn modelId="{9A7ED130-24D2-4024-BDE5-B71E2C4896A0}" type="presParOf" srcId="{CE8FC400-A783-499C-A481-299FF8099161}" destId="{669204F1-F1A6-48B9-87B4-4C4B1D771D6F}" srcOrd="7" destOrd="0" presId="urn:microsoft.com/office/officeart/2005/8/layout/list1"/>
    <dgm:cxn modelId="{DE3BF3B7-E89C-4C8C-B07D-213C8D2771D5}" type="presParOf" srcId="{CE8FC400-A783-499C-A481-299FF8099161}" destId="{B0DF95AF-BD43-4E95-903F-E00E31BAC228}" srcOrd="8" destOrd="0" presId="urn:microsoft.com/office/officeart/2005/8/layout/list1"/>
    <dgm:cxn modelId="{E2EAADBD-0DC4-4909-B669-F63490B88200}" type="presParOf" srcId="{B0DF95AF-BD43-4E95-903F-E00E31BAC228}" destId="{CD198150-AD38-45A4-B2CB-A331EE90485D}" srcOrd="0" destOrd="0" presId="urn:microsoft.com/office/officeart/2005/8/layout/list1"/>
    <dgm:cxn modelId="{3646DC61-19A5-4737-99E9-3E75CC3B826F}" type="presParOf" srcId="{B0DF95AF-BD43-4E95-903F-E00E31BAC228}" destId="{E3E9E3BA-F5F9-4618-BEB3-A28B8C00FE1F}" srcOrd="1" destOrd="0" presId="urn:microsoft.com/office/officeart/2005/8/layout/list1"/>
    <dgm:cxn modelId="{626198AE-EDAC-4524-B823-6A5D812B29EA}" type="presParOf" srcId="{CE8FC400-A783-499C-A481-299FF8099161}" destId="{F3A22893-8F9B-4D87-9FC0-DA780A9FF5EC}" srcOrd="9" destOrd="0" presId="urn:microsoft.com/office/officeart/2005/8/layout/list1"/>
    <dgm:cxn modelId="{E10A6D86-6EC0-4C19-A064-B7D9AD35FB67}" type="presParOf" srcId="{CE8FC400-A783-499C-A481-299FF8099161}" destId="{F7202288-6D97-4A5F-83D0-E115A241DE75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56C77A-8D2D-4CCD-A668-09C9F858C99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7B6D1E57-3847-4493-A4A8-887385319AEB}">
      <dgm:prSet/>
      <dgm:spPr/>
      <dgm:t>
        <a:bodyPr/>
        <a:lstStyle/>
        <a:p>
          <a:r>
            <a:rPr lang="en-GB"/>
            <a:t>The problem has existed since Delta Healthcare scaled up its nationwide sales operations in 2019.</a:t>
          </a:r>
          <a:endParaRPr lang="en-IN"/>
        </a:p>
      </dgm:t>
    </dgm:pt>
    <dgm:pt modelId="{204313A6-96B6-45A3-89D8-3E02FF2E77BD}" type="parTrans" cxnId="{C3B1B70A-545C-4BA3-BC2D-963B3B3CA003}">
      <dgm:prSet/>
      <dgm:spPr/>
      <dgm:t>
        <a:bodyPr/>
        <a:lstStyle/>
        <a:p>
          <a:endParaRPr lang="en-IN"/>
        </a:p>
      </dgm:t>
    </dgm:pt>
    <dgm:pt modelId="{378C0841-7466-4F80-A0C5-4CE4A8848B2D}" type="sibTrans" cxnId="{C3B1B70A-545C-4BA3-BC2D-963B3B3CA003}">
      <dgm:prSet/>
      <dgm:spPr/>
      <dgm:t>
        <a:bodyPr/>
        <a:lstStyle/>
        <a:p>
          <a:endParaRPr lang="en-IN"/>
        </a:p>
      </dgm:t>
    </dgm:pt>
    <dgm:pt modelId="{A5B14AF3-12F2-4C80-99CA-B4D3C63B264B}">
      <dgm:prSet/>
      <dgm:spPr/>
      <dgm:t>
        <a:bodyPr/>
        <a:lstStyle/>
        <a:p>
          <a:r>
            <a:rPr lang="en-GB"/>
            <a:t>Sales reps use spreadsheets, WhatsApp, and calls for reporting, making data collection difficult.</a:t>
          </a:r>
          <a:endParaRPr lang="en-IN"/>
        </a:p>
      </dgm:t>
    </dgm:pt>
    <dgm:pt modelId="{10D3AB0A-50CE-4818-AA73-C78AE4B123E2}" type="parTrans" cxnId="{C56DA994-2009-419B-960A-FBED2FD891EC}">
      <dgm:prSet/>
      <dgm:spPr/>
      <dgm:t>
        <a:bodyPr/>
        <a:lstStyle/>
        <a:p>
          <a:endParaRPr lang="en-IN"/>
        </a:p>
      </dgm:t>
    </dgm:pt>
    <dgm:pt modelId="{711B2BA7-D49E-4044-94F8-247EB6D4F4A8}" type="sibTrans" cxnId="{C56DA994-2009-419B-960A-FBED2FD891EC}">
      <dgm:prSet/>
      <dgm:spPr/>
      <dgm:t>
        <a:bodyPr/>
        <a:lstStyle/>
        <a:p>
          <a:endParaRPr lang="en-IN"/>
        </a:p>
      </dgm:t>
    </dgm:pt>
    <dgm:pt modelId="{C836A522-B573-492C-9F5A-8D9497C52763}">
      <dgm:prSet/>
      <dgm:spPr/>
      <dgm:t>
        <a:bodyPr/>
        <a:lstStyle/>
        <a:p>
          <a:r>
            <a:rPr lang="en-GB"/>
            <a:t>This affects customer experience and slows down internal approvals.</a:t>
          </a:r>
          <a:endParaRPr lang="en-IN"/>
        </a:p>
      </dgm:t>
    </dgm:pt>
    <dgm:pt modelId="{E07BF1D5-EA01-4D79-8D1F-08270B8BD075}" type="parTrans" cxnId="{06C1A9EB-4493-408B-BCCF-828F9B779322}">
      <dgm:prSet/>
      <dgm:spPr/>
      <dgm:t>
        <a:bodyPr/>
        <a:lstStyle/>
        <a:p>
          <a:endParaRPr lang="en-IN"/>
        </a:p>
      </dgm:t>
    </dgm:pt>
    <dgm:pt modelId="{DEB3C1E6-BAC9-4CA1-AA1A-DD8E70936B10}" type="sibTrans" cxnId="{06C1A9EB-4493-408B-BCCF-828F9B779322}">
      <dgm:prSet/>
      <dgm:spPr/>
      <dgm:t>
        <a:bodyPr/>
        <a:lstStyle/>
        <a:p>
          <a:endParaRPr lang="en-IN"/>
        </a:p>
      </dgm:t>
    </dgm:pt>
    <dgm:pt modelId="{39D4021B-A961-442F-A140-47D506024CDA}">
      <dgm:prSet/>
      <dgm:spPr/>
      <dgm:t>
        <a:bodyPr/>
        <a:lstStyle/>
        <a:p>
          <a:r>
            <a:rPr lang="en-GB"/>
            <a:t>Aligning this portal with our </a:t>
          </a:r>
          <a:r>
            <a:rPr lang="en-GB" b="1"/>
            <a:t>digital transformation goals</a:t>
          </a:r>
          <a:r>
            <a:rPr lang="en-GB"/>
            <a:t> will improve business agility.</a:t>
          </a:r>
          <a:endParaRPr lang="en-IN"/>
        </a:p>
      </dgm:t>
    </dgm:pt>
    <dgm:pt modelId="{CD9000F4-28D8-4B76-A9F2-59F977706021}" type="parTrans" cxnId="{12E715C4-4A7B-4535-9C9C-9721313188F4}">
      <dgm:prSet/>
      <dgm:spPr/>
      <dgm:t>
        <a:bodyPr/>
        <a:lstStyle/>
        <a:p>
          <a:endParaRPr lang="en-IN"/>
        </a:p>
      </dgm:t>
    </dgm:pt>
    <dgm:pt modelId="{FA9F4F94-61C8-40FB-9923-D505243A9C8A}" type="sibTrans" cxnId="{12E715C4-4A7B-4535-9C9C-9721313188F4}">
      <dgm:prSet/>
      <dgm:spPr/>
      <dgm:t>
        <a:bodyPr/>
        <a:lstStyle/>
        <a:p>
          <a:endParaRPr lang="en-IN"/>
        </a:p>
      </dgm:t>
    </dgm:pt>
    <dgm:pt modelId="{EB7A59DC-68D2-4FE9-9391-DCA0D59ED24D}" type="pres">
      <dgm:prSet presAssocID="{3756C77A-8D2D-4CCD-A668-09C9F858C99A}" presName="linear" presStyleCnt="0">
        <dgm:presLayoutVars>
          <dgm:animLvl val="lvl"/>
          <dgm:resizeHandles val="exact"/>
        </dgm:presLayoutVars>
      </dgm:prSet>
      <dgm:spPr/>
    </dgm:pt>
    <dgm:pt modelId="{FAA98E0D-BBEB-4D71-95AF-71EBEFB11F21}" type="pres">
      <dgm:prSet presAssocID="{7B6D1E57-3847-4493-A4A8-887385319AEB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AD57FE5-754E-43B1-85F7-17E5274B423A}" type="pres">
      <dgm:prSet presAssocID="{378C0841-7466-4F80-A0C5-4CE4A8848B2D}" presName="spacer" presStyleCnt="0"/>
      <dgm:spPr/>
    </dgm:pt>
    <dgm:pt modelId="{E9A0E1E5-E71B-4811-A9E3-979F1EDDEE28}" type="pres">
      <dgm:prSet presAssocID="{A5B14AF3-12F2-4C80-99CA-B4D3C63B264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75100CF-9286-4586-90E3-B2D6375BB4D1}" type="pres">
      <dgm:prSet presAssocID="{711B2BA7-D49E-4044-94F8-247EB6D4F4A8}" presName="spacer" presStyleCnt="0"/>
      <dgm:spPr/>
    </dgm:pt>
    <dgm:pt modelId="{B43ACB71-031A-40ED-899C-F21A3F9EBBB3}" type="pres">
      <dgm:prSet presAssocID="{C836A522-B573-492C-9F5A-8D9497C5276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C1B911B-8CA4-492D-8227-CDFAB8801880}" type="pres">
      <dgm:prSet presAssocID="{DEB3C1E6-BAC9-4CA1-AA1A-DD8E70936B10}" presName="spacer" presStyleCnt="0"/>
      <dgm:spPr/>
    </dgm:pt>
    <dgm:pt modelId="{758D3E60-A9A1-4DF1-B61F-040F08002529}" type="pres">
      <dgm:prSet presAssocID="{39D4021B-A961-442F-A140-47D506024CD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3B1B70A-545C-4BA3-BC2D-963B3B3CA003}" srcId="{3756C77A-8D2D-4CCD-A668-09C9F858C99A}" destId="{7B6D1E57-3847-4493-A4A8-887385319AEB}" srcOrd="0" destOrd="0" parTransId="{204313A6-96B6-45A3-89D8-3E02FF2E77BD}" sibTransId="{378C0841-7466-4F80-A0C5-4CE4A8848B2D}"/>
    <dgm:cxn modelId="{74764B1C-1761-4D09-B9E2-6CE9AFBB1B47}" type="presOf" srcId="{C836A522-B573-492C-9F5A-8D9497C52763}" destId="{B43ACB71-031A-40ED-899C-F21A3F9EBBB3}" srcOrd="0" destOrd="0" presId="urn:microsoft.com/office/officeart/2005/8/layout/vList2"/>
    <dgm:cxn modelId="{7B095B51-F86A-4FAB-9131-61B6B693A839}" type="presOf" srcId="{39D4021B-A961-442F-A140-47D506024CDA}" destId="{758D3E60-A9A1-4DF1-B61F-040F08002529}" srcOrd="0" destOrd="0" presId="urn:microsoft.com/office/officeart/2005/8/layout/vList2"/>
    <dgm:cxn modelId="{2304E88A-1F96-4CB4-BE4D-2CD523B4455C}" type="presOf" srcId="{7B6D1E57-3847-4493-A4A8-887385319AEB}" destId="{FAA98E0D-BBEB-4D71-95AF-71EBEFB11F21}" srcOrd="0" destOrd="0" presId="urn:microsoft.com/office/officeart/2005/8/layout/vList2"/>
    <dgm:cxn modelId="{C56DA994-2009-419B-960A-FBED2FD891EC}" srcId="{3756C77A-8D2D-4CCD-A668-09C9F858C99A}" destId="{A5B14AF3-12F2-4C80-99CA-B4D3C63B264B}" srcOrd="1" destOrd="0" parTransId="{10D3AB0A-50CE-4818-AA73-C78AE4B123E2}" sibTransId="{711B2BA7-D49E-4044-94F8-247EB6D4F4A8}"/>
    <dgm:cxn modelId="{12E715C4-4A7B-4535-9C9C-9721313188F4}" srcId="{3756C77A-8D2D-4CCD-A668-09C9F858C99A}" destId="{39D4021B-A961-442F-A140-47D506024CDA}" srcOrd="3" destOrd="0" parTransId="{CD9000F4-28D8-4B76-A9F2-59F977706021}" sibTransId="{FA9F4F94-61C8-40FB-9923-D505243A9C8A}"/>
    <dgm:cxn modelId="{7357B4CD-B695-4223-B8ED-BB16E4164DF0}" type="presOf" srcId="{A5B14AF3-12F2-4C80-99CA-B4D3C63B264B}" destId="{E9A0E1E5-E71B-4811-A9E3-979F1EDDEE28}" srcOrd="0" destOrd="0" presId="urn:microsoft.com/office/officeart/2005/8/layout/vList2"/>
    <dgm:cxn modelId="{06C1A9EB-4493-408B-BCCF-828F9B779322}" srcId="{3756C77A-8D2D-4CCD-A668-09C9F858C99A}" destId="{C836A522-B573-492C-9F5A-8D9497C52763}" srcOrd="2" destOrd="0" parTransId="{E07BF1D5-EA01-4D79-8D1F-08270B8BD075}" sibTransId="{DEB3C1E6-BAC9-4CA1-AA1A-DD8E70936B10}"/>
    <dgm:cxn modelId="{05CDF5FD-7F07-4EBF-924D-852D4140932D}" type="presOf" srcId="{3756C77A-8D2D-4CCD-A668-09C9F858C99A}" destId="{EB7A59DC-68D2-4FE9-9391-DCA0D59ED24D}" srcOrd="0" destOrd="0" presId="urn:microsoft.com/office/officeart/2005/8/layout/vList2"/>
    <dgm:cxn modelId="{9280C65A-9365-48FD-BF7E-98C292FB39E6}" type="presParOf" srcId="{EB7A59DC-68D2-4FE9-9391-DCA0D59ED24D}" destId="{FAA98E0D-BBEB-4D71-95AF-71EBEFB11F21}" srcOrd="0" destOrd="0" presId="urn:microsoft.com/office/officeart/2005/8/layout/vList2"/>
    <dgm:cxn modelId="{F2CC96B0-108F-4059-A69C-64FED90B834A}" type="presParOf" srcId="{EB7A59DC-68D2-4FE9-9391-DCA0D59ED24D}" destId="{EAD57FE5-754E-43B1-85F7-17E5274B423A}" srcOrd="1" destOrd="0" presId="urn:microsoft.com/office/officeart/2005/8/layout/vList2"/>
    <dgm:cxn modelId="{F3634B1D-EC66-4B2F-B341-0DDAE36516E7}" type="presParOf" srcId="{EB7A59DC-68D2-4FE9-9391-DCA0D59ED24D}" destId="{E9A0E1E5-E71B-4811-A9E3-979F1EDDEE28}" srcOrd="2" destOrd="0" presId="urn:microsoft.com/office/officeart/2005/8/layout/vList2"/>
    <dgm:cxn modelId="{0182A49E-B84F-4862-9D8E-6D47FE7A3E6B}" type="presParOf" srcId="{EB7A59DC-68D2-4FE9-9391-DCA0D59ED24D}" destId="{D75100CF-9286-4586-90E3-B2D6375BB4D1}" srcOrd="3" destOrd="0" presId="urn:microsoft.com/office/officeart/2005/8/layout/vList2"/>
    <dgm:cxn modelId="{213B37EB-BB3E-46D3-AE87-BEB28006CF96}" type="presParOf" srcId="{EB7A59DC-68D2-4FE9-9391-DCA0D59ED24D}" destId="{B43ACB71-031A-40ED-899C-F21A3F9EBBB3}" srcOrd="4" destOrd="0" presId="urn:microsoft.com/office/officeart/2005/8/layout/vList2"/>
    <dgm:cxn modelId="{13AD1C21-E63B-44EF-A566-7A38E6794F62}" type="presParOf" srcId="{EB7A59DC-68D2-4FE9-9391-DCA0D59ED24D}" destId="{5C1B911B-8CA4-492D-8227-CDFAB8801880}" srcOrd="5" destOrd="0" presId="urn:microsoft.com/office/officeart/2005/8/layout/vList2"/>
    <dgm:cxn modelId="{D83E1BC4-37EA-485A-A79E-8100DFBEFF45}" type="presParOf" srcId="{EB7A59DC-68D2-4FE9-9391-DCA0D59ED24D}" destId="{758D3E60-A9A1-4DF1-B61F-040F0800252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1C31FE1-B23C-4D1B-AD29-5E8410CDD6B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932604F2-DCEB-4935-A681-6F4A6DF0889C}">
      <dgm:prSet/>
      <dgm:spPr/>
      <dgm:t>
        <a:bodyPr/>
        <a:lstStyle/>
        <a:p>
          <a:r>
            <a:rPr lang="en-IN"/>
            <a:t>Sales Team:</a:t>
          </a:r>
        </a:p>
      </dgm:t>
    </dgm:pt>
    <dgm:pt modelId="{BF444A20-9E36-49B2-BF7A-65EB651BCFF5}" type="parTrans" cxnId="{503B85A8-CD10-4D68-AF97-1C8C1FA009F9}">
      <dgm:prSet/>
      <dgm:spPr/>
      <dgm:t>
        <a:bodyPr/>
        <a:lstStyle/>
        <a:p>
          <a:endParaRPr lang="en-IN"/>
        </a:p>
      </dgm:t>
    </dgm:pt>
    <dgm:pt modelId="{528321F0-15FE-4C34-86B5-587E971E73AE}" type="sibTrans" cxnId="{503B85A8-CD10-4D68-AF97-1C8C1FA009F9}">
      <dgm:prSet/>
      <dgm:spPr/>
      <dgm:t>
        <a:bodyPr/>
        <a:lstStyle/>
        <a:p>
          <a:endParaRPr lang="en-IN"/>
        </a:p>
      </dgm:t>
    </dgm:pt>
    <dgm:pt modelId="{AC3B1B37-477E-4DDD-9EBC-5629E39F8796}">
      <dgm:prSet/>
      <dgm:spPr/>
      <dgm:t>
        <a:bodyPr/>
        <a:lstStyle/>
        <a:p>
          <a:r>
            <a:rPr lang="en-GB"/>
            <a:t>Easy and fast reporting, reduced manual paperwork.</a:t>
          </a:r>
          <a:endParaRPr lang="en-IN"/>
        </a:p>
      </dgm:t>
    </dgm:pt>
    <dgm:pt modelId="{E1BFC4E6-6598-4B07-BC23-9948F7D1952A}" type="parTrans" cxnId="{D90F94BC-23E7-403E-87FD-BB153D35D718}">
      <dgm:prSet/>
      <dgm:spPr/>
      <dgm:t>
        <a:bodyPr/>
        <a:lstStyle/>
        <a:p>
          <a:endParaRPr lang="en-IN"/>
        </a:p>
      </dgm:t>
    </dgm:pt>
    <dgm:pt modelId="{E3D4AB4E-5673-4660-8B55-63B4FE98958B}" type="sibTrans" cxnId="{D90F94BC-23E7-403E-87FD-BB153D35D718}">
      <dgm:prSet/>
      <dgm:spPr/>
      <dgm:t>
        <a:bodyPr/>
        <a:lstStyle/>
        <a:p>
          <a:endParaRPr lang="en-IN"/>
        </a:p>
      </dgm:t>
    </dgm:pt>
    <dgm:pt modelId="{043BC98C-52E5-4CD9-8B10-50710FE14CE5}">
      <dgm:prSet/>
      <dgm:spPr/>
      <dgm:t>
        <a:bodyPr/>
        <a:lstStyle/>
        <a:p>
          <a:r>
            <a:rPr lang="en-IN"/>
            <a:t>Sales Heads/Managers:</a:t>
          </a:r>
        </a:p>
      </dgm:t>
    </dgm:pt>
    <dgm:pt modelId="{FEBEE542-9B3B-4449-A4EB-EF75337259DE}" type="parTrans" cxnId="{4B5038FF-31F0-4BAF-9389-3E3B949C7214}">
      <dgm:prSet/>
      <dgm:spPr/>
      <dgm:t>
        <a:bodyPr/>
        <a:lstStyle/>
        <a:p>
          <a:endParaRPr lang="en-IN"/>
        </a:p>
      </dgm:t>
    </dgm:pt>
    <dgm:pt modelId="{945F8A4E-693A-442B-B3EF-0249084B3BD4}" type="sibTrans" cxnId="{4B5038FF-31F0-4BAF-9389-3E3B949C7214}">
      <dgm:prSet/>
      <dgm:spPr/>
      <dgm:t>
        <a:bodyPr/>
        <a:lstStyle/>
        <a:p>
          <a:endParaRPr lang="en-IN"/>
        </a:p>
      </dgm:t>
    </dgm:pt>
    <dgm:pt modelId="{1426EB9E-7653-423A-84B5-9D21138AF168}">
      <dgm:prSet/>
      <dgm:spPr/>
      <dgm:t>
        <a:bodyPr/>
        <a:lstStyle/>
        <a:p>
          <a:r>
            <a:rPr lang="en-GB"/>
            <a:t>Live dashboards, approval controls, historical data access.</a:t>
          </a:r>
          <a:endParaRPr lang="en-IN"/>
        </a:p>
      </dgm:t>
    </dgm:pt>
    <dgm:pt modelId="{AF42EDB3-F648-4B0F-BC19-EC0241819881}" type="parTrans" cxnId="{5EF9CED1-ACE0-4563-9A4D-EBF6B093D5BF}">
      <dgm:prSet/>
      <dgm:spPr/>
      <dgm:t>
        <a:bodyPr/>
        <a:lstStyle/>
        <a:p>
          <a:endParaRPr lang="en-IN"/>
        </a:p>
      </dgm:t>
    </dgm:pt>
    <dgm:pt modelId="{2E28E48B-B11B-4864-AA43-A5670685035F}" type="sibTrans" cxnId="{5EF9CED1-ACE0-4563-9A4D-EBF6B093D5BF}">
      <dgm:prSet/>
      <dgm:spPr/>
      <dgm:t>
        <a:bodyPr/>
        <a:lstStyle/>
        <a:p>
          <a:endParaRPr lang="en-IN"/>
        </a:p>
      </dgm:t>
    </dgm:pt>
    <dgm:pt modelId="{9EC648F6-2CFE-4581-9898-82E89B1BB9B6}">
      <dgm:prSet/>
      <dgm:spPr/>
      <dgm:t>
        <a:bodyPr/>
        <a:lstStyle/>
        <a:p>
          <a:r>
            <a:rPr lang="en-IN"/>
            <a:t>Finance:</a:t>
          </a:r>
        </a:p>
      </dgm:t>
    </dgm:pt>
    <dgm:pt modelId="{11E8AA25-DC39-4499-8BE5-662D19904C1E}" type="parTrans" cxnId="{46EB6B64-869C-45F0-8D67-6F30D9F095B7}">
      <dgm:prSet/>
      <dgm:spPr/>
      <dgm:t>
        <a:bodyPr/>
        <a:lstStyle/>
        <a:p>
          <a:endParaRPr lang="en-IN"/>
        </a:p>
      </dgm:t>
    </dgm:pt>
    <dgm:pt modelId="{70F6AD41-8484-434F-8894-0978444DB51E}" type="sibTrans" cxnId="{46EB6B64-869C-45F0-8D67-6F30D9F095B7}">
      <dgm:prSet/>
      <dgm:spPr/>
      <dgm:t>
        <a:bodyPr/>
        <a:lstStyle/>
        <a:p>
          <a:endParaRPr lang="en-IN"/>
        </a:p>
      </dgm:t>
    </dgm:pt>
    <dgm:pt modelId="{D4812805-4CB4-4477-A473-E4A09BEE891D}">
      <dgm:prSet/>
      <dgm:spPr/>
      <dgm:t>
        <a:bodyPr/>
        <a:lstStyle/>
        <a:p>
          <a:r>
            <a:rPr lang="en-GB"/>
            <a:t>Accurate and timely expense claims.</a:t>
          </a:r>
          <a:endParaRPr lang="en-IN"/>
        </a:p>
      </dgm:t>
    </dgm:pt>
    <dgm:pt modelId="{58EF765C-C25E-46AD-9F7B-60A70DA930A6}" type="parTrans" cxnId="{99D2D931-5F40-40C4-A92D-E50C6F8A609B}">
      <dgm:prSet/>
      <dgm:spPr/>
      <dgm:t>
        <a:bodyPr/>
        <a:lstStyle/>
        <a:p>
          <a:endParaRPr lang="en-IN"/>
        </a:p>
      </dgm:t>
    </dgm:pt>
    <dgm:pt modelId="{5CB4C4F5-BAB0-474E-99FF-286A77E8299C}" type="sibTrans" cxnId="{99D2D931-5F40-40C4-A92D-E50C6F8A609B}">
      <dgm:prSet/>
      <dgm:spPr/>
      <dgm:t>
        <a:bodyPr/>
        <a:lstStyle/>
        <a:p>
          <a:endParaRPr lang="en-IN"/>
        </a:p>
      </dgm:t>
    </dgm:pt>
    <dgm:pt modelId="{45DA3B8D-43B8-447A-B322-349CB2303C72}">
      <dgm:prSet/>
      <dgm:spPr/>
      <dgm:t>
        <a:bodyPr/>
        <a:lstStyle/>
        <a:p>
          <a:r>
            <a:rPr lang="en-IN"/>
            <a:t>HR:</a:t>
          </a:r>
        </a:p>
      </dgm:t>
    </dgm:pt>
    <dgm:pt modelId="{876940F9-9C6E-4E80-919C-DE9CC9FD0C5C}" type="parTrans" cxnId="{BBDE6402-7983-433A-A8EC-0BDA2234CBB2}">
      <dgm:prSet/>
      <dgm:spPr/>
      <dgm:t>
        <a:bodyPr/>
        <a:lstStyle/>
        <a:p>
          <a:endParaRPr lang="en-IN"/>
        </a:p>
      </dgm:t>
    </dgm:pt>
    <dgm:pt modelId="{72903518-2138-4B2E-87CF-E810E6BE4D66}" type="sibTrans" cxnId="{BBDE6402-7983-433A-A8EC-0BDA2234CBB2}">
      <dgm:prSet/>
      <dgm:spPr/>
      <dgm:t>
        <a:bodyPr/>
        <a:lstStyle/>
        <a:p>
          <a:endParaRPr lang="en-IN"/>
        </a:p>
      </dgm:t>
    </dgm:pt>
    <dgm:pt modelId="{7BBFA25E-CA2E-4609-85B1-7690FBD6AC87}">
      <dgm:prSet/>
      <dgm:spPr/>
      <dgm:t>
        <a:bodyPr/>
        <a:lstStyle/>
        <a:p>
          <a:r>
            <a:rPr lang="en-GB"/>
            <a:t>Streamlined leave and travel request management.</a:t>
          </a:r>
          <a:endParaRPr lang="en-IN"/>
        </a:p>
      </dgm:t>
    </dgm:pt>
    <dgm:pt modelId="{590A7CB0-C682-4786-A4F8-61940415488D}" type="parTrans" cxnId="{512F60E2-547E-4874-B36A-F29389DF2CD6}">
      <dgm:prSet/>
      <dgm:spPr/>
      <dgm:t>
        <a:bodyPr/>
        <a:lstStyle/>
        <a:p>
          <a:endParaRPr lang="en-IN"/>
        </a:p>
      </dgm:t>
    </dgm:pt>
    <dgm:pt modelId="{0E554837-C0C0-4D07-A371-C677CDB87981}" type="sibTrans" cxnId="{512F60E2-547E-4874-B36A-F29389DF2CD6}">
      <dgm:prSet/>
      <dgm:spPr/>
      <dgm:t>
        <a:bodyPr/>
        <a:lstStyle/>
        <a:p>
          <a:endParaRPr lang="en-IN"/>
        </a:p>
      </dgm:t>
    </dgm:pt>
    <dgm:pt modelId="{661ED640-D511-4A75-8CB5-DE2EEAE07940}">
      <dgm:prSet/>
      <dgm:spPr/>
      <dgm:t>
        <a:bodyPr/>
        <a:lstStyle/>
        <a:p>
          <a:r>
            <a:rPr lang="en-IN"/>
            <a:t>IT:</a:t>
          </a:r>
        </a:p>
      </dgm:t>
    </dgm:pt>
    <dgm:pt modelId="{F053DB71-1383-43DD-B3E4-D4574AA8ED14}" type="parTrans" cxnId="{A0BBA37C-FA11-4D48-9EC2-0A8F520D415E}">
      <dgm:prSet/>
      <dgm:spPr/>
      <dgm:t>
        <a:bodyPr/>
        <a:lstStyle/>
        <a:p>
          <a:endParaRPr lang="en-IN"/>
        </a:p>
      </dgm:t>
    </dgm:pt>
    <dgm:pt modelId="{571C7E52-A96B-492B-A126-121484B3A25B}" type="sibTrans" cxnId="{A0BBA37C-FA11-4D48-9EC2-0A8F520D415E}">
      <dgm:prSet/>
      <dgm:spPr/>
      <dgm:t>
        <a:bodyPr/>
        <a:lstStyle/>
        <a:p>
          <a:endParaRPr lang="en-IN"/>
        </a:p>
      </dgm:t>
    </dgm:pt>
    <dgm:pt modelId="{40FBD31B-6ED7-4D06-8BBA-6F4A769322AF}">
      <dgm:prSet/>
      <dgm:spPr/>
      <dgm:t>
        <a:bodyPr/>
        <a:lstStyle/>
        <a:p>
          <a:r>
            <a:rPr lang="en-IN"/>
            <a:t>Scalable, secure, and supportable solution.</a:t>
          </a:r>
        </a:p>
      </dgm:t>
    </dgm:pt>
    <dgm:pt modelId="{81F5C3FF-949E-4E29-8B0C-D9F8BC0AE961}" type="parTrans" cxnId="{26AA83F8-25B6-4C5E-B94C-B18D0513E42F}">
      <dgm:prSet/>
      <dgm:spPr/>
      <dgm:t>
        <a:bodyPr/>
        <a:lstStyle/>
        <a:p>
          <a:endParaRPr lang="en-IN"/>
        </a:p>
      </dgm:t>
    </dgm:pt>
    <dgm:pt modelId="{0018A998-A04A-48DA-88BD-794ABA8EA1AF}" type="sibTrans" cxnId="{26AA83F8-25B6-4C5E-B94C-B18D0513E42F}">
      <dgm:prSet/>
      <dgm:spPr/>
      <dgm:t>
        <a:bodyPr/>
        <a:lstStyle/>
        <a:p>
          <a:endParaRPr lang="en-IN"/>
        </a:p>
      </dgm:t>
    </dgm:pt>
    <dgm:pt modelId="{3D528329-6492-4FBB-A3EF-26E2EE9928FA}" type="pres">
      <dgm:prSet presAssocID="{41C31FE1-B23C-4D1B-AD29-5E8410CDD6B7}" presName="linear" presStyleCnt="0">
        <dgm:presLayoutVars>
          <dgm:animLvl val="lvl"/>
          <dgm:resizeHandles val="exact"/>
        </dgm:presLayoutVars>
      </dgm:prSet>
      <dgm:spPr/>
    </dgm:pt>
    <dgm:pt modelId="{372DA106-B758-4A2F-A454-7A20A0B18B32}" type="pres">
      <dgm:prSet presAssocID="{932604F2-DCEB-4935-A681-6F4A6DF0889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91C4244-42B9-48FE-BCF6-8D05270AF5A4}" type="pres">
      <dgm:prSet presAssocID="{932604F2-DCEB-4935-A681-6F4A6DF0889C}" presName="childText" presStyleLbl="revTx" presStyleIdx="0" presStyleCnt="5">
        <dgm:presLayoutVars>
          <dgm:bulletEnabled val="1"/>
        </dgm:presLayoutVars>
      </dgm:prSet>
      <dgm:spPr/>
    </dgm:pt>
    <dgm:pt modelId="{5EA9AA00-965B-4828-94FA-04EB8716F76A}" type="pres">
      <dgm:prSet presAssocID="{043BC98C-52E5-4CD9-8B10-50710FE14CE5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9D074DBA-8C7C-430C-8E85-836157F24BB5}" type="pres">
      <dgm:prSet presAssocID="{043BC98C-52E5-4CD9-8B10-50710FE14CE5}" presName="childText" presStyleLbl="revTx" presStyleIdx="1" presStyleCnt="5">
        <dgm:presLayoutVars>
          <dgm:bulletEnabled val="1"/>
        </dgm:presLayoutVars>
      </dgm:prSet>
      <dgm:spPr/>
    </dgm:pt>
    <dgm:pt modelId="{F2A4E82B-362C-46C3-97FD-41D10EDF6D40}" type="pres">
      <dgm:prSet presAssocID="{9EC648F6-2CFE-4581-9898-82E89B1BB9B6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EBBC332-C35A-4907-A06B-333EB6055A09}" type="pres">
      <dgm:prSet presAssocID="{9EC648F6-2CFE-4581-9898-82E89B1BB9B6}" presName="childText" presStyleLbl="revTx" presStyleIdx="2" presStyleCnt="5">
        <dgm:presLayoutVars>
          <dgm:bulletEnabled val="1"/>
        </dgm:presLayoutVars>
      </dgm:prSet>
      <dgm:spPr/>
    </dgm:pt>
    <dgm:pt modelId="{70440851-6F2C-4B3F-B5A7-33F0810F979E}" type="pres">
      <dgm:prSet presAssocID="{45DA3B8D-43B8-447A-B322-349CB2303C7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C1E9C62-72B4-4ECC-8BF0-A0404DE47C6E}" type="pres">
      <dgm:prSet presAssocID="{45DA3B8D-43B8-447A-B322-349CB2303C72}" presName="childText" presStyleLbl="revTx" presStyleIdx="3" presStyleCnt="5">
        <dgm:presLayoutVars>
          <dgm:bulletEnabled val="1"/>
        </dgm:presLayoutVars>
      </dgm:prSet>
      <dgm:spPr/>
    </dgm:pt>
    <dgm:pt modelId="{DC86BA8A-DAB9-4B5F-8DE2-6244FB8993AD}" type="pres">
      <dgm:prSet presAssocID="{661ED640-D511-4A75-8CB5-DE2EEAE07940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E0D4B2DC-BE96-402D-B541-36BBB8A79389}" type="pres">
      <dgm:prSet presAssocID="{661ED640-D511-4A75-8CB5-DE2EEAE07940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BBDE6402-7983-433A-A8EC-0BDA2234CBB2}" srcId="{41C31FE1-B23C-4D1B-AD29-5E8410CDD6B7}" destId="{45DA3B8D-43B8-447A-B322-349CB2303C72}" srcOrd="3" destOrd="0" parTransId="{876940F9-9C6E-4E80-919C-DE9CC9FD0C5C}" sibTransId="{72903518-2138-4B2E-87CF-E810E6BE4D66}"/>
    <dgm:cxn modelId="{99D2D931-5F40-40C4-A92D-E50C6F8A609B}" srcId="{9EC648F6-2CFE-4581-9898-82E89B1BB9B6}" destId="{D4812805-4CB4-4477-A473-E4A09BEE891D}" srcOrd="0" destOrd="0" parTransId="{58EF765C-C25E-46AD-9F7B-60A70DA930A6}" sibTransId="{5CB4C4F5-BAB0-474E-99FF-286A77E8299C}"/>
    <dgm:cxn modelId="{2FCCE031-764F-490A-AD42-11B8E4488FC8}" type="presOf" srcId="{AC3B1B37-477E-4DDD-9EBC-5629E39F8796}" destId="{991C4244-42B9-48FE-BCF6-8D05270AF5A4}" srcOrd="0" destOrd="0" presId="urn:microsoft.com/office/officeart/2005/8/layout/vList2"/>
    <dgm:cxn modelId="{46EB6B64-869C-45F0-8D67-6F30D9F095B7}" srcId="{41C31FE1-B23C-4D1B-AD29-5E8410CDD6B7}" destId="{9EC648F6-2CFE-4581-9898-82E89B1BB9B6}" srcOrd="2" destOrd="0" parTransId="{11E8AA25-DC39-4499-8BE5-662D19904C1E}" sibTransId="{70F6AD41-8484-434F-8894-0978444DB51E}"/>
    <dgm:cxn modelId="{27A2CD6D-3946-4D53-8932-B5E39FF8C79D}" type="presOf" srcId="{45DA3B8D-43B8-447A-B322-349CB2303C72}" destId="{70440851-6F2C-4B3F-B5A7-33F0810F979E}" srcOrd="0" destOrd="0" presId="urn:microsoft.com/office/officeart/2005/8/layout/vList2"/>
    <dgm:cxn modelId="{3C88596E-6C05-463E-93A0-4150728B0FC5}" type="presOf" srcId="{D4812805-4CB4-4477-A473-E4A09BEE891D}" destId="{0EBBC332-C35A-4907-A06B-333EB6055A09}" srcOrd="0" destOrd="0" presId="urn:microsoft.com/office/officeart/2005/8/layout/vList2"/>
    <dgm:cxn modelId="{C9A8297A-C125-49B6-BBE3-EFE629437530}" type="presOf" srcId="{043BC98C-52E5-4CD9-8B10-50710FE14CE5}" destId="{5EA9AA00-965B-4828-94FA-04EB8716F76A}" srcOrd="0" destOrd="0" presId="urn:microsoft.com/office/officeart/2005/8/layout/vList2"/>
    <dgm:cxn modelId="{A0BBA37C-FA11-4D48-9EC2-0A8F520D415E}" srcId="{41C31FE1-B23C-4D1B-AD29-5E8410CDD6B7}" destId="{661ED640-D511-4A75-8CB5-DE2EEAE07940}" srcOrd="4" destOrd="0" parTransId="{F053DB71-1383-43DD-B3E4-D4574AA8ED14}" sibTransId="{571C7E52-A96B-492B-A126-121484B3A25B}"/>
    <dgm:cxn modelId="{749A5F85-90CC-460A-B30E-2F87B6C68A06}" type="presOf" srcId="{932604F2-DCEB-4935-A681-6F4A6DF0889C}" destId="{372DA106-B758-4A2F-A454-7A20A0B18B32}" srcOrd="0" destOrd="0" presId="urn:microsoft.com/office/officeart/2005/8/layout/vList2"/>
    <dgm:cxn modelId="{503B85A8-CD10-4D68-AF97-1C8C1FA009F9}" srcId="{41C31FE1-B23C-4D1B-AD29-5E8410CDD6B7}" destId="{932604F2-DCEB-4935-A681-6F4A6DF0889C}" srcOrd="0" destOrd="0" parTransId="{BF444A20-9E36-49B2-BF7A-65EB651BCFF5}" sibTransId="{528321F0-15FE-4C34-86B5-587E971E73AE}"/>
    <dgm:cxn modelId="{636A1FAD-FA06-4986-A066-014CA20C873F}" type="presOf" srcId="{40FBD31B-6ED7-4D06-8BBA-6F4A769322AF}" destId="{E0D4B2DC-BE96-402D-B541-36BBB8A79389}" srcOrd="0" destOrd="0" presId="urn:microsoft.com/office/officeart/2005/8/layout/vList2"/>
    <dgm:cxn modelId="{0DDBD7B1-3941-457D-B351-104A077FE5CC}" type="presOf" srcId="{1426EB9E-7653-423A-84B5-9D21138AF168}" destId="{9D074DBA-8C7C-430C-8E85-836157F24BB5}" srcOrd="0" destOrd="0" presId="urn:microsoft.com/office/officeart/2005/8/layout/vList2"/>
    <dgm:cxn modelId="{738337BC-1E2A-4B78-B8B8-498037A3235B}" type="presOf" srcId="{9EC648F6-2CFE-4581-9898-82E89B1BB9B6}" destId="{F2A4E82B-362C-46C3-97FD-41D10EDF6D40}" srcOrd="0" destOrd="0" presId="urn:microsoft.com/office/officeart/2005/8/layout/vList2"/>
    <dgm:cxn modelId="{D90F94BC-23E7-403E-87FD-BB153D35D718}" srcId="{932604F2-DCEB-4935-A681-6F4A6DF0889C}" destId="{AC3B1B37-477E-4DDD-9EBC-5629E39F8796}" srcOrd="0" destOrd="0" parTransId="{E1BFC4E6-6598-4B07-BC23-9948F7D1952A}" sibTransId="{E3D4AB4E-5673-4660-8B55-63B4FE98958B}"/>
    <dgm:cxn modelId="{705871CA-2B03-408C-AFCF-E460D65DB4AC}" type="presOf" srcId="{661ED640-D511-4A75-8CB5-DE2EEAE07940}" destId="{DC86BA8A-DAB9-4B5F-8DE2-6244FB8993AD}" srcOrd="0" destOrd="0" presId="urn:microsoft.com/office/officeart/2005/8/layout/vList2"/>
    <dgm:cxn modelId="{5EF9CED1-ACE0-4563-9A4D-EBF6B093D5BF}" srcId="{043BC98C-52E5-4CD9-8B10-50710FE14CE5}" destId="{1426EB9E-7653-423A-84B5-9D21138AF168}" srcOrd="0" destOrd="0" parTransId="{AF42EDB3-F648-4B0F-BC19-EC0241819881}" sibTransId="{2E28E48B-B11B-4864-AA43-A5670685035F}"/>
    <dgm:cxn modelId="{512F60E2-547E-4874-B36A-F29389DF2CD6}" srcId="{45DA3B8D-43B8-447A-B322-349CB2303C72}" destId="{7BBFA25E-CA2E-4609-85B1-7690FBD6AC87}" srcOrd="0" destOrd="0" parTransId="{590A7CB0-C682-4786-A4F8-61940415488D}" sibTransId="{0E554837-C0C0-4D07-A371-C677CDB87981}"/>
    <dgm:cxn modelId="{410908F2-E878-4408-8831-C46DF87204E0}" type="presOf" srcId="{7BBFA25E-CA2E-4609-85B1-7690FBD6AC87}" destId="{9C1E9C62-72B4-4ECC-8BF0-A0404DE47C6E}" srcOrd="0" destOrd="0" presId="urn:microsoft.com/office/officeart/2005/8/layout/vList2"/>
    <dgm:cxn modelId="{16C1F2F7-BDD2-4CE4-BD43-62393425DE54}" type="presOf" srcId="{41C31FE1-B23C-4D1B-AD29-5E8410CDD6B7}" destId="{3D528329-6492-4FBB-A3EF-26E2EE9928FA}" srcOrd="0" destOrd="0" presId="urn:microsoft.com/office/officeart/2005/8/layout/vList2"/>
    <dgm:cxn modelId="{26AA83F8-25B6-4C5E-B94C-B18D0513E42F}" srcId="{661ED640-D511-4A75-8CB5-DE2EEAE07940}" destId="{40FBD31B-6ED7-4D06-8BBA-6F4A769322AF}" srcOrd="0" destOrd="0" parTransId="{81F5C3FF-949E-4E29-8B0C-D9F8BC0AE961}" sibTransId="{0018A998-A04A-48DA-88BD-794ABA8EA1AF}"/>
    <dgm:cxn modelId="{4B5038FF-31F0-4BAF-9389-3E3B949C7214}" srcId="{41C31FE1-B23C-4D1B-AD29-5E8410CDD6B7}" destId="{043BC98C-52E5-4CD9-8B10-50710FE14CE5}" srcOrd="1" destOrd="0" parTransId="{FEBEE542-9B3B-4449-A4EB-EF75337259DE}" sibTransId="{945F8A4E-693A-442B-B3EF-0249084B3BD4}"/>
    <dgm:cxn modelId="{674C858C-B4A6-43C3-B9F7-AB7C82F27589}" type="presParOf" srcId="{3D528329-6492-4FBB-A3EF-26E2EE9928FA}" destId="{372DA106-B758-4A2F-A454-7A20A0B18B32}" srcOrd="0" destOrd="0" presId="urn:microsoft.com/office/officeart/2005/8/layout/vList2"/>
    <dgm:cxn modelId="{E34B2A9C-A673-49A7-A122-022DD11D7F0D}" type="presParOf" srcId="{3D528329-6492-4FBB-A3EF-26E2EE9928FA}" destId="{991C4244-42B9-48FE-BCF6-8D05270AF5A4}" srcOrd="1" destOrd="0" presId="urn:microsoft.com/office/officeart/2005/8/layout/vList2"/>
    <dgm:cxn modelId="{0EEFAC7D-8F37-4731-BB89-955A78C74CAD}" type="presParOf" srcId="{3D528329-6492-4FBB-A3EF-26E2EE9928FA}" destId="{5EA9AA00-965B-4828-94FA-04EB8716F76A}" srcOrd="2" destOrd="0" presId="urn:microsoft.com/office/officeart/2005/8/layout/vList2"/>
    <dgm:cxn modelId="{D218815A-928F-4671-9431-76F0D86C40E8}" type="presParOf" srcId="{3D528329-6492-4FBB-A3EF-26E2EE9928FA}" destId="{9D074DBA-8C7C-430C-8E85-836157F24BB5}" srcOrd="3" destOrd="0" presId="urn:microsoft.com/office/officeart/2005/8/layout/vList2"/>
    <dgm:cxn modelId="{B16B1482-6CC1-4EFD-A5D3-E4E03B37570B}" type="presParOf" srcId="{3D528329-6492-4FBB-A3EF-26E2EE9928FA}" destId="{F2A4E82B-362C-46C3-97FD-41D10EDF6D40}" srcOrd="4" destOrd="0" presId="urn:microsoft.com/office/officeart/2005/8/layout/vList2"/>
    <dgm:cxn modelId="{0528608B-5E2C-408C-8E8A-3E42062108D4}" type="presParOf" srcId="{3D528329-6492-4FBB-A3EF-26E2EE9928FA}" destId="{0EBBC332-C35A-4907-A06B-333EB6055A09}" srcOrd="5" destOrd="0" presId="urn:microsoft.com/office/officeart/2005/8/layout/vList2"/>
    <dgm:cxn modelId="{05F26CB1-A59E-47E4-B105-CC1E5504D231}" type="presParOf" srcId="{3D528329-6492-4FBB-A3EF-26E2EE9928FA}" destId="{70440851-6F2C-4B3F-B5A7-33F0810F979E}" srcOrd="6" destOrd="0" presId="urn:microsoft.com/office/officeart/2005/8/layout/vList2"/>
    <dgm:cxn modelId="{39B6F7F5-5BF8-433B-BCF3-9FFB9AC33329}" type="presParOf" srcId="{3D528329-6492-4FBB-A3EF-26E2EE9928FA}" destId="{9C1E9C62-72B4-4ECC-8BF0-A0404DE47C6E}" srcOrd="7" destOrd="0" presId="urn:microsoft.com/office/officeart/2005/8/layout/vList2"/>
    <dgm:cxn modelId="{40F94793-A952-46D0-B4D2-E5890E32009D}" type="presParOf" srcId="{3D528329-6492-4FBB-A3EF-26E2EE9928FA}" destId="{DC86BA8A-DAB9-4B5F-8DE2-6244FB8993AD}" srcOrd="8" destOrd="0" presId="urn:microsoft.com/office/officeart/2005/8/layout/vList2"/>
    <dgm:cxn modelId="{37C97AAC-62EA-4F39-BA26-8395BC3BD4DC}" type="presParOf" srcId="{3D528329-6492-4FBB-A3EF-26E2EE9928FA}" destId="{E0D4B2DC-BE96-402D-B541-36BBB8A79389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EDB558-D7CF-47AC-B8C1-762204501E28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06EBB865-4900-43E1-941C-1106905B64A2}">
      <dgm:prSet/>
      <dgm:spPr/>
      <dgm:t>
        <a:bodyPr/>
        <a:lstStyle/>
        <a:p>
          <a:r>
            <a:rPr lang="en-GB" dirty="0"/>
            <a:t>Develop a secure, mobile-friendly, and scalable portal with integrated workflows for:</a:t>
          </a:r>
          <a:endParaRPr lang="en-IN" dirty="0"/>
        </a:p>
      </dgm:t>
    </dgm:pt>
    <dgm:pt modelId="{872FA2BF-220B-4E79-A235-3731ED532937}" type="parTrans" cxnId="{3CA6C462-39D2-4690-AB52-EBB1C44E431F}">
      <dgm:prSet/>
      <dgm:spPr/>
      <dgm:t>
        <a:bodyPr/>
        <a:lstStyle/>
        <a:p>
          <a:endParaRPr lang="en-IN"/>
        </a:p>
      </dgm:t>
    </dgm:pt>
    <dgm:pt modelId="{C752851C-7D45-45CD-A028-9F17EACF4F56}" type="sibTrans" cxnId="{3CA6C462-39D2-4690-AB52-EBB1C44E431F}">
      <dgm:prSet/>
      <dgm:spPr/>
      <dgm:t>
        <a:bodyPr/>
        <a:lstStyle/>
        <a:p>
          <a:endParaRPr lang="en-IN"/>
        </a:p>
      </dgm:t>
    </dgm:pt>
    <dgm:pt modelId="{68E566C4-A77B-42C9-8213-3E4AFAE81DC7}">
      <dgm:prSet/>
      <dgm:spPr/>
      <dgm:t>
        <a:bodyPr/>
        <a:lstStyle/>
        <a:p>
          <a:r>
            <a:rPr lang="en-IN"/>
            <a:t>Daily meeting reports</a:t>
          </a:r>
        </a:p>
      </dgm:t>
    </dgm:pt>
    <dgm:pt modelId="{D8F5C008-BB43-45FE-B0F2-9A278FAE336F}" type="parTrans" cxnId="{5FB786A7-EB19-48E4-A926-FB660D2F06B2}">
      <dgm:prSet/>
      <dgm:spPr/>
      <dgm:t>
        <a:bodyPr/>
        <a:lstStyle/>
        <a:p>
          <a:endParaRPr lang="en-IN"/>
        </a:p>
      </dgm:t>
    </dgm:pt>
    <dgm:pt modelId="{E449218E-0303-4E4A-8346-46CAD17E5EAC}" type="sibTrans" cxnId="{5FB786A7-EB19-48E4-A926-FB660D2F06B2}">
      <dgm:prSet/>
      <dgm:spPr/>
      <dgm:t>
        <a:bodyPr/>
        <a:lstStyle/>
        <a:p>
          <a:endParaRPr lang="en-IN"/>
        </a:p>
      </dgm:t>
    </dgm:pt>
    <dgm:pt modelId="{AD2FF93D-714A-48E5-AC91-F7359E5914EE}">
      <dgm:prSet/>
      <dgm:spPr/>
      <dgm:t>
        <a:bodyPr/>
        <a:lstStyle/>
        <a:p>
          <a:r>
            <a:rPr lang="en-IN"/>
            <a:t>Quotation generation</a:t>
          </a:r>
        </a:p>
      </dgm:t>
    </dgm:pt>
    <dgm:pt modelId="{A4363418-1C0A-46A0-AE4A-2D3C5DAA1598}" type="parTrans" cxnId="{36DD9ECC-46B2-4DA0-AA02-6C38D5166517}">
      <dgm:prSet/>
      <dgm:spPr/>
      <dgm:t>
        <a:bodyPr/>
        <a:lstStyle/>
        <a:p>
          <a:endParaRPr lang="en-IN"/>
        </a:p>
      </dgm:t>
    </dgm:pt>
    <dgm:pt modelId="{D69968B8-BF77-4BE6-82CD-0D7643E6910A}" type="sibTrans" cxnId="{36DD9ECC-46B2-4DA0-AA02-6C38D5166517}">
      <dgm:prSet/>
      <dgm:spPr/>
      <dgm:t>
        <a:bodyPr/>
        <a:lstStyle/>
        <a:p>
          <a:endParaRPr lang="en-IN"/>
        </a:p>
      </dgm:t>
    </dgm:pt>
    <dgm:pt modelId="{3158E76A-DC7E-498D-98BB-0C711B568CA3}">
      <dgm:prSet/>
      <dgm:spPr/>
      <dgm:t>
        <a:bodyPr/>
        <a:lstStyle/>
        <a:p>
          <a:r>
            <a:rPr lang="en-IN"/>
            <a:t>Leave and expense requests</a:t>
          </a:r>
        </a:p>
      </dgm:t>
    </dgm:pt>
    <dgm:pt modelId="{0112CDD4-2203-4BA2-AFE2-A4653C49F17C}" type="parTrans" cxnId="{B49BF53F-3258-409D-9799-EE926B0CA8B3}">
      <dgm:prSet/>
      <dgm:spPr/>
      <dgm:t>
        <a:bodyPr/>
        <a:lstStyle/>
        <a:p>
          <a:endParaRPr lang="en-IN"/>
        </a:p>
      </dgm:t>
    </dgm:pt>
    <dgm:pt modelId="{6E8F4A9E-0B80-4184-B0F7-1371E8A4966D}" type="sibTrans" cxnId="{B49BF53F-3258-409D-9799-EE926B0CA8B3}">
      <dgm:prSet/>
      <dgm:spPr/>
      <dgm:t>
        <a:bodyPr/>
        <a:lstStyle/>
        <a:p>
          <a:endParaRPr lang="en-IN"/>
        </a:p>
      </dgm:t>
    </dgm:pt>
    <dgm:pt modelId="{F07EC47D-2327-4F41-9FBC-AB2E8A71D36D}">
      <dgm:prSet/>
      <dgm:spPr/>
      <dgm:t>
        <a:bodyPr/>
        <a:lstStyle/>
        <a:p>
          <a:r>
            <a:rPr lang="en-GB"/>
            <a:t>Demo product and travel bookings</a:t>
          </a:r>
          <a:endParaRPr lang="en-IN"/>
        </a:p>
      </dgm:t>
    </dgm:pt>
    <dgm:pt modelId="{B7B6C76D-99F7-4280-8F37-FFEFD172244C}" type="parTrans" cxnId="{F9E76F25-92B4-47C2-A4AF-9FBF02CE15ED}">
      <dgm:prSet/>
      <dgm:spPr/>
      <dgm:t>
        <a:bodyPr/>
        <a:lstStyle/>
        <a:p>
          <a:endParaRPr lang="en-IN"/>
        </a:p>
      </dgm:t>
    </dgm:pt>
    <dgm:pt modelId="{E7C4064D-8B97-4824-B624-EED2BFCC532B}" type="sibTrans" cxnId="{F9E76F25-92B4-47C2-A4AF-9FBF02CE15ED}">
      <dgm:prSet/>
      <dgm:spPr/>
      <dgm:t>
        <a:bodyPr/>
        <a:lstStyle/>
        <a:p>
          <a:endParaRPr lang="en-IN"/>
        </a:p>
      </dgm:t>
    </dgm:pt>
    <dgm:pt modelId="{E5DE4D9D-2B77-4BE9-9673-9114DD54166C}">
      <dgm:prSet/>
      <dgm:spPr/>
      <dgm:t>
        <a:bodyPr/>
        <a:lstStyle/>
        <a:p>
          <a:r>
            <a:rPr lang="en-GB"/>
            <a:t>Empower managers with real-time access and analytics</a:t>
          </a:r>
          <a:endParaRPr lang="en-IN"/>
        </a:p>
      </dgm:t>
    </dgm:pt>
    <dgm:pt modelId="{068B0BC3-C8AC-4B99-9106-763216930A32}" type="parTrans" cxnId="{1CA02E85-54E2-4E78-92D7-77CEEE81AE34}">
      <dgm:prSet/>
      <dgm:spPr/>
      <dgm:t>
        <a:bodyPr/>
        <a:lstStyle/>
        <a:p>
          <a:endParaRPr lang="en-IN"/>
        </a:p>
      </dgm:t>
    </dgm:pt>
    <dgm:pt modelId="{07E54D7F-268E-4E22-A39F-43845B697F74}" type="sibTrans" cxnId="{1CA02E85-54E2-4E78-92D7-77CEEE81AE34}">
      <dgm:prSet/>
      <dgm:spPr/>
      <dgm:t>
        <a:bodyPr/>
        <a:lstStyle/>
        <a:p>
          <a:endParaRPr lang="en-IN"/>
        </a:p>
      </dgm:t>
    </dgm:pt>
    <dgm:pt modelId="{8C67A5B0-07E9-4671-A9DA-35F546D58074}" type="pres">
      <dgm:prSet presAssocID="{15EDB558-D7CF-47AC-B8C1-762204501E28}" presName="diagram" presStyleCnt="0">
        <dgm:presLayoutVars>
          <dgm:dir/>
          <dgm:resizeHandles val="exact"/>
        </dgm:presLayoutVars>
      </dgm:prSet>
      <dgm:spPr/>
    </dgm:pt>
    <dgm:pt modelId="{2D3F4F01-3643-45E3-993A-1D061F7973C8}" type="pres">
      <dgm:prSet presAssocID="{06EBB865-4900-43E1-941C-1106905B64A2}" presName="node" presStyleLbl="node1" presStyleIdx="0" presStyleCnt="2">
        <dgm:presLayoutVars>
          <dgm:bulletEnabled val="1"/>
        </dgm:presLayoutVars>
      </dgm:prSet>
      <dgm:spPr/>
    </dgm:pt>
    <dgm:pt modelId="{A7FD91D0-FE5E-4C23-8FCA-B9F8F071D7D5}" type="pres">
      <dgm:prSet presAssocID="{C752851C-7D45-45CD-A028-9F17EACF4F56}" presName="sibTrans" presStyleCnt="0"/>
      <dgm:spPr/>
    </dgm:pt>
    <dgm:pt modelId="{6C1CFF01-C6A1-4079-8CA9-AE5573965B5D}" type="pres">
      <dgm:prSet presAssocID="{E5DE4D9D-2B77-4BE9-9673-9114DD54166C}" presName="node" presStyleLbl="node1" presStyleIdx="1" presStyleCnt="2">
        <dgm:presLayoutVars>
          <dgm:bulletEnabled val="1"/>
        </dgm:presLayoutVars>
      </dgm:prSet>
      <dgm:spPr/>
    </dgm:pt>
  </dgm:ptLst>
  <dgm:cxnLst>
    <dgm:cxn modelId="{6CB45205-77AA-4206-B638-B543195179B1}" type="presOf" srcId="{AD2FF93D-714A-48E5-AC91-F7359E5914EE}" destId="{2D3F4F01-3643-45E3-993A-1D061F7973C8}" srcOrd="0" destOrd="2" presId="urn:microsoft.com/office/officeart/2005/8/layout/default"/>
    <dgm:cxn modelId="{F9E76F25-92B4-47C2-A4AF-9FBF02CE15ED}" srcId="{06EBB865-4900-43E1-941C-1106905B64A2}" destId="{F07EC47D-2327-4F41-9FBC-AB2E8A71D36D}" srcOrd="3" destOrd="0" parTransId="{B7B6C76D-99F7-4280-8F37-FFEFD172244C}" sibTransId="{E7C4064D-8B97-4824-B624-EED2BFCC532B}"/>
    <dgm:cxn modelId="{7137CE29-99B3-4613-8C8A-3C41D7FA5C75}" type="presOf" srcId="{F07EC47D-2327-4F41-9FBC-AB2E8A71D36D}" destId="{2D3F4F01-3643-45E3-993A-1D061F7973C8}" srcOrd="0" destOrd="4" presId="urn:microsoft.com/office/officeart/2005/8/layout/default"/>
    <dgm:cxn modelId="{B49BF53F-3258-409D-9799-EE926B0CA8B3}" srcId="{06EBB865-4900-43E1-941C-1106905B64A2}" destId="{3158E76A-DC7E-498D-98BB-0C711B568CA3}" srcOrd="2" destOrd="0" parTransId="{0112CDD4-2203-4BA2-AFE2-A4653C49F17C}" sibTransId="{6E8F4A9E-0B80-4184-B0F7-1371E8A4966D}"/>
    <dgm:cxn modelId="{199C3962-FA8E-45C6-99FE-96FDF0EF69BC}" type="presOf" srcId="{3158E76A-DC7E-498D-98BB-0C711B568CA3}" destId="{2D3F4F01-3643-45E3-993A-1D061F7973C8}" srcOrd="0" destOrd="3" presId="urn:microsoft.com/office/officeart/2005/8/layout/default"/>
    <dgm:cxn modelId="{3CA6C462-39D2-4690-AB52-EBB1C44E431F}" srcId="{15EDB558-D7CF-47AC-B8C1-762204501E28}" destId="{06EBB865-4900-43E1-941C-1106905B64A2}" srcOrd="0" destOrd="0" parTransId="{872FA2BF-220B-4E79-A235-3731ED532937}" sibTransId="{C752851C-7D45-45CD-A028-9F17EACF4F56}"/>
    <dgm:cxn modelId="{543B1D63-326D-421F-8648-29583E8004D9}" type="presOf" srcId="{E5DE4D9D-2B77-4BE9-9673-9114DD54166C}" destId="{6C1CFF01-C6A1-4079-8CA9-AE5573965B5D}" srcOrd="0" destOrd="0" presId="urn:microsoft.com/office/officeart/2005/8/layout/default"/>
    <dgm:cxn modelId="{AE3FAC65-E269-4069-BC49-6B988D1BCF16}" type="presOf" srcId="{15EDB558-D7CF-47AC-B8C1-762204501E28}" destId="{8C67A5B0-07E9-4671-A9DA-35F546D58074}" srcOrd="0" destOrd="0" presId="urn:microsoft.com/office/officeart/2005/8/layout/default"/>
    <dgm:cxn modelId="{1CA02E85-54E2-4E78-92D7-77CEEE81AE34}" srcId="{15EDB558-D7CF-47AC-B8C1-762204501E28}" destId="{E5DE4D9D-2B77-4BE9-9673-9114DD54166C}" srcOrd="1" destOrd="0" parTransId="{068B0BC3-C8AC-4B99-9106-763216930A32}" sibTransId="{07E54D7F-268E-4E22-A39F-43845B697F74}"/>
    <dgm:cxn modelId="{5FB786A7-EB19-48E4-A926-FB660D2F06B2}" srcId="{06EBB865-4900-43E1-941C-1106905B64A2}" destId="{68E566C4-A77B-42C9-8213-3E4AFAE81DC7}" srcOrd="0" destOrd="0" parTransId="{D8F5C008-BB43-45FE-B0F2-9A278FAE336F}" sibTransId="{E449218E-0303-4E4A-8346-46CAD17E5EAC}"/>
    <dgm:cxn modelId="{A48376BF-9D1B-49AF-89A9-848F558365B0}" type="presOf" srcId="{06EBB865-4900-43E1-941C-1106905B64A2}" destId="{2D3F4F01-3643-45E3-993A-1D061F7973C8}" srcOrd="0" destOrd="0" presId="urn:microsoft.com/office/officeart/2005/8/layout/default"/>
    <dgm:cxn modelId="{36DD9ECC-46B2-4DA0-AA02-6C38D5166517}" srcId="{06EBB865-4900-43E1-941C-1106905B64A2}" destId="{AD2FF93D-714A-48E5-AC91-F7359E5914EE}" srcOrd="1" destOrd="0" parTransId="{A4363418-1C0A-46A0-AE4A-2D3C5DAA1598}" sibTransId="{D69968B8-BF77-4BE6-82CD-0D7643E6910A}"/>
    <dgm:cxn modelId="{E475D8EB-0C9F-44DC-AE90-9E1C4BD4846A}" type="presOf" srcId="{68E566C4-A77B-42C9-8213-3E4AFAE81DC7}" destId="{2D3F4F01-3643-45E3-993A-1D061F7973C8}" srcOrd="0" destOrd="1" presId="urn:microsoft.com/office/officeart/2005/8/layout/default"/>
    <dgm:cxn modelId="{288E379C-9D0C-42EA-9B22-E0F4CFFB980B}" type="presParOf" srcId="{8C67A5B0-07E9-4671-A9DA-35F546D58074}" destId="{2D3F4F01-3643-45E3-993A-1D061F7973C8}" srcOrd="0" destOrd="0" presId="urn:microsoft.com/office/officeart/2005/8/layout/default"/>
    <dgm:cxn modelId="{14343E04-2B2F-4FC9-87F8-73B007C32034}" type="presParOf" srcId="{8C67A5B0-07E9-4671-A9DA-35F546D58074}" destId="{A7FD91D0-FE5E-4C23-8FCA-B9F8F071D7D5}" srcOrd="1" destOrd="0" presId="urn:microsoft.com/office/officeart/2005/8/layout/default"/>
    <dgm:cxn modelId="{E232B10C-E187-4006-AF8B-FA1AD697B268}" type="presParOf" srcId="{8C67A5B0-07E9-4671-A9DA-35F546D58074}" destId="{6C1CFF01-C6A1-4079-8CA9-AE5573965B5D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28DF46E-E925-437A-9344-A7073963BD9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29E08D97-61B9-43DB-A474-3E8478936070}">
      <dgm:prSet/>
      <dgm:spPr/>
      <dgm:t>
        <a:bodyPr/>
        <a:lstStyle/>
        <a:p>
          <a:r>
            <a:rPr lang="en-IN"/>
            <a:t>What:</a:t>
          </a:r>
        </a:p>
      </dgm:t>
    </dgm:pt>
    <dgm:pt modelId="{91A87E5F-54A5-4AA9-BFB8-09B81152D87A}" type="parTrans" cxnId="{42D92DE1-E409-403A-8C29-9C84F89F9126}">
      <dgm:prSet/>
      <dgm:spPr/>
      <dgm:t>
        <a:bodyPr/>
        <a:lstStyle/>
        <a:p>
          <a:endParaRPr lang="en-IN"/>
        </a:p>
      </dgm:t>
    </dgm:pt>
    <dgm:pt modelId="{8E4DD3B2-F7D3-4A1B-BBED-5A35FD9DC4DD}" type="sibTrans" cxnId="{42D92DE1-E409-403A-8C29-9C84F89F9126}">
      <dgm:prSet/>
      <dgm:spPr/>
      <dgm:t>
        <a:bodyPr/>
        <a:lstStyle/>
        <a:p>
          <a:endParaRPr lang="en-IN"/>
        </a:p>
      </dgm:t>
    </dgm:pt>
    <dgm:pt modelId="{57289E92-7F59-4C44-8F9B-27170FC31FDE}">
      <dgm:prSet/>
      <dgm:spPr/>
      <dgm:t>
        <a:bodyPr/>
        <a:lstStyle/>
        <a:p>
          <a:r>
            <a:rPr lang="en-GB"/>
            <a:t>Centralized portal built using web technologies with modular dashboards and workflow automation</a:t>
          </a:r>
          <a:endParaRPr lang="en-IN"/>
        </a:p>
      </dgm:t>
    </dgm:pt>
    <dgm:pt modelId="{B674BF14-68E8-4DD3-9683-5D3F6E27DA0E}" type="parTrans" cxnId="{7927A2BA-DF5C-4784-AE2C-7746E2AA94A0}">
      <dgm:prSet/>
      <dgm:spPr/>
      <dgm:t>
        <a:bodyPr/>
        <a:lstStyle/>
        <a:p>
          <a:endParaRPr lang="en-IN"/>
        </a:p>
      </dgm:t>
    </dgm:pt>
    <dgm:pt modelId="{6817F3E3-22D9-4D00-AF1A-B7529681CBCF}" type="sibTrans" cxnId="{7927A2BA-DF5C-4784-AE2C-7746E2AA94A0}">
      <dgm:prSet/>
      <dgm:spPr/>
      <dgm:t>
        <a:bodyPr/>
        <a:lstStyle/>
        <a:p>
          <a:endParaRPr lang="en-IN"/>
        </a:p>
      </dgm:t>
    </dgm:pt>
    <dgm:pt modelId="{8B9DACD0-1AFC-43B0-82BF-3E986A2B573B}">
      <dgm:prSet/>
      <dgm:spPr/>
      <dgm:t>
        <a:bodyPr/>
        <a:lstStyle/>
        <a:p>
          <a:r>
            <a:rPr lang="en-IN"/>
            <a:t>Why it works:</a:t>
          </a:r>
        </a:p>
      </dgm:t>
    </dgm:pt>
    <dgm:pt modelId="{BBAA274E-61A1-46AF-A7B5-3C3FB76B1994}" type="parTrans" cxnId="{A1B341E6-1252-4741-A760-B214744C0E15}">
      <dgm:prSet/>
      <dgm:spPr/>
      <dgm:t>
        <a:bodyPr/>
        <a:lstStyle/>
        <a:p>
          <a:endParaRPr lang="en-IN"/>
        </a:p>
      </dgm:t>
    </dgm:pt>
    <dgm:pt modelId="{E3C86926-9FE2-4E67-9579-171C152C80F2}" type="sibTrans" cxnId="{A1B341E6-1252-4741-A760-B214744C0E15}">
      <dgm:prSet/>
      <dgm:spPr/>
      <dgm:t>
        <a:bodyPr/>
        <a:lstStyle/>
        <a:p>
          <a:endParaRPr lang="en-IN"/>
        </a:p>
      </dgm:t>
    </dgm:pt>
    <dgm:pt modelId="{12410E04-12DE-4A44-A3DD-099856B6A68C}">
      <dgm:prSet/>
      <dgm:spPr/>
      <dgm:t>
        <a:bodyPr/>
        <a:lstStyle/>
        <a:p>
          <a:r>
            <a:rPr lang="en-GB"/>
            <a:t>Custom-built to Delta's operations with end-user feedback integrated</a:t>
          </a:r>
          <a:endParaRPr lang="en-IN"/>
        </a:p>
      </dgm:t>
    </dgm:pt>
    <dgm:pt modelId="{E2F0BAB6-F771-4615-BE03-BBDC5C1DFD90}" type="parTrans" cxnId="{361DFC43-F9D5-4926-A734-1AB1B932E0FA}">
      <dgm:prSet/>
      <dgm:spPr/>
      <dgm:t>
        <a:bodyPr/>
        <a:lstStyle/>
        <a:p>
          <a:endParaRPr lang="en-IN"/>
        </a:p>
      </dgm:t>
    </dgm:pt>
    <dgm:pt modelId="{0D3A8380-8A4B-480A-9B89-FE0C92BBA840}" type="sibTrans" cxnId="{361DFC43-F9D5-4926-A734-1AB1B932E0FA}">
      <dgm:prSet/>
      <dgm:spPr/>
      <dgm:t>
        <a:bodyPr/>
        <a:lstStyle/>
        <a:p>
          <a:endParaRPr lang="en-IN"/>
        </a:p>
      </dgm:t>
    </dgm:pt>
    <dgm:pt modelId="{7325096B-00C0-429D-ABF0-3049C7A99C1C}">
      <dgm:prSet/>
      <dgm:spPr/>
      <dgm:t>
        <a:bodyPr/>
        <a:lstStyle/>
        <a:p>
          <a:r>
            <a:rPr lang="en-IN"/>
            <a:t>Better than alternatives:</a:t>
          </a:r>
        </a:p>
      </dgm:t>
    </dgm:pt>
    <dgm:pt modelId="{27B31A8A-253B-4FD2-9A32-ABB0B1E901BF}" type="parTrans" cxnId="{7C4D14E6-ACD4-45DA-AA7B-4F77143FD548}">
      <dgm:prSet/>
      <dgm:spPr/>
      <dgm:t>
        <a:bodyPr/>
        <a:lstStyle/>
        <a:p>
          <a:endParaRPr lang="en-IN"/>
        </a:p>
      </dgm:t>
    </dgm:pt>
    <dgm:pt modelId="{02EA1456-4F7D-4D2F-9240-0684EDE0C2CA}" type="sibTrans" cxnId="{7C4D14E6-ACD4-45DA-AA7B-4F77143FD548}">
      <dgm:prSet/>
      <dgm:spPr/>
      <dgm:t>
        <a:bodyPr/>
        <a:lstStyle/>
        <a:p>
          <a:endParaRPr lang="en-IN"/>
        </a:p>
      </dgm:t>
    </dgm:pt>
    <dgm:pt modelId="{FAAB132A-5E73-480B-A9A6-C326DB391889}">
      <dgm:prSet/>
      <dgm:spPr/>
      <dgm:t>
        <a:bodyPr/>
        <a:lstStyle/>
        <a:p>
          <a:r>
            <a:rPr lang="en-GB"/>
            <a:t>Tailored design vs generic CRM tools; flexible workflows</a:t>
          </a:r>
          <a:endParaRPr lang="en-IN"/>
        </a:p>
      </dgm:t>
    </dgm:pt>
    <dgm:pt modelId="{4D584B49-6DC0-413F-A539-9BF39220B102}" type="parTrans" cxnId="{C7A71DA9-6EE3-4BC8-9FAE-3D7F771BEB55}">
      <dgm:prSet/>
      <dgm:spPr/>
      <dgm:t>
        <a:bodyPr/>
        <a:lstStyle/>
        <a:p>
          <a:endParaRPr lang="en-IN"/>
        </a:p>
      </dgm:t>
    </dgm:pt>
    <dgm:pt modelId="{C97DFC69-3F5C-47AA-8F45-407487A2C1D7}" type="sibTrans" cxnId="{C7A71DA9-6EE3-4BC8-9FAE-3D7F771BEB55}">
      <dgm:prSet/>
      <dgm:spPr/>
      <dgm:t>
        <a:bodyPr/>
        <a:lstStyle/>
        <a:p>
          <a:endParaRPr lang="en-IN"/>
        </a:p>
      </dgm:t>
    </dgm:pt>
    <dgm:pt modelId="{B03E8E71-870F-4B00-A7AC-7BE7BA117E80}">
      <dgm:prSet/>
      <dgm:spPr/>
      <dgm:t>
        <a:bodyPr/>
        <a:lstStyle/>
        <a:p>
          <a:r>
            <a:rPr lang="en-IN"/>
            <a:t>Feasibility:</a:t>
          </a:r>
        </a:p>
      </dgm:t>
    </dgm:pt>
    <dgm:pt modelId="{B49E823C-7FA8-466E-9F72-BF0586E2FC32}" type="parTrans" cxnId="{F63756CA-A934-48B7-BAF9-BFA979AC4C1B}">
      <dgm:prSet/>
      <dgm:spPr/>
      <dgm:t>
        <a:bodyPr/>
        <a:lstStyle/>
        <a:p>
          <a:endParaRPr lang="en-IN"/>
        </a:p>
      </dgm:t>
    </dgm:pt>
    <dgm:pt modelId="{08D44930-ADE0-43C8-8E28-1054357104FD}" type="sibTrans" cxnId="{F63756CA-A934-48B7-BAF9-BFA979AC4C1B}">
      <dgm:prSet/>
      <dgm:spPr/>
      <dgm:t>
        <a:bodyPr/>
        <a:lstStyle/>
        <a:p>
          <a:endParaRPr lang="en-IN"/>
        </a:p>
      </dgm:t>
    </dgm:pt>
    <dgm:pt modelId="{DF0C6742-9EC0-44CB-8568-BDC66D5081AA}">
      <dgm:prSet/>
      <dgm:spPr/>
      <dgm:t>
        <a:bodyPr/>
        <a:lstStyle/>
        <a:p>
          <a:r>
            <a:rPr lang="en-GB"/>
            <a:t>6-month phased implementation via Waterfall model</a:t>
          </a:r>
          <a:endParaRPr lang="en-IN"/>
        </a:p>
      </dgm:t>
    </dgm:pt>
    <dgm:pt modelId="{A74C7D3C-CCC5-4CC9-979A-633499A07F17}" type="parTrans" cxnId="{B89FB674-34BC-46F7-A070-97D777A7E7B1}">
      <dgm:prSet/>
      <dgm:spPr/>
      <dgm:t>
        <a:bodyPr/>
        <a:lstStyle/>
        <a:p>
          <a:endParaRPr lang="en-IN"/>
        </a:p>
      </dgm:t>
    </dgm:pt>
    <dgm:pt modelId="{FA850277-8DF4-4634-94B1-8AC2AB043438}" type="sibTrans" cxnId="{B89FB674-34BC-46F7-A070-97D777A7E7B1}">
      <dgm:prSet/>
      <dgm:spPr/>
      <dgm:t>
        <a:bodyPr/>
        <a:lstStyle/>
        <a:p>
          <a:endParaRPr lang="en-IN"/>
        </a:p>
      </dgm:t>
    </dgm:pt>
    <dgm:pt modelId="{7CEA35A3-93FE-4DAE-A7C4-CF462FD0F9F6}" type="pres">
      <dgm:prSet presAssocID="{A28DF46E-E925-437A-9344-A7073963BD9D}" presName="Name0" presStyleCnt="0">
        <dgm:presLayoutVars>
          <dgm:dir/>
          <dgm:animLvl val="lvl"/>
          <dgm:resizeHandles val="exact"/>
        </dgm:presLayoutVars>
      </dgm:prSet>
      <dgm:spPr/>
    </dgm:pt>
    <dgm:pt modelId="{07DF6534-726C-437A-87D0-3CE8C72E5C4B}" type="pres">
      <dgm:prSet presAssocID="{29E08D97-61B9-43DB-A474-3E8478936070}" presName="linNode" presStyleCnt="0"/>
      <dgm:spPr/>
    </dgm:pt>
    <dgm:pt modelId="{C08DEC51-C89F-488B-B2B5-14DC6DAEF876}" type="pres">
      <dgm:prSet presAssocID="{29E08D97-61B9-43DB-A474-3E8478936070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01FF96A0-4DC5-4822-8EC4-2CBD31BF51EB}" type="pres">
      <dgm:prSet presAssocID="{29E08D97-61B9-43DB-A474-3E8478936070}" presName="descendantText" presStyleLbl="alignAccFollowNode1" presStyleIdx="0" presStyleCnt="4">
        <dgm:presLayoutVars>
          <dgm:bulletEnabled val="1"/>
        </dgm:presLayoutVars>
      </dgm:prSet>
      <dgm:spPr/>
    </dgm:pt>
    <dgm:pt modelId="{A313C8A8-8807-41E6-A4A6-EF020B492551}" type="pres">
      <dgm:prSet presAssocID="{8E4DD3B2-F7D3-4A1B-BBED-5A35FD9DC4DD}" presName="sp" presStyleCnt="0"/>
      <dgm:spPr/>
    </dgm:pt>
    <dgm:pt modelId="{7DAC1232-659C-4336-BC34-DD479339E2A8}" type="pres">
      <dgm:prSet presAssocID="{8B9DACD0-1AFC-43B0-82BF-3E986A2B573B}" presName="linNode" presStyleCnt="0"/>
      <dgm:spPr/>
    </dgm:pt>
    <dgm:pt modelId="{181BC239-F2C3-417C-A4D0-FD836E127B86}" type="pres">
      <dgm:prSet presAssocID="{8B9DACD0-1AFC-43B0-82BF-3E986A2B573B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F59AF4C3-9335-4C5A-939B-0F673E1112D1}" type="pres">
      <dgm:prSet presAssocID="{8B9DACD0-1AFC-43B0-82BF-3E986A2B573B}" presName="descendantText" presStyleLbl="alignAccFollowNode1" presStyleIdx="1" presStyleCnt="4">
        <dgm:presLayoutVars>
          <dgm:bulletEnabled val="1"/>
        </dgm:presLayoutVars>
      </dgm:prSet>
      <dgm:spPr/>
    </dgm:pt>
    <dgm:pt modelId="{B69F3004-F89B-48DE-9D77-7085B749031E}" type="pres">
      <dgm:prSet presAssocID="{E3C86926-9FE2-4E67-9579-171C152C80F2}" presName="sp" presStyleCnt="0"/>
      <dgm:spPr/>
    </dgm:pt>
    <dgm:pt modelId="{39A398D9-5B66-45AD-A21B-F00C7CD41CFD}" type="pres">
      <dgm:prSet presAssocID="{7325096B-00C0-429D-ABF0-3049C7A99C1C}" presName="linNode" presStyleCnt="0"/>
      <dgm:spPr/>
    </dgm:pt>
    <dgm:pt modelId="{7667D43F-A4EB-44E7-9FB1-62EA84C137C7}" type="pres">
      <dgm:prSet presAssocID="{7325096B-00C0-429D-ABF0-3049C7A99C1C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54B05430-3377-44FA-8D06-18AEB8732F27}" type="pres">
      <dgm:prSet presAssocID="{7325096B-00C0-429D-ABF0-3049C7A99C1C}" presName="descendantText" presStyleLbl="alignAccFollowNode1" presStyleIdx="2" presStyleCnt="4">
        <dgm:presLayoutVars>
          <dgm:bulletEnabled val="1"/>
        </dgm:presLayoutVars>
      </dgm:prSet>
      <dgm:spPr/>
    </dgm:pt>
    <dgm:pt modelId="{F4F76E86-CCBF-4C57-93FE-93DBC25E04F3}" type="pres">
      <dgm:prSet presAssocID="{02EA1456-4F7D-4D2F-9240-0684EDE0C2CA}" presName="sp" presStyleCnt="0"/>
      <dgm:spPr/>
    </dgm:pt>
    <dgm:pt modelId="{C771E3BD-E36B-44A1-BF59-C1F5959FC9F4}" type="pres">
      <dgm:prSet presAssocID="{B03E8E71-870F-4B00-A7AC-7BE7BA117E80}" presName="linNode" presStyleCnt="0"/>
      <dgm:spPr/>
    </dgm:pt>
    <dgm:pt modelId="{DA08CDC8-B19E-4281-8E99-D534E1C2221D}" type="pres">
      <dgm:prSet presAssocID="{B03E8E71-870F-4B00-A7AC-7BE7BA117E80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1081A06C-7375-4ABA-A62C-1BFB522598C4}" type="pres">
      <dgm:prSet presAssocID="{B03E8E71-870F-4B00-A7AC-7BE7BA117E80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58AC260A-1CCE-4A61-8E8E-86CFAA423C5D}" type="presOf" srcId="{A28DF46E-E925-437A-9344-A7073963BD9D}" destId="{7CEA35A3-93FE-4DAE-A7C4-CF462FD0F9F6}" srcOrd="0" destOrd="0" presId="urn:microsoft.com/office/officeart/2005/8/layout/vList5"/>
    <dgm:cxn modelId="{25492B0B-FB3F-4116-B5E7-02F46EA1EDE0}" type="presOf" srcId="{57289E92-7F59-4C44-8F9B-27170FC31FDE}" destId="{01FF96A0-4DC5-4822-8EC4-2CBD31BF51EB}" srcOrd="0" destOrd="0" presId="urn:microsoft.com/office/officeart/2005/8/layout/vList5"/>
    <dgm:cxn modelId="{DB886020-59F2-4F8B-B0B3-2643EBAE310A}" type="presOf" srcId="{29E08D97-61B9-43DB-A474-3E8478936070}" destId="{C08DEC51-C89F-488B-B2B5-14DC6DAEF876}" srcOrd="0" destOrd="0" presId="urn:microsoft.com/office/officeart/2005/8/layout/vList5"/>
    <dgm:cxn modelId="{361DFC43-F9D5-4926-A734-1AB1B932E0FA}" srcId="{8B9DACD0-1AFC-43B0-82BF-3E986A2B573B}" destId="{12410E04-12DE-4A44-A3DD-099856B6A68C}" srcOrd="0" destOrd="0" parTransId="{E2F0BAB6-F771-4615-BE03-BBDC5C1DFD90}" sibTransId="{0D3A8380-8A4B-480A-9B89-FE0C92BBA840}"/>
    <dgm:cxn modelId="{EE810467-D26A-4DFB-B2F7-02C4DC8434E5}" type="presOf" srcId="{7325096B-00C0-429D-ABF0-3049C7A99C1C}" destId="{7667D43F-A4EB-44E7-9FB1-62EA84C137C7}" srcOrd="0" destOrd="0" presId="urn:microsoft.com/office/officeart/2005/8/layout/vList5"/>
    <dgm:cxn modelId="{B89FB674-34BC-46F7-A070-97D777A7E7B1}" srcId="{B03E8E71-870F-4B00-A7AC-7BE7BA117E80}" destId="{DF0C6742-9EC0-44CB-8568-BDC66D5081AA}" srcOrd="0" destOrd="0" parTransId="{A74C7D3C-CCC5-4CC9-979A-633499A07F17}" sibTransId="{FA850277-8DF4-4634-94B1-8AC2AB043438}"/>
    <dgm:cxn modelId="{2CF16D96-275E-4574-AADF-348B5573E3EB}" type="presOf" srcId="{FAAB132A-5E73-480B-A9A6-C326DB391889}" destId="{54B05430-3377-44FA-8D06-18AEB8732F27}" srcOrd="0" destOrd="0" presId="urn:microsoft.com/office/officeart/2005/8/layout/vList5"/>
    <dgm:cxn modelId="{570479A5-6B85-4518-AE95-B3BAC3C5170B}" type="presOf" srcId="{8B9DACD0-1AFC-43B0-82BF-3E986A2B573B}" destId="{181BC239-F2C3-417C-A4D0-FD836E127B86}" srcOrd="0" destOrd="0" presId="urn:microsoft.com/office/officeart/2005/8/layout/vList5"/>
    <dgm:cxn modelId="{C7A71DA9-6EE3-4BC8-9FAE-3D7F771BEB55}" srcId="{7325096B-00C0-429D-ABF0-3049C7A99C1C}" destId="{FAAB132A-5E73-480B-A9A6-C326DB391889}" srcOrd="0" destOrd="0" parTransId="{4D584B49-6DC0-413F-A539-9BF39220B102}" sibTransId="{C97DFC69-3F5C-47AA-8F45-407487A2C1D7}"/>
    <dgm:cxn modelId="{7927A2BA-DF5C-4784-AE2C-7746E2AA94A0}" srcId="{29E08D97-61B9-43DB-A474-3E8478936070}" destId="{57289E92-7F59-4C44-8F9B-27170FC31FDE}" srcOrd="0" destOrd="0" parTransId="{B674BF14-68E8-4DD3-9683-5D3F6E27DA0E}" sibTransId="{6817F3E3-22D9-4D00-AF1A-B7529681CBCF}"/>
    <dgm:cxn modelId="{D041F9C4-516B-455B-A9BC-9F34DB7A64ED}" type="presOf" srcId="{DF0C6742-9EC0-44CB-8568-BDC66D5081AA}" destId="{1081A06C-7375-4ABA-A62C-1BFB522598C4}" srcOrd="0" destOrd="0" presId="urn:microsoft.com/office/officeart/2005/8/layout/vList5"/>
    <dgm:cxn modelId="{F63756CA-A934-48B7-BAF9-BFA979AC4C1B}" srcId="{A28DF46E-E925-437A-9344-A7073963BD9D}" destId="{B03E8E71-870F-4B00-A7AC-7BE7BA117E80}" srcOrd="3" destOrd="0" parTransId="{B49E823C-7FA8-466E-9F72-BF0586E2FC32}" sibTransId="{08D44930-ADE0-43C8-8E28-1054357104FD}"/>
    <dgm:cxn modelId="{B7D96EDD-4E4B-4F69-87C8-6EA9DACBA258}" type="presOf" srcId="{12410E04-12DE-4A44-A3DD-099856B6A68C}" destId="{F59AF4C3-9335-4C5A-939B-0F673E1112D1}" srcOrd="0" destOrd="0" presId="urn:microsoft.com/office/officeart/2005/8/layout/vList5"/>
    <dgm:cxn modelId="{42D92DE1-E409-403A-8C29-9C84F89F9126}" srcId="{A28DF46E-E925-437A-9344-A7073963BD9D}" destId="{29E08D97-61B9-43DB-A474-3E8478936070}" srcOrd="0" destOrd="0" parTransId="{91A87E5F-54A5-4AA9-BFB8-09B81152D87A}" sibTransId="{8E4DD3B2-F7D3-4A1B-BBED-5A35FD9DC4DD}"/>
    <dgm:cxn modelId="{7C4D14E6-ACD4-45DA-AA7B-4F77143FD548}" srcId="{A28DF46E-E925-437A-9344-A7073963BD9D}" destId="{7325096B-00C0-429D-ABF0-3049C7A99C1C}" srcOrd="2" destOrd="0" parTransId="{27B31A8A-253B-4FD2-9A32-ABB0B1E901BF}" sibTransId="{02EA1456-4F7D-4D2F-9240-0684EDE0C2CA}"/>
    <dgm:cxn modelId="{A1B341E6-1252-4741-A760-B214744C0E15}" srcId="{A28DF46E-E925-437A-9344-A7073963BD9D}" destId="{8B9DACD0-1AFC-43B0-82BF-3E986A2B573B}" srcOrd="1" destOrd="0" parTransId="{BBAA274E-61A1-46AF-A7B5-3C3FB76B1994}" sibTransId="{E3C86926-9FE2-4E67-9579-171C152C80F2}"/>
    <dgm:cxn modelId="{4334D7EF-E82F-4250-9CA5-A0E727117BC1}" type="presOf" srcId="{B03E8E71-870F-4B00-A7AC-7BE7BA117E80}" destId="{DA08CDC8-B19E-4281-8E99-D534E1C2221D}" srcOrd="0" destOrd="0" presId="urn:microsoft.com/office/officeart/2005/8/layout/vList5"/>
    <dgm:cxn modelId="{E42B4705-EC3A-4010-8B13-E8E1C260360B}" type="presParOf" srcId="{7CEA35A3-93FE-4DAE-A7C4-CF462FD0F9F6}" destId="{07DF6534-726C-437A-87D0-3CE8C72E5C4B}" srcOrd="0" destOrd="0" presId="urn:microsoft.com/office/officeart/2005/8/layout/vList5"/>
    <dgm:cxn modelId="{0819C01A-BDFB-47AD-8EA7-5BEB3D18DC09}" type="presParOf" srcId="{07DF6534-726C-437A-87D0-3CE8C72E5C4B}" destId="{C08DEC51-C89F-488B-B2B5-14DC6DAEF876}" srcOrd="0" destOrd="0" presId="urn:microsoft.com/office/officeart/2005/8/layout/vList5"/>
    <dgm:cxn modelId="{35E0744B-A5AF-46F1-B657-3A2A0FFD2F3C}" type="presParOf" srcId="{07DF6534-726C-437A-87D0-3CE8C72E5C4B}" destId="{01FF96A0-4DC5-4822-8EC4-2CBD31BF51EB}" srcOrd="1" destOrd="0" presId="urn:microsoft.com/office/officeart/2005/8/layout/vList5"/>
    <dgm:cxn modelId="{90B3A0B7-2C71-4409-BC74-558C08A7CB17}" type="presParOf" srcId="{7CEA35A3-93FE-4DAE-A7C4-CF462FD0F9F6}" destId="{A313C8A8-8807-41E6-A4A6-EF020B492551}" srcOrd="1" destOrd="0" presId="urn:microsoft.com/office/officeart/2005/8/layout/vList5"/>
    <dgm:cxn modelId="{8396AC90-338F-4F7B-8A08-801C9095608E}" type="presParOf" srcId="{7CEA35A3-93FE-4DAE-A7C4-CF462FD0F9F6}" destId="{7DAC1232-659C-4336-BC34-DD479339E2A8}" srcOrd="2" destOrd="0" presId="urn:microsoft.com/office/officeart/2005/8/layout/vList5"/>
    <dgm:cxn modelId="{5E45077E-184C-4D01-B0A9-BF2F04E20B44}" type="presParOf" srcId="{7DAC1232-659C-4336-BC34-DD479339E2A8}" destId="{181BC239-F2C3-417C-A4D0-FD836E127B86}" srcOrd="0" destOrd="0" presId="urn:microsoft.com/office/officeart/2005/8/layout/vList5"/>
    <dgm:cxn modelId="{7FF5881C-E772-4833-9D87-B17F8ABC2264}" type="presParOf" srcId="{7DAC1232-659C-4336-BC34-DD479339E2A8}" destId="{F59AF4C3-9335-4C5A-939B-0F673E1112D1}" srcOrd="1" destOrd="0" presId="urn:microsoft.com/office/officeart/2005/8/layout/vList5"/>
    <dgm:cxn modelId="{1EBD9FB9-0128-4F41-A9EF-3AE987D38AB6}" type="presParOf" srcId="{7CEA35A3-93FE-4DAE-A7C4-CF462FD0F9F6}" destId="{B69F3004-F89B-48DE-9D77-7085B749031E}" srcOrd="3" destOrd="0" presId="urn:microsoft.com/office/officeart/2005/8/layout/vList5"/>
    <dgm:cxn modelId="{D6860D8D-8997-4545-ADA4-D29AD25F5D3C}" type="presParOf" srcId="{7CEA35A3-93FE-4DAE-A7C4-CF462FD0F9F6}" destId="{39A398D9-5B66-45AD-A21B-F00C7CD41CFD}" srcOrd="4" destOrd="0" presId="urn:microsoft.com/office/officeart/2005/8/layout/vList5"/>
    <dgm:cxn modelId="{36093BB2-4D72-4A6D-A093-A5108B193B8E}" type="presParOf" srcId="{39A398D9-5B66-45AD-A21B-F00C7CD41CFD}" destId="{7667D43F-A4EB-44E7-9FB1-62EA84C137C7}" srcOrd="0" destOrd="0" presId="urn:microsoft.com/office/officeart/2005/8/layout/vList5"/>
    <dgm:cxn modelId="{6DFE15F3-9C90-491E-8DA3-051C4D38DD04}" type="presParOf" srcId="{39A398D9-5B66-45AD-A21B-F00C7CD41CFD}" destId="{54B05430-3377-44FA-8D06-18AEB8732F27}" srcOrd="1" destOrd="0" presId="urn:microsoft.com/office/officeart/2005/8/layout/vList5"/>
    <dgm:cxn modelId="{502D0525-7698-4765-99AB-C797929D1FDB}" type="presParOf" srcId="{7CEA35A3-93FE-4DAE-A7C4-CF462FD0F9F6}" destId="{F4F76E86-CCBF-4C57-93FE-93DBC25E04F3}" srcOrd="5" destOrd="0" presId="urn:microsoft.com/office/officeart/2005/8/layout/vList5"/>
    <dgm:cxn modelId="{F32A3C9D-3F1B-4FA6-A469-B497B8BF0178}" type="presParOf" srcId="{7CEA35A3-93FE-4DAE-A7C4-CF462FD0F9F6}" destId="{C771E3BD-E36B-44A1-BF59-C1F5959FC9F4}" srcOrd="6" destOrd="0" presId="urn:microsoft.com/office/officeart/2005/8/layout/vList5"/>
    <dgm:cxn modelId="{0D86F161-285C-4600-96EE-5BFED2817A10}" type="presParOf" srcId="{C771E3BD-E36B-44A1-BF59-C1F5959FC9F4}" destId="{DA08CDC8-B19E-4281-8E99-D534E1C2221D}" srcOrd="0" destOrd="0" presId="urn:microsoft.com/office/officeart/2005/8/layout/vList5"/>
    <dgm:cxn modelId="{61823479-30FF-4182-8E18-3B83D0143C11}" type="presParOf" srcId="{C771E3BD-E36B-44A1-BF59-C1F5959FC9F4}" destId="{1081A06C-7375-4ABA-A62C-1BFB522598C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46C6E2E-89C9-44F3-8BDC-309EAAFD474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BE9EC50E-48EE-4681-85FF-AA29050F7874}">
      <dgm:prSet/>
      <dgm:spPr/>
      <dgm:t>
        <a:bodyPr/>
        <a:lstStyle/>
        <a:p>
          <a:r>
            <a:rPr lang="en-IN"/>
            <a:t>Web-based sales portal (desktop &amp; mobile)</a:t>
          </a:r>
        </a:p>
      </dgm:t>
    </dgm:pt>
    <dgm:pt modelId="{B32B1600-1E84-4FA2-8D35-A277CCF7837E}" type="parTrans" cxnId="{7F29136A-191C-4AF8-94CD-B2F470130D1C}">
      <dgm:prSet/>
      <dgm:spPr/>
      <dgm:t>
        <a:bodyPr/>
        <a:lstStyle/>
        <a:p>
          <a:endParaRPr lang="en-IN"/>
        </a:p>
      </dgm:t>
    </dgm:pt>
    <dgm:pt modelId="{63C0B375-B6BC-4B4F-9EDA-179DC57897BC}" type="sibTrans" cxnId="{7F29136A-191C-4AF8-94CD-B2F470130D1C}">
      <dgm:prSet/>
      <dgm:spPr/>
      <dgm:t>
        <a:bodyPr/>
        <a:lstStyle/>
        <a:p>
          <a:endParaRPr lang="en-IN"/>
        </a:p>
      </dgm:t>
    </dgm:pt>
    <dgm:pt modelId="{8F71335A-DE9E-499F-862F-0B81AF72304B}">
      <dgm:prSet/>
      <dgm:spPr/>
      <dgm:t>
        <a:bodyPr/>
        <a:lstStyle/>
        <a:p>
          <a:r>
            <a:rPr lang="en-GB"/>
            <a:t>Admin dashboard for approvals, analytics</a:t>
          </a:r>
          <a:endParaRPr lang="en-IN"/>
        </a:p>
      </dgm:t>
    </dgm:pt>
    <dgm:pt modelId="{417C4538-1EA7-42FA-B3B5-639DA9FDB9D5}" type="parTrans" cxnId="{306009E0-9447-460C-B559-EC6465A2CC40}">
      <dgm:prSet/>
      <dgm:spPr/>
      <dgm:t>
        <a:bodyPr/>
        <a:lstStyle/>
        <a:p>
          <a:endParaRPr lang="en-IN"/>
        </a:p>
      </dgm:t>
    </dgm:pt>
    <dgm:pt modelId="{837D6333-1F1C-4D51-BF2E-F36FA4837F24}" type="sibTrans" cxnId="{306009E0-9447-460C-B559-EC6465A2CC40}">
      <dgm:prSet/>
      <dgm:spPr/>
      <dgm:t>
        <a:bodyPr/>
        <a:lstStyle/>
        <a:p>
          <a:endParaRPr lang="en-IN"/>
        </a:p>
      </dgm:t>
    </dgm:pt>
    <dgm:pt modelId="{C4688283-E711-4F09-8F68-490C1818CC7B}">
      <dgm:prSet/>
      <dgm:spPr/>
      <dgm:t>
        <a:bodyPr/>
        <a:lstStyle/>
        <a:p>
          <a:r>
            <a:rPr lang="en-GB"/>
            <a:t>Quotation generator with PDF output</a:t>
          </a:r>
          <a:endParaRPr lang="en-IN"/>
        </a:p>
      </dgm:t>
    </dgm:pt>
    <dgm:pt modelId="{F21A4AC2-F3B3-409E-A962-19AB6D5D92C5}" type="parTrans" cxnId="{DBF03E82-74F1-4669-AD15-B040498E5EC1}">
      <dgm:prSet/>
      <dgm:spPr/>
      <dgm:t>
        <a:bodyPr/>
        <a:lstStyle/>
        <a:p>
          <a:endParaRPr lang="en-IN"/>
        </a:p>
      </dgm:t>
    </dgm:pt>
    <dgm:pt modelId="{BAE35A10-2811-467D-AECE-73B86F4FEFCC}" type="sibTrans" cxnId="{DBF03E82-74F1-4669-AD15-B040498E5EC1}">
      <dgm:prSet/>
      <dgm:spPr/>
      <dgm:t>
        <a:bodyPr/>
        <a:lstStyle/>
        <a:p>
          <a:endParaRPr lang="en-IN"/>
        </a:p>
      </dgm:t>
    </dgm:pt>
    <dgm:pt modelId="{55D24343-04C7-4272-9783-9C2E56506CC2}">
      <dgm:prSet/>
      <dgm:spPr/>
      <dgm:t>
        <a:bodyPr/>
        <a:lstStyle/>
        <a:p>
          <a:r>
            <a:rPr lang="en-GB"/>
            <a:t>Travel and leave request modules</a:t>
          </a:r>
          <a:endParaRPr lang="en-IN"/>
        </a:p>
      </dgm:t>
    </dgm:pt>
    <dgm:pt modelId="{5122DF0F-70E7-46C6-8315-4F3D7EF86998}" type="parTrans" cxnId="{22874CE8-B378-475E-92FB-56B9037E64FE}">
      <dgm:prSet/>
      <dgm:spPr/>
      <dgm:t>
        <a:bodyPr/>
        <a:lstStyle/>
        <a:p>
          <a:endParaRPr lang="en-IN"/>
        </a:p>
      </dgm:t>
    </dgm:pt>
    <dgm:pt modelId="{0339DECA-EDD5-409C-A0AD-EDDC7E80299F}" type="sibTrans" cxnId="{22874CE8-B378-475E-92FB-56B9037E64FE}">
      <dgm:prSet/>
      <dgm:spPr/>
      <dgm:t>
        <a:bodyPr/>
        <a:lstStyle/>
        <a:p>
          <a:endParaRPr lang="en-IN"/>
        </a:p>
      </dgm:t>
    </dgm:pt>
    <dgm:pt modelId="{7B102882-C67A-4AF3-847A-55B6F9710F84}">
      <dgm:prSet/>
      <dgm:spPr/>
      <dgm:t>
        <a:bodyPr/>
        <a:lstStyle/>
        <a:p>
          <a:r>
            <a:rPr lang="en-IN"/>
            <a:t>Demo product request module</a:t>
          </a:r>
        </a:p>
      </dgm:t>
    </dgm:pt>
    <dgm:pt modelId="{C76DCA3D-C0DB-488E-A7F3-9974CA32FA1E}" type="parTrans" cxnId="{1323F7A8-E4C3-402E-8D67-4B663B07EFE0}">
      <dgm:prSet/>
      <dgm:spPr/>
      <dgm:t>
        <a:bodyPr/>
        <a:lstStyle/>
        <a:p>
          <a:endParaRPr lang="en-IN"/>
        </a:p>
      </dgm:t>
    </dgm:pt>
    <dgm:pt modelId="{446134EC-FE4E-4527-AA20-7CE35E640F38}" type="sibTrans" cxnId="{1323F7A8-E4C3-402E-8D67-4B663B07EFE0}">
      <dgm:prSet/>
      <dgm:spPr/>
      <dgm:t>
        <a:bodyPr/>
        <a:lstStyle/>
        <a:p>
          <a:endParaRPr lang="en-IN"/>
        </a:p>
      </dgm:t>
    </dgm:pt>
    <dgm:pt modelId="{748261B3-BC70-4DE6-A52F-DEA647FECE60}">
      <dgm:prSet/>
      <dgm:spPr/>
      <dgm:t>
        <a:bodyPr/>
        <a:lstStyle/>
        <a:p>
          <a:r>
            <a:rPr lang="en-IN"/>
            <a:t>Expense claim form &amp; tracker</a:t>
          </a:r>
        </a:p>
      </dgm:t>
    </dgm:pt>
    <dgm:pt modelId="{250FA70D-E5D5-4041-BE5B-3265538E19A5}" type="parTrans" cxnId="{27419ABB-23F4-4644-8030-69B24947AD03}">
      <dgm:prSet/>
      <dgm:spPr/>
      <dgm:t>
        <a:bodyPr/>
        <a:lstStyle/>
        <a:p>
          <a:endParaRPr lang="en-IN"/>
        </a:p>
      </dgm:t>
    </dgm:pt>
    <dgm:pt modelId="{5D0AFBBF-9FF1-426C-80F6-3BC6C69AEE48}" type="sibTrans" cxnId="{27419ABB-23F4-4644-8030-69B24947AD03}">
      <dgm:prSet/>
      <dgm:spPr/>
      <dgm:t>
        <a:bodyPr/>
        <a:lstStyle/>
        <a:p>
          <a:endParaRPr lang="en-IN"/>
        </a:p>
      </dgm:t>
    </dgm:pt>
    <dgm:pt modelId="{CBE87ACF-3112-43E0-8716-A26867E25562}">
      <dgm:prSet/>
      <dgm:spPr/>
      <dgm:t>
        <a:bodyPr/>
        <a:lstStyle/>
        <a:p>
          <a:r>
            <a:rPr lang="en-GB"/>
            <a:t>User manual and training videos</a:t>
          </a:r>
          <a:endParaRPr lang="en-IN"/>
        </a:p>
      </dgm:t>
    </dgm:pt>
    <dgm:pt modelId="{FC2C308A-C4D2-47BE-BA76-DCB203B215F6}" type="parTrans" cxnId="{06A85BEB-2239-47EA-A3EC-C614D8B8928B}">
      <dgm:prSet/>
      <dgm:spPr/>
      <dgm:t>
        <a:bodyPr/>
        <a:lstStyle/>
        <a:p>
          <a:endParaRPr lang="en-IN"/>
        </a:p>
      </dgm:t>
    </dgm:pt>
    <dgm:pt modelId="{32F583CD-284D-40DD-9202-7E8B9E1137AC}" type="sibTrans" cxnId="{06A85BEB-2239-47EA-A3EC-C614D8B8928B}">
      <dgm:prSet/>
      <dgm:spPr/>
      <dgm:t>
        <a:bodyPr/>
        <a:lstStyle/>
        <a:p>
          <a:endParaRPr lang="en-IN"/>
        </a:p>
      </dgm:t>
    </dgm:pt>
    <dgm:pt modelId="{571CB0E6-20E7-4EE9-B007-8E090E53D318}" type="pres">
      <dgm:prSet presAssocID="{F46C6E2E-89C9-44F3-8BDC-309EAAFD474D}" presName="linear" presStyleCnt="0">
        <dgm:presLayoutVars>
          <dgm:animLvl val="lvl"/>
          <dgm:resizeHandles val="exact"/>
        </dgm:presLayoutVars>
      </dgm:prSet>
      <dgm:spPr/>
    </dgm:pt>
    <dgm:pt modelId="{0F32B25B-909D-4C91-9168-D3BB0A0A073D}" type="pres">
      <dgm:prSet presAssocID="{BE9EC50E-48EE-4681-85FF-AA29050F7874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0EF8215D-57E3-486F-AF5C-590B305612A4}" type="pres">
      <dgm:prSet presAssocID="{63C0B375-B6BC-4B4F-9EDA-179DC57897BC}" presName="spacer" presStyleCnt="0"/>
      <dgm:spPr/>
    </dgm:pt>
    <dgm:pt modelId="{C831A41A-D83F-4D7F-ABF1-5B9BC7DED5C3}" type="pres">
      <dgm:prSet presAssocID="{8F71335A-DE9E-499F-862F-0B81AF72304B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262A01AB-7F18-4217-BED1-034A3E70C479}" type="pres">
      <dgm:prSet presAssocID="{837D6333-1F1C-4D51-BF2E-F36FA4837F24}" presName="spacer" presStyleCnt="0"/>
      <dgm:spPr/>
    </dgm:pt>
    <dgm:pt modelId="{51CC2BC6-88C1-4732-A623-3D77C2484F6C}" type="pres">
      <dgm:prSet presAssocID="{C4688283-E711-4F09-8F68-490C1818CC7B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DE61E085-8981-4AF9-B7CD-DB3AB723CC17}" type="pres">
      <dgm:prSet presAssocID="{BAE35A10-2811-467D-AECE-73B86F4FEFCC}" presName="spacer" presStyleCnt="0"/>
      <dgm:spPr/>
    </dgm:pt>
    <dgm:pt modelId="{10FAD5E5-D83C-4997-AF43-032E9469EA5B}" type="pres">
      <dgm:prSet presAssocID="{55D24343-04C7-4272-9783-9C2E56506CC2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D59B6898-198F-4BCF-8611-EEDB17FD6922}" type="pres">
      <dgm:prSet presAssocID="{0339DECA-EDD5-409C-A0AD-EDDC7E80299F}" presName="spacer" presStyleCnt="0"/>
      <dgm:spPr/>
    </dgm:pt>
    <dgm:pt modelId="{970BB0E5-C69D-4DD5-AD8C-E6A07E88EBBD}" type="pres">
      <dgm:prSet presAssocID="{7B102882-C67A-4AF3-847A-55B6F9710F84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26BFEEB2-68A7-44FA-997B-7DE051D6DF62}" type="pres">
      <dgm:prSet presAssocID="{446134EC-FE4E-4527-AA20-7CE35E640F38}" presName="spacer" presStyleCnt="0"/>
      <dgm:spPr/>
    </dgm:pt>
    <dgm:pt modelId="{864A78DF-277D-4533-979E-B5083B6CDD67}" type="pres">
      <dgm:prSet presAssocID="{748261B3-BC70-4DE6-A52F-DEA647FECE6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7FA05282-A0E1-428B-9900-F1EB78D72416}" type="pres">
      <dgm:prSet presAssocID="{5D0AFBBF-9FF1-426C-80F6-3BC6C69AEE48}" presName="spacer" presStyleCnt="0"/>
      <dgm:spPr/>
    </dgm:pt>
    <dgm:pt modelId="{AE4BB555-AAF7-4A8F-9F8B-18B3D49EAA2C}" type="pres">
      <dgm:prSet presAssocID="{CBE87ACF-3112-43E0-8716-A26867E25562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2910AB22-02CD-44AF-A3F7-CFD564BE3B30}" type="presOf" srcId="{8F71335A-DE9E-499F-862F-0B81AF72304B}" destId="{C831A41A-D83F-4D7F-ABF1-5B9BC7DED5C3}" srcOrd="0" destOrd="0" presId="urn:microsoft.com/office/officeart/2005/8/layout/vList2"/>
    <dgm:cxn modelId="{ED84B231-7A1A-424D-9706-0378E4460492}" type="presOf" srcId="{BE9EC50E-48EE-4681-85FF-AA29050F7874}" destId="{0F32B25B-909D-4C91-9168-D3BB0A0A073D}" srcOrd="0" destOrd="0" presId="urn:microsoft.com/office/officeart/2005/8/layout/vList2"/>
    <dgm:cxn modelId="{AE1F9144-D110-4EB6-8DDB-142CC9B693C1}" type="presOf" srcId="{7B102882-C67A-4AF3-847A-55B6F9710F84}" destId="{970BB0E5-C69D-4DD5-AD8C-E6A07E88EBBD}" srcOrd="0" destOrd="0" presId="urn:microsoft.com/office/officeart/2005/8/layout/vList2"/>
    <dgm:cxn modelId="{7F29136A-191C-4AF8-94CD-B2F470130D1C}" srcId="{F46C6E2E-89C9-44F3-8BDC-309EAAFD474D}" destId="{BE9EC50E-48EE-4681-85FF-AA29050F7874}" srcOrd="0" destOrd="0" parTransId="{B32B1600-1E84-4FA2-8D35-A277CCF7837E}" sibTransId="{63C0B375-B6BC-4B4F-9EDA-179DC57897BC}"/>
    <dgm:cxn modelId="{DBF03E82-74F1-4669-AD15-B040498E5EC1}" srcId="{F46C6E2E-89C9-44F3-8BDC-309EAAFD474D}" destId="{C4688283-E711-4F09-8F68-490C1818CC7B}" srcOrd="2" destOrd="0" parTransId="{F21A4AC2-F3B3-409E-A962-19AB6D5D92C5}" sibTransId="{BAE35A10-2811-467D-AECE-73B86F4FEFCC}"/>
    <dgm:cxn modelId="{867B588A-CB26-4B3C-B6BB-B36A2B606273}" type="presOf" srcId="{748261B3-BC70-4DE6-A52F-DEA647FECE60}" destId="{864A78DF-277D-4533-979E-B5083B6CDD67}" srcOrd="0" destOrd="0" presId="urn:microsoft.com/office/officeart/2005/8/layout/vList2"/>
    <dgm:cxn modelId="{BA4B0294-ABBD-4380-A98C-71C735F39EE7}" type="presOf" srcId="{F46C6E2E-89C9-44F3-8BDC-309EAAFD474D}" destId="{571CB0E6-20E7-4EE9-B007-8E090E53D318}" srcOrd="0" destOrd="0" presId="urn:microsoft.com/office/officeart/2005/8/layout/vList2"/>
    <dgm:cxn modelId="{1323F7A8-E4C3-402E-8D67-4B663B07EFE0}" srcId="{F46C6E2E-89C9-44F3-8BDC-309EAAFD474D}" destId="{7B102882-C67A-4AF3-847A-55B6F9710F84}" srcOrd="4" destOrd="0" parTransId="{C76DCA3D-C0DB-488E-A7F3-9974CA32FA1E}" sibTransId="{446134EC-FE4E-4527-AA20-7CE35E640F38}"/>
    <dgm:cxn modelId="{B3420EAD-2B70-4057-A4BC-828BFE81E069}" type="presOf" srcId="{CBE87ACF-3112-43E0-8716-A26867E25562}" destId="{AE4BB555-AAF7-4A8F-9F8B-18B3D49EAA2C}" srcOrd="0" destOrd="0" presId="urn:microsoft.com/office/officeart/2005/8/layout/vList2"/>
    <dgm:cxn modelId="{27419ABB-23F4-4644-8030-69B24947AD03}" srcId="{F46C6E2E-89C9-44F3-8BDC-309EAAFD474D}" destId="{748261B3-BC70-4DE6-A52F-DEA647FECE60}" srcOrd="5" destOrd="0" parTransId="{250FA70D-E5D5-4041-BE5B-3265538E19A5}" sibTransId="{5D0AFBBF-9FF1-426C-80F6-3BC6C69AEE48}"/>
    <dgm:cxn modelId="{96A1BCCD-1B14-425C-A436-5E747A59F87E}" type="presOf" srcId="{55D24343-04C7-4272-9783-9C2E56506CC2}" destId="{10FAD5E5-D83C-4997-AF43-032E9469EA5B}" srcOrd="0" destOrd="0" presId="urn:microsoft.com/office/officeart/2005/8/layout/vList2"/>
    <dgm:cxn modelId="{BD4A34D5-A627-47D9-AE44-791CB0FDF191}" type="presOf" srcId="{C4688283-E711-4F09-8F68-490C1818CC7B}" destId="{51CC2BC6-88C1-4732-A623-3D77C2484F6C}" srcOrd="0" destOrd="0" presId="urn:microsoft.com/office/officeart/2005/8/layout/vList2"/>
    <dgm:cxn modelId="{306009E0-9447-460C-B559-EC6465A2CC40}" srcId="{F46C6E2E-89C9-44F3-8BDC-309EAAFD474D}" destId="{8F71335A-DE9E-499F-862F-0B81AF72304B}" srcOrd="1" destOrd="0" parTransId="{417C4538-1EA7-42FA-B3B5-639DA9FDB9D5}" sibTransId="{837D6333-1F1C-4D51-BF2E-F36FA4837F24}"/>
    <dgm:cxn modelId="{22874CE8-B378-475E-92FB-56B9037E64FE}" srcId="{F46C6E2E-89C9-44F3-8BDC-309EAAFD474D}" destId="{55D24343-04C7-4272-9783-9C2E56506CC2}" srcOrd="3" destOrd="0" parTransId="{5122DF0F-70E7-46C6-8315-4F3D7EF86998}" sibTransId="{0339DECA-EDD5-409C-A0AD-EDDC7E80299F}"/>
    <dgm:cxn modelId="{06A85BEB-2239-47EA-A3EC-C614D8B8928B}" srcId="{F46C6E2E-89C9-44F3-8BDC-309EAAFD474D}" destId="{CBE87ACF-3112-43E0-8716-A26867E25562}" srcOrd="6" destOrd="0" parTransId="{FC2C308A-C4D2-47BE-BA76-DCB203B215F6}" sibTransId="{32F583CD-284D-40DD-9202-7E8B9E1137AC}"/>
    <dgm:cxn modelId="{3658AA56-8EDB-44E7-BA2F-F5272F33C1C4}" type="presParOf" srcId="{571CB0E6-20E7-4EE9-B007-8E090E53D318}" destId="{0F32B25B-909D-4C91-9168-D3BB0A0A073D}" srcOrd="0" destOrd="0" presId="urn:microsoft.com/office/officeart/2005/8/layout/vList2"/>
    <dgm:cxn modelId="{36AA4127-36FC-43E0-8948-083E934349C1}" type="presParOf" srcId="{571CB0E6-20E7-4EE9-B007-8E090E53D318}" destId="{0EF8215D-57E3-486F-AF5C-590B305612A4}" srcOrd="1" destOrd="0" presId="urn:microsoft.com/office/officeart/2005/8/layout/vList2"/>
    <dgm:cxn modelId="{89C620DE-3E34-4D07-95AA-A24FBE97E191}" type="presParOf" srcId="{571CB0E6-20E7-4EE9-B007-8E090E53D318}" destId="{C831A41A-D83F-4D7F-ABF1-5B9BC7DED5C3}" srcOrd="2" destOrd="0" presId="urn:microsoft.com/office/officeart/2005/8/layout/vList2"/>
    <dgm:cxn modelId="{5AEF1CEA-4C55-41B5-8482-01FD9B36171E}" type="presParOf" srcId="{571CB0E6-20E7-4EE9-B007-8E090E53D318}" destId="{262A01AB-7F18-4217-BED1-034A3E70C479}" srcOrd="3" destOrd="0" presId="urn:microsoft.com/office/officeart/2005/8/layout/vList2"/>
    <dgm:cxn modelId="{3AED1453-A035-443E-BDCB-3E4B1552B9EB}" type="presParOf" srcId="{571CB0E6-20E7-4EE9-B007-8E090E53D318}" destId="{51CC2BC6-88C1-4732-A623-3D77C2484F6C}" srcOrd="4" destOrd="0" presId="urn:microsoft.com/office/officeart/2005/8/layout/vList2"/>
    <dgm:cxn modelId="{578F23C3-A9B3-46EC-A594-F29A6ABE96A7}" type="presParOf" srcId="{571CB0E6-20E7-4EE9-B007-8E090E53D318}" destId="{DE61E085-8981-4AF9-B7CD-DB3AB723CC17}" srcOrd="5" destOrd="0" presId="urn:microsoft.com/office/officeart/2005/8/layout/vList2"/>
    <dgm:cxn modelId="{9096DC14-C4BD-473C-AEB7-8D4830309284}" type="presParOf" srcId="{571CB0E6-20E7-4EE9-B007-8E090E53D318}" destId="{10FAD5E5-D83C-4997-AF43-032E9469EA5B}" srcOrd="6" destOrd="0" presId="urn:microsoft.com/office/officeart/2005/8/layout/vList2"/>
    <dgm:cxn modelId="{DA36DBF6-FDE3-4D5C-9778-EADAD08B752D}" type="presParOf" srcId="{571CB0E6-20E7-4EE9-B007-8E090E53D318}" destId="{D59B6898-198F-4BCF-8611-EEDB17FD6922}" srcOrd="7" destOrd="0" presId="urn:microsoft.com/office/officeart/2005/8/layout/vList2"/>
    <dgm:cxn modelId="{46D8CD8F-AC35-49B1-A952-DB4EB54D1C14}" type="presParOf" srcId="{571CB0E6-20E7-4EE9-B007-8E090E53D318}" destId="{970BB0E5-C69D-4DD5-AD8C-E6A07E88EBBD}" srcOrd="8" destOrd="0" presId="urn:microsoft.com/office/officeart/2005/8/layout/vList2"/>
    <dgm:cxn modelId="{E4ACCA99-2241-4FA7-A305-29C4EDABE3BE}" type="presParOf" srcId="{571CB0E6-20E7-4EE9-B007-8E090E53D318}" destId="{26BFEEB2-68A7-44FA-997B-7DE051D6DF62}" srcOrd="9" destOrd="0" presId="urn:microsoft.com/office/officeart/2005/8/layout/vList2"/>
    <dgm:cxn modelId="{26FEAF10-2EF8-4A4F-A619-24958FED7346}" type="presParOf" srcId="{571CB0E6-20E7-4EE9-B007-8E090E53D318}" destId="{864A78DF-277D-4533-979E-B5083B6CDD67}" srcOrd="10" destOrd="0" presId="urn:microsoft.com/office/officeart/2005/8/layout/vList2"/>
    <dgm:cxn modelId="{82179F13-DDB5-4B33-8F10-BA4D0E290F5E}" type="presParOf" srcId="{571CB0E6-20E7-4EE9-B007-8E090E53D318}" destId="{7FA05282-A0E1-428B-9900-F1EB78D72416}" srcOrd="11" destOrd="0" presId="urn:microsoft.com/office/officeart/2005/8/layout/vList2"/>
    <dgm:cxn modelId="{5EE66658-ACFF-4520-9F75-127B93329524}" type="presParOf" srcId="{571CB0E6-20E7-4EE9-B007-8E090E53D318}" destId="{AE4BB555-AAF7-4A8F-9F8B-18B3D49EAA2C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89DE491-E6F4-458B-9098-030EEEF07DD3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983C1214-55B8-4918-8E5C-17103B4EE578}">
      <dgm:prSet/>
      <dgm:spPr/>
      <dgm:t>
        <a:bodyPr/>
        <a:lstStyle/>
        <a:p>
          <a:r>
            <a:rPr lang="en-GB"/>
            <a:t>The project is successful if:</a:t>
          </a:r>
          <a:endParaRPr lang="en-IN"/>
        </a:p>
      </dgm:t>
    </dgm:pt>
    <dgm:pt modelId="{BB056A87-829D-4643-ACF3-874C6F7BCC29}" type="parTrans" cxnId="{1CE6EEB8-670E-4EB1-B46A-1D03F6B30881}">
      <dgm:prSet/>
      <dgm:spPr/>
      <dgm:t>
        <a:bodyPr/>
        <a:lstStyle/>
        <a:p>
          <a:endParaRPr lang="en-IN"/>
        </a:p>
      </dgm:t>
    </dgm:pt>
    <dgm:pt modelId="{00138B39-95D7-4643-B23C-E34FDBC61F9A}" type="sibTrans" cxnId="{1CE6EEB8-670E-4EB1-B46A-1D03F6B30881}">
      <dgm:prSet/>
      <dgm:spPr/>
      <dgm:t>
        <a:bodyPr/>
        <a:lstStyle/>
        <a:p>
          <a:endParaRPr lang="en-IN"/>
        </a:p>
      </dgm:t>
    </dgm:pt>
    <dgm:pt modelId="{DB749B46-27F0-44BD-AD08-FB134CBAE456}">
      <dgm:prSet/>
      <dgm:spPr/>
      <dgm:t>
        <a:bodyPr/>
        <a:lstStyle/>
        <a:p>
          <a:r>
            <a:rPr lang="en-GB"/>
            <a:t>100% of sales reps adopt portal within 3 months</a:t>
          </a:r>
          <a:endParaRPr lang="en-IN"/>
        </a:p>
      </dgm:t>
    </dgm:pt>
    <dgm:pt modelId="{53362B4D-0A86-4001-9DDD-098F74A73F58}" type="parTrans" cxnId="{3B7F5502-DBF9-4BEA-B0F0-DB7C6539013D}">
      <dgm:prSet/>
      <dgm:spPr/>
      <dgm:t>
        <a:bodyPr/>
        <a:lstStyle/>
        <a:p>
          <a:endParaRPr lang="en-IN"/>
        </a:p>
      </dgm:t>
    </dgm:pt>
    <dgm:pt modelId="{29A749E1-C918-4284-AF69-7DE2DEBF18E8}" type="sibTrans" cxnId="{3B7F5502-DBF9-4BEA-B0F0-DB7C6539013D}">
      <dgm:prSet/>
      <dgm:spPr/>
      <dgm:t>
        <a:bodyPr/>
        <a:lstStyle/>
        <a:p>
          <a:endParaRPr lang="en-IN"/>
        </a:p>
      </dgm:t>
    </dgm:pt>
    <dgm:pt modelId="{8D10ACAC-3FE2-4363-8778-B469F884BA52}">
      <dgm:prSet/>
      <dgm:spPr/>
      <dgm:t>
        <a:bodyPr/>
        <a:lstStyle/>
        <a:p>
          <a:r>
            <a:rPr lang="en-GB"/>
            <a:t>Average reporting time drops by 50%</a:t>
          </a:r>
          <a:endParaRPr lang="en-IN"/>
        </a:p>
      </dgm:t>
    </dgm:pt>
    <dgm:pt modelId="{5FE664AE-89B2-475C-80E3-3B7FC9541F0A}" type="parTrans" cxnId="{601BB804-55B3-40D4-B851-D4FCA850C466}">
      <dgm:prSet/>
      <dgm:spPr/>
      <dgm:t>
        <a:bodyPr/>
        <a:lstStyle/>
        <a:p>
          <a:endParaRPr lang="en-IN"/>
        </a:p>
      </dgm:t>
    </dgm:pt>
    <dgm:pt modelId="{1BB33ABA-AFD5-452F-B114-1FBAC9E844C9}" type="sibTrans" cxnId="{601BB804-55B3-40D4-B851-D4FCA850C466}">
      <dgm:prSet/>
      <dgm:spPr/>
      <dgm:t>
        <a:bodyPr/>
        <a:lstStyle/>
        <a:p>
          <a:endParaRPr lang="en-IN"/>
        </a:p>
      </dgm:t>
    </dgm:pt>
    <dgm:pt modelId="{1DC41DD2-860D-4FA1-942B-57D4FF73BC8B}">
      <dgm:prSet/>
      <dgm:spPr/>
      <dgm:t>
        <a:bodyPr/>
        <a:lstStyle/>
        <a:p>
          <a:r>
            <a:rPr lang="en-GB"/>
            <a:t>Quotation turnaround time improves from 2 days to 4 hours</a:t>
          </a:r>
          <a:endParaRPr lang="en-IN"/>
        </a:p>
      </dgm:t>
    </dgm:pt>
    <dgm:pt modelId="{C7544627-0381-40E7-AFDC-412112C60D1F}" type="parTrans" cxnId="{B996838D-0CB1-4B79-A6A1-FEBD95096F11}">
      <dgm:prSet/>
      <dgm:spPr/>
      <dgm:t>
        <a:bodyPr/>
        <a:lstStyle/>
        <a:p>
          <a:endParaRPr lang="en-IN"/>
        </a:p>
      </dgm:t>
    </dgm:pt>
    <dgm:pt modelId="{A23B3159-C0BE-4AB5-8D5C-D2C3BE62CA16}" type="sibTrans" cxnId="{B996838D-0CB1-4B79-A6A1-FEBD95096F11}">
      <dgm:prSet/>
      <dgm:spPr/>
      <dgm:t>
        <a:bodyPr/>
        <a:lstStyle/>
        <a:p>
          <a:endParaRPr lang="en-IN"/>
        </a:p>
      </dgm:t>
    </dgm:pt>
    <dgm:pt modelId="{B14498FD-7404-4712-99C5-DD02B632F152}">
      <dgm:prSet/>
      <dgm:spPr/>
      <dgm:t>
        <a:bodyPr/>
        <a:lstStyle/>
        <a:p>
          <a:r>
            <a:rPr lang="en-GB"/>
            <a:t>Real-time tracking enabled for 100% of demo product movements</a:t>
          </a:r>
          <a:endParaRPr lang="en-IN"/>
        </a:p>
      </dgm:t>
    </dgm:pt>
    <dgm:pt modelId="{CBBE9CED-55D3-4E9E-842B-A50EE0E89C0D}" type="parTrans" cxnId="{6A5D2403-096F-49F4-97CF-55289847C70B}">
      <dgm:prSet/>
      <dgm:spPr/>
      <dgm:t>
        <a:bodyPr/>
        <a:lstStyle/>
        <a:p>
          <a:endParaRPr lang="en-IN"/>
        </a:p>
      </dgm:t>
    </dgm:pt>
    <dgm:pt modelId="{2ABE2CB4-C4E4-4FAF-A7A2-A7C9FD2531AA}" type="sibTrans" cxnId="{6A5D2403-096F-49F4-97CF-55289847C70B}">
      <dgm:prSet/>
      <dgm:spPr/>
      <dgm:t>
        <a:bodyPr/>
        <a:lstStyle/>
        <a:p>
          <a:endParaRPr lang="en-IN"/>
        </a:p>
      </dgm:t>
    </dgm:pt>
    <dgm:pt modelId="{3B2FA292-49F0-4CB9-ABF8-80FB2E872624}">
      <dgm:prSet/>
      <dgm:spPr/>
      <dgm:t>
        <a:bodyPr/>
        <a:lstStyle/>
        <a:p>
          <a:r>
            <a:rPr lang="en-GB"/>
            <a:t>95% of users report ease of use (via feedback survey)</a:t>
          </a:r>
          <a:endParaRPr lang="en-IN"/>
        </a:p>
      </dgm:t>
    </dgm:pt>
    <dgm:pt modelId="{EE2C37A1-53B1-49EE-9EA5-E2CD070F15DF}" type="parTrans" cxnId="{F68E3DD2-A4BF-4D3B-B397-1E64D47F5BB2}">
      <dgm:prSet/>
      <dgm:spPr/>
      <dgm:t>
        <a:bodyPr/>
        <a:lstStyle/>
        <a:p>
          <a:endParaRPr lang="en-IN"/>
        </a:p>
      </dgm:t>
    </dgm:pt>
    <dgm:pt modelId="{85A70918-AA5E-4D7F-8EA8-D0240E806F5A}" type="sibTrans" cxnId="{F68E3DD2-A4BF-4D3B-B397-1E64D47F5BB2}">
      <dgm:prSet/>
      <dgm:spPr/>
      <dgm:t>
        <a:bodyPr/>
        <a:lstStyle/>
        <a:p>
          <a:endParaRPr lang="en-IN"/>
        </a:p>
      </dgm:t>
    </dgm:pt>
    <dgm:pt modelId="{2765E435-0029-44CE-A116-54124220822C}" type="pres">
      <dgm:prSet presAssocID="{F89DE491-E6F4-458B-9098-030EEEF07DD3}" presName="Name0" presStyleCnt="0">
        <dgm:presLayoutVars>
          <dgm:dir/>
          <dgm:animLvl val="lvl"/>
          <dgm:resizeHandles val="exact"/>
        </dgm:presLayoutVars>
      </dgm:prSet>
      <dgm:spPr/>
    </dgm:pt>
    <dgm:pt modelId="{492632A2-F5B3-45D3-AA5A-B950B5D5158C}" type="pres">
      <dgm:prSet presAssocID="{983C1214-55B8-4918-8E5C-17103B4EE578}" presName="linNode" presStyleCnt="0"/>
      <dgm:spPr/>
    </dgm:pt>
    <dgm:pt modelId="{99AEC5DC-D51E-4AEB-9B98-76BB85862CE9}" type="pres">
      <dgm:prSet presAssocID="{983C1214-55B8-4918-8E5C-17103B4EE578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7CF31E18-8132-4F08-9AA2-68AB3B859C0F}" type="pres">
      <dgm:prSet presAssocID="{983C1214-55B8-4918-8E5C-17103B4EE578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3B7F5502-DBF9-4BEA-B0F0-DB7C6539013D}" srcId="{983C1214-55B8-4918-8E5C-17103B4EE578}" destId="{DB749B46-27F0-44BD-AD08-FB134CBAE456}" srcOrd="0" destOrd="0" parTransId="{53362B4D-0A86-4001-9DDD-098F74A73F58}" sibTransId="{29A749E1-C918-4284-AF69-7DE2DEBF18E8}"/>
    <dgm:cxn modelId="{6A5D2403-096F-49F4-97CF-55289847C70B}" srcId="{983C1214-55B8-4918-8E5C-17103B4EE578}" destId="{B14498FD-7404-4712-99C5-DD02B632F152}" srcOrd="3" destOrd="0" parTransId="{CBBE9CED-55D3-4E9E-842B-A50EE0E89C0D}" sibTransId="{2ABE2CB4-C4E4-4FAF-A7A2-A7C9FD2531AA}"/>
    <dgm:cxn modelId="{601BB804-55B3-40D4-B851-D4FCA850C466}" srcId="{983C1214-55B8-4918-8E5C-17103B4EE578}" destId="{8D10ACAC-3FE2-4363-8778-B469F884BA52}" srcOrd="1" destOrd="0" parTransId="{5FE664AE-89B2-475C-80E3-3B7FC9541F0A}" sibTransId="{1BB33ABA-AFD5-452F-B114-1FBAC9E844C9}"/>
    <dgm:cxn modelId="{70D3F627-E38A-48B0-9B6F-CAF3E8E0B765}" type="presOf" srcId="{DB749B46-27F0-44BD-AD08-FB134CBAE456}" destId="{7CF31E18-8132-4F08-9AA2-68AB3B859C0F}" srcOrd="0" destOrd="0" presId="urn:microsoft.com/office/officeart/2005/8/layout/vList5"/>
    <dgm:cxn modelId="{7063BE31-717D-401F-8F26-1BFFA68DFE2E}" type="presOf" srcId="{8D10ACAC-3FE2-4363-8778-B469F884BA52}" destId="{7CF31E18-8132-4F08-9AA2-68AB3B859C0F}" srcOrd="0" destOrd="1" presId="urn:microsoft.com/office/officeart/2005/8/layout/vList5"/>
    <dgm:cxn modelId="{6F06536F-55A2-44F6-9351-01B8A4D19FA8}" type="presOf" srcId="{3B2FA292-49F0-4CB9-ABF8-80FB2E872624}" destId="{7CF31E18-8132-4F08-9AA2-68AB3B859C0F}" srcOrd="0" destOrd="4" presId="urn:microsoft.com/office/officeart/2005/8/layout/vList5"/>
    <dgm:cxn modelId="{DCA76583-E3F0-4C3F-ACBF-6DD4D4071CB1}" type="presOf" srcId="{F89DE491-E6F4-458B-9098-030EEEF07DD3}" destId="{2765E435-0029-44CE-A116-54124220822C}" srcOrd="0" destOrd="0" presId="urn:microsoft.com/office/officeart/2005/8/layout/vList5"/>
    <dgm:cxn modelId="{B996838D-0CB1-4B79-A6A1-FEBD95096F11}" srcId="{983C1214-55B8-4918-8E5C-17103B4EE578}" destId="{1DC41DD2-860D-4FA1-942B-57D4FF73BC8B}" srcOrd="2" destOrd="0" parTransId="{C7544627-0381-40E7-AFDC-412112C60D1F}" sibTransId="{A23B3159-C0BE-4AB5-8D5C-D2C3BE62CA16}"/>
    <dgm:cxn modelId="{C708F6A6-EFEA-4369-8477-DAD7F3F496D3}" type="presOf" srcId="{1DC41DD2-860D-4FA1-942B-57D4FF73BC8B}" destId="{7CF31E18-8132-4F08-9AA2-68AB3B859C0F}" srcOrd="0" destOrd="2" presId="urn:microsoft.com/office/officeart/2005/8/layout/vList5"/>
    <dgm:cxn modelId="{D06083B2-A91A-40CE-A13A-4112C4331885}" type="presOf" srcId="{983C1214-55B8-4918-8E5C-17103B4EE578}" destId="{99AEC5DC-D51E-4AEB-9B98-76BB85862CE9}" srcOrd="0" destOrd="0" presId="urn:microsoft.com/office/officeart/2005/8/layout/vList5"/>
    <dgm:cxn modelId="{1CE6EEB8-670E-4EB1-B46A-1D03F6B30881}" srcId="{F89DE491-E6F4-458B-9098-030EEEF07DD3}" destId="{983C1214-55B8-4918-8E5C-17103B4EE578}" srcOrd="0" destOrd="0" parTransId="{BB056A87-829D-4643-ACF3-874C6F7BCC29}" sibTransId="{00138B39-95D7-4643-B23C-E34FDBC61F9A}"/>
    <dgm:cxn modelId="{F68E3DD2-A4BF-4D3B-B397-1E64D47F5BB2}" srcId="{983C1214-55B8-4918-8E5C-17103B4EE578}" destId="{3B2FA292-49F0-4CB9-ABF8-80FB2E872624}" srcOrd="4" destOrd="0" parTransId="{EE2C37A1-53B1-49EE-9EA5-E2CD070F15DF}" sibTransId="{85A70918-AA5E-4D7F-8EA8-D0240E806F5A}"/>
    <dgm:cxn modelId="{D1C38CEE-8660-438F-8B88-048CBF9AD2B2}" type="presOf" srcId="{B14498FD-7404-4712-99C5-DD02B632F152}" destId="{7CF31E18-8132-4F08-9AA2-68AB3B859C0F}" srcOrd="0" destOrd="3" presId="urn:microsoft.com/office/officeart/2005/8/layout/vList5"/>
    <dgm:cxn modelId="{03921B9E-9FA6-432F-BC21-917FE33E2447}" type="presParOf" srcId="{2765E435-0029-44CE-A116-54124220822C}" destId="{492632A2-F5B3-45D3-AA5A-B950B5D5158C}" srcOrd="0" destOrd="0" presId="urn:microsoft.com/office/officeart/2005/8/layout/vList5"/>
    <dgm:cxn modelId="{ABA1F6CA-240B-4394-8FBA-C51C49396477}" type="presParOf" srcId="{492632A2-F5B3-45D3-AA5A-B950B5D5158C}" destId="{99AEC5DC-D51E-4AEB-9B98-76BB85862CE9}" srcOrd="0" destOrd="0" presId="urn:microsoft.com/office/officeart/2005/8/layout/vList5"/>
    <dgm:cxn modelId="{A124FAA7-5167-4FC8-8F71-06384CFFAE7E}" type="presParOf" srcId="{492632A2-F5B3-45D3-AA5A-B950B5D5158C}" destId="{7CF31E18-8132-4F08-9AA2-68AB3B859C0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1EC2A2B3-F819-48C6-8FF6-AF2507F1DF4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IN"/>
        </a:p>
      </dgm:t>
    </dgm:pt>
    <dgm:pt modelId="{C1069203-A245-4D5E-8CE8-58FD363B49F8}">
      <dgm:prSet/>
      <dgm:spPr/>
      <dgm:t>
        <a:bodyPr/>
        <a:lstStyle/>
        <a:p>
          <a:r>
            <a:rPr lang="en-IN"/>
            <a:t>Specific:</a:t>
          </a:r>
        </a:p>
      </dgm:t>
    </dgm:pt>
    <dgm:pt modelId="{44F8F76F-4FBA-49BB-951A-D9A9B6738542}" type="parTrans" cxnId="{5FCF538C-6A90-462D-BB9C-CA5440A96906}">
      <dgm:prSet/>
      <dgm:spPr/>
      <dgm:t>
        <a:bodyPr/>
        <a:lstStyle/>
        <a:p>
          <a:endParaRPr lang="en-IN"/>
        </a:p>
      </dgm:t>
    </dgm:pt>
    <dgm:pt modelId="{E70C82BB-103C-4EF6-B5F9-70CD281A92B2}" type="sibTrans" cxnId="{5FCF538C-6A90-462D-BB9C-CA5440A96906}">
      <dgm:prSet/>
      <dgm:spPr/>
      <dgm:t>
        <a:bodyPr/>
        <a:lstStyle/>
        <a:p>
          <a:endParaRPr lang="en-IN"/>
        </a:p>
      </dgm:t>
    </dgm:pt>
    <dgm:pt modelId="{F2DB686F-DD49-46BC-85D0-6F06EEF97835}">
      <dgm:prSet/>
      <dgm:spPr/>
      <dgm:t>
        <a:bodyPr/>
        <a:lstStyle/>
        <a:p>
          <a:r>
            <a:rPr lang="en-GB"/>
            <a:t>Digitize and automate all key sales field operations</a:t>
          </a:r>
          <a:endParaRPr lang="en-IN"/>
        </a:p>
      </dgm:t>
    </dgm:pt>
    <dgm:pt modelId="{F0242801-B010-4322-9AA0-AA7807ABA7B2}" type="parTrans" cxnId="{500A2EEF-A7F8-45A9-8543-3DE3648603D5}">
      <dgm:prSet/>
      <dgm:spPr/>
      <dgm:t>
        <a:bodyPr/>
        <a:lstStyle/>
        <a:p>
          <a:endParaRPr lang="en-IN"/>
        </a:p>
      </dgm:t>
    </dgm:pt>
    <dgm:pt modelId="{CE0DF449-483A-4944-B8AA-A04FB944B9A2}" type="sibTrans" cxnId="{500A2EEF-A7F8-45A9-8543-3DE3648603D5}">
      <dgm:prSet/>
      <dgm:spPr/>
      <dgm:t>
        <a:bodyPr/>
        <a:lstStyle/>
        <a:p>
          <a:endParaRPr lang="en-IN"/>
        </a:p>
      </dgm:t>
    </dgm:pt>
    <dgm:pt modelId="{9A7B0EF7-A20B-4B43-B06D-0F189D152A75}">
      <dgm:prSet/>
      <dgm:spPr/>
      <dgm:t>
        <a:bodyPr/>
        <a:lstStyle/>
        <a:p>
          <a:r>
            <a:rPr lang="en-IN"/>
            <a:t>Measurable:</a:t>
          </a:r>
        </a:p>
      </dgm:t>
    </dgm:pt>
    <dgm:pt modelId="{864541F8-D26B-460A-A391-BF91985D10CC}" type="parTrans" cxnId="{ED117158-0FF4-462D-9DAB-2ABB4A373962}">
      <dgm:prSet/>
      <dgm:spPr/>
      <dgm:t>
        <a:bodyPr/>
        <a:lstStyle/>
        <a:p>
          <a:endParaRPr lang="en-IN"/>
        </a:p>
      </dgm:t>
    </dgm:pt>
    <dgm:pt modelId="{D659974A-AF8A-44A3-B536-BE3F3FE7AA2D}" type="sibTrans" cxnId="{ED117158-0FF4-462D-9DAB-2ABB4A373962}">
      <dgm:prSet/>
      <dgm:spPr/>
      <dgm:t>
        <a:bodyPr/>
        <a:lstStyle/>
        <a:p>
          <a:endParaRPr lang="en-IN"/>
        </a:p>
      </dgm:t>
    </dgm:pt>
    <dgm:pt modelId="{E9728F31-69F6-4ECD-9FAF-4F9EEF250181}">
      <dgm:prSet/>
      <dgm:spPr/>
      <dgm:t>
        <a:bodyPr/>
        <a:lstStyle/>
        <a:p>
          <a:r>
            <a:rPr lang="en-GB"/>
            <a:t>Minimum 50% time savings in operations post-deployment</a:t>
          </a:r>
          <a:endParaRPr lang="en-IN"/>
        </a:p>
      </dgm:t>
    </dgm:pt>
    <dgm:pt modelId="{792D10EB-C369-4CE0-A525-A953B407203D}" type="parTrans" cxnId="{A7AFF9B8-7049-4C09-81DF-587D3E149C26}">
      <dgm:prSet/>
      <dgm:spPr/>
      <dgm:t>
        <a:bodyPr/>
        <a:lstStyle/>
        <a:p>
          <a:endParaRPr lang="en-IN"/>
        </a:p>
      </dgm:t>
    </dgm:pt>
    <dgm:pt modelId="{83E021F1-60B7-4087-BE8A-C887601FE760}" type="sibTrans" cxnId="{A7AFF9B8-7049-4C09-81DF-587D3E149C26}">
      <dgm:prSet/>
      <dgm:spPr/>
      <dgm:t>
        <a:bodyPr/>
        <a:lstStyle/>
        <a:p>
          <a:endParaRPr lang="en-IN"/>
        </a:p>
      </dgm:t>
    </dgm:pt>
    <dgm:pt modelId="{5C64CE1E-4BB2-4E91-8980-1D70B0F54C82}">
      <dgm:prSet/>
      <dgm:spPr/>
      <dgm:t>
        <a:bodyPr/>
        <a:lstStyle/>
        <a:p>
          <a:r>
            <a:rPr lang="en-IN"/>
            <a:t>Achievable:</a:t>
          </a:r>
        </a:p>
      </dgm:t>
    </dgm:pt>
    <dgm:pt modelId="{03D54C31-6D7C-4281-8F7A-13C9E010EE65}" type="parTrans" cxnId="{0AE83850-DA2D-4571-9920-2CCFA07C68F3}">
      <dgm:prSet/>
      <dgm:spPr/>
      <dgm:t>
        <a:bodyPr/>
        <a:lstStyle/>
        <a:p>
          <a:endParaRPr lang="en-IN"/>
        </a:p>
      </dgm:t>
    </dgm:pt>
    <dgm:pt modelId="{824B53F8-80A5-4035-B786-F13002CE2120}" type="sibTrans" cxnId="{0AE83850-DA2D-4571-9920-2CCFA07C68F3}">
      <dgm:prSet/>
      <dgm:spPr/>
      <dgm:t>
        <a:bodyPr/>
        <a:lstStyle/>
        <a:p>
          <a:endParaRPr lang="en-IN"/>
        </a:p>
      </dgm:t>
    </dgm:pt>
    <dgm:pt modelId="{76A99A17-C775-4B87-8637-4DC8A3140580}">
      <dgm:prSet/>
      <dgm:spPr/>
      <dgm:t>
        <a:bodyPr/>
        <a:lstStyle/>
        <a:p>
          <a:r>
            <a:rPr lang="en-GB"/>
            <a:t>Within 6 months with internal and vendor collaboration</a:t>
          </a:r>
          <a:endParaRPr lang="en-IN"/>
        </a:p>
      </dgm:t>
    </dgm:pt>
    <dgm:pt modelId="{2A624EEB-05D6-439E-9D32-A537A539B9A9}" type="parTrans" cxnId="{66D17E3B-5A22-4E39-9834-1286B9F87BFB}">
      <dgm:prSet/>
      <dgm:spPr/>
      <dgm:t>
        <a:bodyPr/>
        <a:lstStyle/>
        <a:p>
          <a:endParaRPr lang="en-IN"/>
        </a:p>
      </dgm:t>
    </dgm:pt>
    <dgm:pt modelId="{E6536A7C-3148-41EF-96BE-C4DEBCAB962A}" type="sibTrans" cxnId="{66D17E3B-5A22-4E39-9834-1286B9F87BFB}">
      <dgm:prSet/>
      <dgm:spPr/>
      <dgm:t>
        <a:bodyPr/>
        <a:lstStyle/>
        <a:p>
          <a:endParaRPr lang="en-IN"/>
        </a:p>
      </dgm:t>
    </dgm:pt>
    <dgm:pt modelId="{9B951434-22AB-4A33-9278-5086E41F353E}">
      <dgm:prSet/>
      <dgm:spPr/>
      <dgm:t>
        <a:bodyPr/>
        <a:lstStyle/>
        <a:p>
          <a:r>
            <a:rPr lang="en-IN"/>
            <a:t>Realistic:</a:t>
          </a:r>
        </a:p>
      </dgm:t>
    </dgm:pt>
    <dgm:pt modelId="{F8EA4995-FE10-46BE-9070-436BCF1D6B78}" type="parTrans" cxnId="{83481DAF-F13E-4730-B518-A2C991CDDF1D}">
      <dgm:prSet/>
      <dgm:spPr/>
      <dgm:t>
        <a:bodyPr/>
        <a:lstStyle/>
        <a:p>
          <a:endParaRPr lang="en-IN"/>
        </a:p>
      </dgm:t>
    </dgm:pt>
    <dgm:pt modelId="{CD7AC7D2-1788-4F18-9827-06715C274400}" type="sibTrans" cxnId="{83481DAF-F13E-4730-B518-A2C991CDDF1D}">
      <dgm:prSet/>
      <dgm:spPr/>
      <dgm:t>
        <a:bodyPr/>
        <a:lstStyle/>
        <a:p>
          <a:endParaRPr lang="en-IN"/>
        </a:p>
      </dgm:t>
    </dgm:pt>
    <dgm:pt modelId="{DBFD040D-E916-4E85-894D-31DA78D25005}">
      <dgm:prSet/>
      <dgm:spPr/>
      <dgm:t>
        <a:bodyPr/>
        <a:lstStyle/>
        <a:p>
          <a:r>
            <a:rPr lang="en-GB"/>
            <a:t>Built on standard tech stacks with moderate budget</a:t>
          </a:r>
          <a:endParaRPr lang="en-IN"/>
        </a:p>
      </dgm:t>
    </dgm:pt>
    <dgm:pt modelId="{5D128093-F2C5-4B85-B46E-28C107F200F0}" type="parTrans" cxnId="{1B495129-D778-4003-8459-99F9A53160EC}">
      <dgm:prSet/>
      <dgm:spPr/>
      <dgm:t>
        <a:bodyPr/>
        <a:lstStyle/>
        <a:p>
          <a:endParaRPr lang="en-IN"/>
        </a:p>
      </dgm:t>
    </dgm:pt>
    <dgm:pt modelId="{C383565A-6ABC-4BF5-A669-0AAB29825B36}" type="sibTrans" cxnId="{1B495129-D778-4003-8459-99F9A53160EC}">
      <dgm:prSet/>
      <dgm:spPr/>
      <dgm:t>
        <a:bodyPr/>
        <a:lstStyle/>
        <a:p>
          <a:endParaRPr lang="en-IN"/>
        </a:p>
      </dgm:t>
    </dgm:pt>
    <dgm:pt modelId="{29834C9F-23CC-4782-AADD-AA077E8668BC}">
      <dgm:prSet/>
      <dgm:spPr/>
      <dgm:t>
        <a:bodyPr/>
        <a:lstStyle/>
        <a:p>
          <a:r>
            <a:rPr lang="en-IN"/>
            <a:t>Time-Bound:</a:t>
          </a:r>
        </a:p>
      </dgm:t>
    </dgm:pt>
    <dgm:pt modelId="{8C46CBFA-FCED-46E7-AD3C-5DD978C1BFCC}" type="parTrans" cxnId="{C12B5B49-2498-4D63-9E4F-65A864381E35}">
      <dgm:prSet/>
      <dgm:spPr/>
      <dgm:t>
        <a:bodyPr/>
        <a:lstStyle/>
        <a:p>
          <a:endParaRPr lang="en-IN"/>
        </a:p>
      </dgm:t>
    </dgm:pt>
    <dgm:pt modelId="{0127064F-2467-44D8-B9AB-8993AF1165CD}" type="sibTrans" cxnId="{C12B5B49-2498-4D63-9E4F-65A864381E35}">
      <dgm:prSet/>
      <dgm:spPr/>
      <dgm:t>
        <a:bodyPr/>
        <a:lstStyle/>
        <a:p>
          <a:endParaRPr lang="en-IN"/>
        </a:p>
      </dgm:t>
    </dgm:pt>
    <dgm:pt modelId="{F12427C4-DC66-4F61-9AE3-947BA757A78B}">
      <dgm:prSet/>
      <dgm:spPr/>
      <dgm:t>
        <a:bodyPr/>
        <a:lstStyle/>
        <a:p>
          <a:r>
            <a:rPr lang="en-GB"/>
            <a:t>Go-live by January 2026 with complete onboarding</a:t>
          </a:r>
          <a:endParaRPr lang="en-IN"/>
        </a:p>
      </dgm:t>
    </dgm:pt>
    <dgm:pt modelId="{9FC3A4F0-817E-4B0A-B2AD-4C7FC21C3E81}" type="parTrans" cxnId="{79222E16-186A-4CF6-B528-783F1695D533}">
      <dgm:prSet/>
      <dgm:spPr/>
      <dgm:t>
        <a:bodyPr/>
        <a:lstStyle/>
        <a:p>
          <a:endParaRPr lang="en-IN"/>
        </a:p>
      </dgm:t>
    </dgm:pt>
    <dgm:pt modelId="{9888560D-D6DF-4670-BB4C-7CA6735A99C1}" type="sibTrans" cxnId="{79222E16-186A-4CF6-B528-783F1695D533}">
      <dgm:prSet/>
      <dgm:spPr/>
      <dgm:t>
        <a:bodyPr/>
        <a:lstStyle/>
        <a:p>
          <a:endParaRPr lang="en-IN"/>
        </a:p>
      </dgm:t>
    </dgm:pt>
    <dgm:pt modelId="{69CE1E45-9D31-4EFE-A556-F81B2C562354}" type="pres">
      <dgm:prSet presAssocID="{1EC2A2B3-F819-48C6-8FF6-AF2507F1DF49}" presName="Name0" presStyleCnt="0">
        <dgm:presLayoutVars>
          <dgm:dir/>
          <dgm:animLvl val="lvl"/>
          <dgm:resizeHandles val="exact"/>
        </dgm:presLayoutVars>
      </dgm:prSet>
      <dgm:spPr/>
    </dgm:pt>
    <dgm:pt modelId="{F54FFDED-BEBE-41DE-BC5D-A7A8BE26F441}" type="pres">
      <dgm:prSet presAssocID="{C1069203-A245-4D5E-8CE8-58FD363B49F8}" presName="linNode" presStyleCnt="0"/>
      <dgm:spPr/>
    </dgm:pt>
    <dgm:pt modelId="{E4687F7B-3703-4054-B207-5F3E89103058}" type="pres">
      <dgm:prSet presAssocID="{C1069203-A245-4D5E-8CE8-58FD363B49F8}" presName="parentText" presStyleLbl="node1" presStyleIdx="0" presStyleCnt="5">
        <dgm:presLayoutVars>
          <dgm:chMax val="1"/>
          <dgm:bulletEnabled val="1"/>
        </dgm:presLayoutVars>
      </dgm:prSet>
      <dgm:spPr/>
    </dgm:pt>
    <dgm:pt modelId="{E2928B1D-DBB3-453A-B054-BF8281468218}" type="pres">
      <dgm:prSet presAssocID="{C1069203-A245-4D5E-8CE8-58FD363B49F8}" presName="descendantText" presStyleLbl="alignAccFollowNode1" presStyleIdx="0" presStyleCnt="5">
        <dgm:presLayoutVars>
          <dgm:bulletEnabled val="1"/>
        </dgm:presLayoutVars>
      </dgm:prSet>
      <dgm:spPr/>
    </dgm:pt>
    <dgm:pt modelId="{AC9D9943-2F7C-4558-B7EE-EF90F44604AB}" type="pres">
      <dgm:prSet presAssocID="{E70C82BB-103C-4EF6-B5F9-70CD281A92B2}" presName="sp" presStyleCnt="0"/>
      <dgm:spPr/>
    </dgm:pt>
    <dgm:pt modelId="{D1540827-E646-49C8-9969-4F8A333338C5}" type="pres">
      <dgm:prSet presAssocID="{9A7B0EF7-A20B-4B43-B06D-0F189D152A75}" presName="linNode" presStyleCnt="0"/>
      <dgm:spPr/>
    </dgm:pt>
    <dgm:pt modelId="{0928E63A-6B3F-4C96-B39F-D1A0BC40C49C}" type="pres">
      <dgm:prSet presAssocID="{9A7B0EF7-A20B-4B43-B06D-0F189D152A75}" presName="parentText" presStyleLbl="node1" presStyleIdx="1" presStyleCnt="5">
        <dgm:presLayoutVars>
          <dgm:chMax val="1"/>
          <dgm:bulletEnabled val="1"/>
        </dgm:presLayoutVars>
      </dgm:prSet>
      <dgm:spPr/>
    </dgm:pt>
    <dgm:pt modelId="{5CDA0721-F430-4EEF-B21D-C869577DD21A}" type="pres">
      <dgm:prSet presAssocID="{9A7B0EF7-A20B-4B43-B06D-0F189D152A75}" presName="descendantText" presStyleLbl="alignAccFollowNode1" presStyleIdx="1" presStyleCnt="5">
        <dgm:presLayoutVars>
          <dgm:bulletEnabled val="1"/>
        </dgm:presLayoutVars>
      </dgm:prSet>
      <dgm:spPr/>
    </dgm:pt>
    <dgm:pt modelId="{0A387DEF-1089-425E-9738-F539CC310792}" type="pres">
      <dgm:prSet presAssocID="{D659974A-AF8A-44A3-B536-BE3F3FE7AA2D}" presName="sp" presStyleCnt="0"/>
      <dgm:spPr/>
    </dgm:pt>
    <dgm:pt modelId="{C93FD1DB-68E2-40FF-93D5-60700FE5EED9}" type="pres">
      <dgm:prSet presAssocID="{5C64CE1E-4BB2-4E91-8980-1D70B0F54C82}" presName="linNode" presStyleCnt="0"/>
      <dgm:spPr/>
    </dgm:pt>
    <dgm:pt modelId="{4D96E34C-30DA-4BE6-A8A9-45DD443CD61B}" type="pres">
      <dgm:prSet presAssocID="{5C64CE1E-4BB2-4E91-8980-1D70B0F54C82}" presName="parentText" presStyleLbl="node1" presStyleIdx="2" presStyleCnt="5">
        <dgm:presLayoutVars>
          <dgm:chMax val="1"/>
          <dgm:bulletEnabled val="1"/>
        </dgm:presLayoutVars>
      </dgm:prSet>
      <dgm:spPr/>
    </dgm:pt>
    <dgm:pt modelId="{4F840B45-0ABE-4C3A-ADB7-0D4E51F4A2E1}" type="pres">
      <dgm:prSet presAssocID="{5C64CE1E-4BB2-4E91-8980-1D70B0F54C82}" presName="descendantText" presStyleLbl="alignAccFollowNode1" presStyleIdx="2" presStyleCnt="5">
        <dgm:presLayoutVars>
          <dgm:bulletEnabled val="1"/>
        </dgm:presLayoutVars>
      </dgm:prSet>
      <dgm:spPr/>
    </dgm:pt>
    <dgm:pt modelId="{0C1BDB63-A88A-49B3-A6A0-A84776460709}" type="pres">
      <dgm:prSet presAssocID="{824B53F8-80A5-4035-B786-F13002CE2120}" presName="sp" presStyleCnt="0"/>
      <dgm:spPr/>
    </dgm:pt>
    <dgm:pt modelId="{90746465-4D2C-40D9-A92A-EFF6880A720C}" type="pres">
      <dgm:prSet presAssocID="{9B951434-22AB-4A33-9278-5086E41F353E}" presName="linNode" presStyleCnt="0"/>
      <dgm:spPr/>
    </dgm:pt>
    <dgm:pt modelId="{B5BB7996-9D41-405C-8069-F3E486079BE0}" type="pres">
      <dgm:prSet presAssocID="{9B951434-22AB-4A33-9278-5086E41F353E}" presName="parentText" presStyleLbl="node1" presStyleIdx="3" presStyleCnt="5">
        <dgm:presLayoutVars>
          <dgm:chMax val="1"/>
          <dgm:bulletEnabled val="1"/>
        </dgm:presLayoutVars>
      </dgm:prSet>
      <dgm:spPr/>
    </dgm:pt>
    <dgm:pt modelId="{F46899D6-303B-4EB2-87FA-7095881AD4E2}" type="pres">
      <dgm:prSet presAssocID="{9B951434-22AB-4A33-9278-5086E41F353E}" presName="descendantText" presStyleLbl="alignAccFollowNode1" presStyleIdx="3" presStyleCnt="5">
        <dgm:presLayoutVars>
          <dgm:bulletEnabled val="1"/>
        </dgm:presLayoutVars>
      </dgm:prSet>
      <dgm:spPr/>
    </dgm:pt>
    <dgm:pt modelId="{E649208F-6893-437C-9CDE-3429DB512FD6}" type="pres">
      <dgm:prSet presAssocID="{CD7AC7D2-1788-4F18-9827-06715C274400}" presName="sp" presStyleCnt="0"/>
      <dgm:spPr/>
    </dgm:pt>
    <dgm:pt modelId="{FB4DE0B9-2BA4-4BCD-BE5E-AD5FD18885B9}" type="pres">
      <dgm:prSet presAssocID="{29834C9F-23CC-4782-AADD-AA077E8668BC}" presName="linNode" presStyleCnt="0"/>
      <dgm:spPr/>
    </dgm:pt>
    <dgm:pt modelId="{241B2832-ECC2-49C8-8306-B2C09EF14320}" type="pres">
      <dgm:prSet presAssocID="{29834C9F-23CC-4782-AADD-AA077E8668BC}" presName="parentText" presStyleLbl="node1" presStyleIdx="4" presStyleCnt="5">
        <dgm:presLayoutVars>
          <dgm:chMax val="1"/>
          <dgm:bulletEnabled val="1"/>
        </dgm:presLayoutVars>
      </dgm:prSet>
      <dgm:spPr/>
    </dgm:pt>
    <dgm:pt modelId="{E06D8757-5069-430B-8184-5076BED79D45}" type="pres">
      <dgm:prSet presAssocID="{29834C9F-23CC-4782-AADD-AA077E8668BC}" presName="descendantText" presStyleLbl="alignAccFollowNode1" presStyleIdx="4" presStyleCnt="5">
        <dgm:presLayoutVars>
          <dgm:bulletEnabled val="1"/>
        </dgm:presLayoutVars>
      </dgm:prSet>
      <dgm:spPr/>
    </dgm:pt>
  </dgm:ptLst>
  <dgm:cxnLst>
    <dgm:cxn modelId="{79222E16-186A-4CF6-B528-783F1695D533}" srcId="{29834C9F-23CC-4782-AADD-AA077E8668BC}" destId="{F12427C4-DC66-4F61-9AE3-947BA757A78B}" srcOrd="0" destOrd="0" parTransId="{9FC3A4F0-817E-4B0A-B2AD-4C7FC21C3E81}" sibTransId="{9888560D-D6DF-4670-BB4C-7CA6735A99C1}"/>
    <dgm:cxn modelId="{F184051E-DE74-4807-B673-FD78F88B04B6}" type="presOf" srcId="{29834C9F-23CC-4782-AADD-AA077E8668BC}" destId="{241B2832-ECC2-49C8-8306-B2C09EF14320}" srcOrd="0" destOrd="0" presId="urn:microsoft.com/office/officeart/2005/8/layout/vList5"/>
    <dgm:cxn modelId="{35C60C1E-F584-42F2-B114-E38C6BF000BA}" type="presOf" srcId="{9B951434-22AB-4A33-9278-5086E41F353E}" destId="{B5BB7996-9D41-405C-8069-F3E486079BE0}" srcOrd="0" destOrd="0" presId="urn:microsoft.com/office/officeart/2005/8/layout/vList5"/>
    <dgm:cxn modelId="{1B495129-D778-4003-8459-99F9A53160EC}" srcId="{9B951434-22AB-4A33-9278-5086E41F353E}" destId="{DBFD040D-E916-4E85-894D-31DA78D25005}" srcOrd="0" destOrd="0" parTransId="{5D128093-F2C5-4B85-B46E-28C107F200F0}" sibTransId="{C383565A-6ABC-4BF5-A669-0AAB29825B36}"/>
    <dgm:cxn modelId="{66D17E3B-5A22-4E39-9834-1286B9F87BFB}" srcId="{5C64CE1E-4BB2-4E91-8980-1D70B0F54C82}" destId="{76A99A17-C775-4B87-8637-4DC8A3140580}" srcOrd="0" destOrd="0" parTransId="{2A624EEB-05D6-439E-9D32-A537A539B9A9}" sibTransId="{E6536A7C-3148-41EF-96BE-C4DEBCAB962A}"/>
    <dgm:cxn modelId="{5B92EF3E-9CDC-41D3-A785-3E01EFDF83AF}" type="presOf" srcId="{DBFD040D-E916-4E85-894D-31DA78D25005}" destId="{F46899D6-303B-4EB2-87FA-7095881AD4E2}" srcOrd="0" destOrd="0" presId="urn:microsoft.com/office/officeart/2005/8/layout/vList5"/>
    <dgm:cxn modelId="{5E27F464-C9C0-4B37-9421-84130A4496EA}" type="presOf" srcId="{5C64CE1E-4BB2-4E91-8980-1D70B0F54C82}" destId="{4D96E34C-30DA-4BE6-A8A9-45DD443CD61B}" srcOrd="0" destOrd="0" presId="urn:microsoft.com/office/officeart/2005/8/layout/vList5"/>
    <dgm:cxn modelId="{C12B5B49-2498-4D63-9E4F-65A864381E35}" srcId="{1EC2A2B3-F819-48C6-8FF6-AF2507F1DF49}" destId="{29834C9F-23CC-4782-AADD-AA077E8668BC}" srcOrd="4" destOrd="0" parTransId="{8C46CBFA-FCED-46E7-AD3C-5DD978C1BFCC}" sibTransId="{0127064F-2467-44D8-B9AB-8993AF1165CD}"/>
    <dgm:cxn modelId="{CF711D6F-4919-494C-8839-9365D03FD85B}" type="presOf" srcId="{76A99A17-C775-4B87-8637-4DC8A3140580}" destId="{4F840B45-0ABE-4C3A-ADB7-0D4E51F4A2E1}" srcOrd="0" destOrd="0" presId="urn:microsoft.com/office/officeart/2005/8/layout/vList5"/>
    <dgm:cxn modelId="{0AE83850-DA2D-4571-9920-2CCFA07C68F3}" srcId="{1EC2A2B3-F819-48C6-8FF6-AF2507F1DF49}" destId="{5C64CE1E-4BB2-4E91-8980-1D70B0F54C82}" srcOrd="2" destOrd="0" parTransId="{03D54C31-6D7C-4281-8F7A-13C9E010EE65}" sibTransId="{824B53F8-80A5-4035-B786-F13002CE2120}"/>
    <dgm:cxn modelId="{A1606872-9B09-4B63-B297-B95CDD3D811E}" type="presOf" srcId="{9A7B0EF7-A20B-4B43-B06D-0F189D152A75}" destId="{0928E63A-6B3F-4C96-B39F-D1A0BC40C49C}" srcOrd="0" destOrd="0" presId="urn:microsoft.com/office/officeart/2005/8/layout/vList5"/>
    <dgm:cxn modelId="{63717E52-7E5C-4B9F-AA3C-A6FD37EC310E}" type="presOf" srcId="{1EC2A2B3-F819-48C6-8FF6-AF2507F1DF49}" destId="{69CE1E45-9D31-4EFE-A556-F81B2C562354}" srcOrd="0" destOrd="0" presId="urn:microsoft.com/office/officeart/2005/8/layout/vList5"/>
    <dgm:cxn modelId="{ED117158-0FF4-462D-9DAB-2ABB4A373962}" srcId="{1EC2A2B3-F819-48C6-8FF6-AF2507F1DF49}" destId="{9A7B0EF7-A20B-4B43-B06D-0F189D152A75}" srcOrd="1" destOrd="0" parTransId="{864541F8-D26B-460A-A391-BF91985D10CC}" sibTransId="{D659974A-AF8A-44A3-B536-BE3F3FE7AA2D}"/>
    <dgm:cxn modelId="{78D86C7F-1ED5-4086-8285-6F25853E7969}" type="presOf" srcId="{C1069203-A245-4D5E-8CE8-58FD363B49F8}" destId="{E4687F7B-3703-4054-B207-5F3E89103058}" srcOrd="0" destOrd="0" presId="urn:microsoft.com/office/officeart/2005/8/layout/vList5"/>
    <dgm:cxn modelId="{60D99C84-A731-40AD-A317-1460ECD48EA3}" type="presOf" srcId="{F2DB686F-DD49-46BC-85D0-6F06EEF97835}" destId="{E2928B1D-DBB3-453A-B054-BF8281468218}" srcOrd="0" destOrd="0" presId="urn:microsoft.com/office/officeart/2005/8/layout/vList5"/>
    <dgm:cxn modelId="{5FCF538C-6A90-462D-BB9C-CA5440A96906}" srcId="{1EC2A2B3-F819-48C6-8FF6-AF2507F1DF49}" destId="{C1069203-A245-4D5E-8CE8-58FD363B49F8}" srcOrd="0" destOrd="0" parTransId="{44F8F76F-4FBA-49BB-951A-D9A9B6738542}" sibTransId="{E70C82BB-103C-4EF6-B5F9-70CD281A92B2}"/>
    <dgm:cxn modelId="{14BB899D-1C9F-4260-AFC3-D34F1A1B9147}" type="presOf" srcId="{E9728F31-69F6-4ECD-9FAF-4F9EEF250181}" destId="{5CDA0721-F430-4EEF-B21D-C869577DD21A}" srcOrd="0" destOrd="0" presId="urn:microsoft.com/office/officeart/2005/8/layout/vList5"/>
    <dgm:cxn modelId="{83481DAF-F13E-4730-B518-A2C991CDDF1D}" srcId="{1EC2A2B3-F819-48C6-8FF6-AF2507F1DF49}" destId="{9B951434-22AB-4A33-9278-5086E41F353E}" srcOrd="3" destOrd="0" parTransId="{F8EA4995-FE10-46BE-9070-436BCF1D6B78}" sibTransId="{CD7AC7D2-1788-4F18-9827-06715C274400}"/>
    <dgm:cxn modelId="{A7AFF9B8-7049-4C09-81DF-587D3E149C26}" srcId="{9A7B0EF7-A20B-4B43-B06D-0F189D152A75}" destId="{E9728F31-69F6-4ECD-9FAF-4F9EEF250181}" srcOrd="0" destOrd="0" parTransId="{792D10EB-C369-4CE0-A525-A953B407203D}" sibTransId="{83E021F1-60B7-4087-BE8A-C887601FE760}"/>
    <dgm:cxn modelId="{86BD60BC-1928-49BC-BEDC-F64832766AB1}" type="presOf" srcId="{F12427C4-DC66-4F61-9AE3-947BA757A78B}" destId="{E06D8757-5069-430B-8184-5076BED79D45}" srcOrd="0" destOrd="0" presId="urn:microsoft.com/office/officeart/2005/8/layout/vList5"/>
    <dgm:cxn modelId="{500A2EEF-A7F8-45A9-8543-3DE3648603D5}" srcId="{C1069203-A245-4D5E-8CE8-58FD363B49F8}" destId="{F2DB686F-DD49-46BC-85D0-6F06EEF97835}" srcOrd="0" destOrd="0" parTransId="{F0242801-B010-4322-9AA0-AA7807ABA7B2}" sibTransId="{CE0DF449-483A-4944-B8AA-A04FB944B9A2}"/>
    <dgm:cxn modelId="{7685B723-F093-4CE5-B294-F804CCCBD548}" type="presParOf" srcId="{69CE1E45-9D31-4EFE-A556-F81B2C562354}" destId="{F54FFDED-BEBE-41DE-BC5D-A7A8BE26F441}" srcOrd="0" destOrd="0" presId="urn:microsoft.com/office/officeart/2005/8/layout/vList5"/>
    <dgm:cxn modelId="{0DF59CA6-CFFD-4384-888B-F9FA74255CFA}" type="presParOf" srcId="{F54FFDED-BEBE-41DE-BC5D-A7A8BE26F441}" destId="{E4687F7B-3703-4054-B207-5F3E89103058}" srcOrd="0" destOrd="0" presId="urn:microsoft.com/office/officeart/2005/8/layout/vList5"/>
    <dgm:cxn modelId="{5849F642-3F25-4803-BCEE-0FF8E5681C7D}" type="presParOf" srcId="{F54FFDED-BEBE-41DE-BC5D-A7A8BE26F441}" destId="{E2928B1D-DBB3-453A-B054-BF8281468218}" srcOrd="1" destOrd="0" presId="urn:microsoft.com/office/officeart/2005/8/layout/vList5"/>
    <dgm:cxn modelId="{F75B90D4-D02A-44FD-8606-75AE0A836D42}" type="presParOf" srcId="{69CE1E45-9D31-4EFE-A556-F81B2C562354}" destId="{AC9D9943-2F7C-4558-B7EE-EF90F44604AB}" srcOrd="1" destOrd="0" presId="urn:microsoft.com/office/officeart/2005/8/layout/vList5"/>
    <dgm:cxn modelId="{4416F409-2248-4831-8FB3-360308067041}" type="presParOf" srcId="{69CE1E45-9D31-4EFE-A556-F81B2C562354}" destId="{D1540827-E646-49C8-9969-4F8A333338C5}" srcOrd="2" destOrd="0" presId="urn:microsoft.com/office/officeart/2005/8/layout/vList5"/>
    <dgm:cxn modelId="{32681A60-3A49-49E4-A976-C6EDAB4C37B2}" type="presParOf" srcId="{D1540827-E646-49C8-9969-4F8A333338C5}" destId="{0928E63A-6B3F-4C96-B39F-D1A0BC40C49C}" srcOrd="0" destOrd="0" presId="urn:microsoft.com/office/officeart/2005/8/layout/vList5"/>
    <dgm:cxn modelId="{A56D7C96-6C80-4BB1-A85E-01AE3DD5EAE8}" type="presParOf" srcId="{D1540827-E646-49C8-9969-4F8A333338C5}" destId="{5CDA0721-F430-4EEF-B21D-C869577DD21A}" srcOrd="1" destOrd="0" presId="urn:microsoft.com/office/officeart/2005/8/layout/vList5"/>
    <dgm:cxn modelId="{E1700F5A-23E3-4A18-A6DD-4FD940CB317B}" type="presParOf" srcId="{69CE1E45-9D31-4EFE-A556-F81B2C562354}" destId="{0A387DEF-1089-425E-9738-F539CC310792}" srcOrd="3" destOrd="0" presId="urn:microsoft.com/office/officeart/2005/8/layout/vList5"/>
    <dgm:cxn modelId="{B23642B9-38B7-402F-BEBE-ADF8C546192A}" type="presParOf" srcId="{69CE1E45-9D31-4EFE-A556-F81B2C562354}" destId="{C93FD1DB-68E2-40FF-93D5-60700FE5EED9}" srcOrd="4" destOrd="0" presId="urn:microsoft.com/office/officeart/2005/8/layout/vList5"/>
    <dgm:cxn modelId="{C6BABC95-927B-4395-984F-1F34B06A5EB9}" type="presParOf" srcId="{C93FD1DB-68E2-40FF-93D5-60700FE5EED9}" destId="{4D96E34C-30DA-4BE6-A8A9-45DD443CD61B}" srcOrd="0" destOrd="0" presId="urn:microsoft.com/office/officeart/2005/8/layout/vList5"/>
    <dgm:cxn modelId="{600B56D7-A157-45CF-8E92-3E86D887D99F}" type="presParOf" srcId="{C93FD1DB-68E2-40FF-93D5-60700FE5EED9}" destId="{4F840B45-0ABE-4C3A-ADB7-0D4E51F4A2E1}" srcOrd="1" destOrd="0" presId="urn:microsoft.com/office/officeart/2005/8/layout/vList5"/>
    <dgm:cxn modelId="{DBB8A753-4C4E-4A1F-B0B6-D3196D8541B5}" type="presParOf" srcId="{69CE1E45-9D31-4EFE-A556-F81B2C562354}" destId="{0C1BDB63-A88A-49B3-A6A0-A84776460709}" srcOrd="5" destOrd="0" presId="urn:microsoft.com/office/officeart/2005/8/layout/vList5"/>
    <dgm:cxn modelId="{BDFCA347-639F-4CC1-9C20-E43F6B394C03}" type="presParOf" srcId="{69CE1E45-9D31-4EFE-A556-F81B2C562354}" destId="{90746465-4D2C-40D9-A92A-EFF6880A720C}" srcOrd="6" destOrd="0" presId="urn:microsoft.com/office/officeart/2005/8/layout/vList5"/>
    <dgm:cxn modelId="{4D17AC37-6F28-4532-87E8-B05A5CA4CF2E}" type="presParOf" srcId="{90746465-4D2C-40D9-A92A-EFF6880A720C}" destId="{B5BB7996-9D41-405C-8069-F3E486079BE0}" srcOrd="0" destOrd="0" presId="urn:microsoft.com/office/officeart/2005/8/layout/vList5"/>
    <dgm:cxn modelId="{E273DAFF-5E96-4C41-8667-EB4EFF2E48AA}" type="presParOf" srcId="{90746465-4D2C-40D9-A92A-EFF6880A720C}" destId="{F46899D6-303B-4EB2-87FA-7095881AD4E2}" srcOrd="1" destOrd="0" presId="urn:microsoft.com/office/officeart/2005/8/layout/vList5"/>
    <dgm:cxn modelId="{543AEE53-DA80-42FE-8B36-369D4DBFE482}" type="presParOf" srcId="{69CE1E45-9D31-4EFE-A556-F81B2C562354}" destId="{E649208F-6893-437C-9CDE-3429DB512FD6}" srcOrd="7" destOrd="0" presId="urn:microsoft.com/office/officeart/2005/8/layout/vList5"/>
    <dgm:cxn modelId="{DAC79EDC-EEAC-47F4-98C9-CFEE1EC32280}" type="presParOf" srcId="{69CE1E45-9D31-4EFE-A556-F81B2C562354}" destId="{FB4DE0B9-2BA4-4BCD-BE5E-AD5FD18885B9}" srcOrd="8" destOrd="0" presId="urn:microsoft.com/office/officeart/2005/8/layout/vList5"/>
    <dgm:cxn modelId="{B3DE9D1E-3A3F-46B3-87A6-5CB8A1971DA6}" type="presParOf" srcId="{FB4DE0B9-2BA4-4BCD-BE5E-AD5FD18885B9}" destId="{241B2832-ECC2-49C8-8306-B2C09EF14320}" srcOrd="0" destOrd="0" presId="urn:microsoft.com/office/officeart/2005/8/layout/vList5"/>
    <dgm:cxn modelId="{A672DE75-5B7D-4120-8276-7525CA6E2899}" type="presParOf" srcId="{FB4DE0B9-2BA4-4BCD-BE5E-AD5FD18885B9}" destId="{E06D8757-5069-430B-8184-5076BED79D45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1182F3-ABED-4B25-AF2B-D2DB2B845030}">
      <dsp:nvSpPr>
        <dsp:cNvPr id="0" name=""/>
        <dsp:cNvSpPr/>
      </dsp:nvSpPr>
      <dsp:spPr>
        <a:xfrm>
          <a:off x="0" y="786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This project aims to digitize and streamline all field sales operations into one unified portal.</a:t>
          </a:r>
          <a:endParaRPr lang="en-IN" sz="2500" kern="1200"/>
        </a:p>
      </dsp:txBody>
      <dsp:txXfrm>
        <a:off x="48547" y="127216"/>
        <a:ext cx="10418506" cy="897406"/>
      </dsp:txXfrm>
    </dsp:sp>
    <dsp:sp modelId="{D2412A1C-EDBF-420E-95B2-4AD9DB88759D}">
      <dsp:nvSpPr>
        <dsp:cNvPr id="0" name=""/>
        <dsp:cNvSpPr/>
      </dsp:nvSpPr>
      <dsp:spPr>
        <a:xfrm>
          <a:off x="0" y="11451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Current manual processes hinder speed, accuracy, and transparency.</a:t>
          </a:r>
          <a:endParaRPr lang="en-IN" sz="2500" kern="1200"/>
        </a:p>
      </dsp:txBody>
      <dsp:txXfrm>
        <a:off x="48547" y="1193716"/>
        <a:ext cx="10418506" cy="897406"/>
      </dsp:txXfrm>
    </dsp:sp>
    <dsp:sp modelId="{429D7471-E517-4B97-A0A0-A57D4705546B}">
      <dsp:nvSpPr>
        <dsp:cNvPr id="0" name=""/>
        <dsp:cNvSpPr/>
      </dsp:nvSpPr>
      <dsp:spPr>
        <a:xfrm>
          <a:off x="0" y="22116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Success will mean faster decision-making, improved sales reporting, and operational efficiency.</a:t>
          </a:r>
          <a:endParaRPr lang="en-IN" sz="2500" kern="1200"/>
        </a:p>
      </dsp:txBody>
      <dsp:txXfrm>
        <a:off x="48547" y="2260216"/>
        <a:ext cx="10418506" cy="897406"/>
      </dsp:txXfrm>
    </dsp:sp>
    <dsp:sp modelId="{C9A92BA6-0DAE-429D-A557-701980BBE077}">
      <dsp:nvSpPr>
        <dsp:cNvPr id="0" name=""/>
        <dsp:cNvSpPr/>
      </dsp:nvSpPr>
      <dsp:spPr>
        <a:xfrm>
          <a:off x="0" y="32781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Stakeholders will benefit from centralized data, real-time visibility, and reduced operational friction.</a:t>
          </a:r>
          <a:endParaRPr lang="en-IN" sz="2500" kern="1200"/>
        </a:p>
      </dsp:txBody>
      <dsp:txXfrm>
        <a:off x="48547" y="3326716"/>
        <a:ext cx="10418506" cy="897406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369AF1-7FA8-4953-A92C-A442241726D3}">
      <dsp:nvSpPr>
        <dsp:cNvPr id="0" name=""/>
        <dsp:cNvSpPr/>
      </dsp:nvSpPr>
      <dsp:spPr>
        <a:xfrm>
          <a:off x="0" y="0"/>
          <a:ext cx="8097012" cy="783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Requirement Gathering: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Stakeholder interviews, form approval matrices</a:t>
          </a:r>
          <a:endParaRPr lang="en-IN" sz="1500" kern="1200"/>
        </a:p>
      </dsp:txBody>
      <dsp:txXfrm>
        <a:off x="22940" y="22940"/>
        <a:ext cx="7160195" cy="737360"/>
      </dsp:txXfrm>
    </dsp:sp>
    <dsp:sp modelId="{B0DE704C-DE43-4A9E-A88A-097FB1523EFA}">
      <dsp:nvSpPr>
        <dsp:cNvPr id="0" name=""/>
        <dsp:cNvSpPr/>
      </dsp:nvSpPr>
      <dsp:spPr>
        <a:xfrm>
          <a:off x="604647" y="892024"/>
          <a:ext cx="8097012" cy="783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System Design: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Workflow diagrams, UX/UI screens</a:t>
          </a:r>
          <a:endParaRPr lang="en-IN" sz="1500" kern="1200"/>
        </a:p>
      </dsp:txBody>
      <dsp:txXfrm>
        <a:off x="627587" y="914964"/>
        <a:ext cx="6937378" cy="737360"/>
      </dsp:txXfrm>
    </dsp:sp>
    <dsp:sp modelId="{CD30502F-31A0-4366-8A94-7066F2EB00ED}">
      <dsp:nvSpPr>
        <dsp:cNvPr id="0" name=""/>
        <dsp:cNvSpPr/>
      </dsp:nvSpPr>
      <dsp:spPr>
        <a:xfrm>
          <a:off x="1209293" y="1784048"/>
          <a:ext cx="8097012" cy="783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Development: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500" kern="1200"/>
            <a:t>Module-by-module build (back-end + front-end)</a:t>
          </a:r>
        </a:p>
      </dsp:txBody>
      <dsp:txXfrm>
        <a:off x="1232233" y="1806988"/>
        <a:ext cx="6937378" cy="737360"/>
      </dsp:txXfrm>
    </dsp:sp>
    <dsp:sp modelId="{9A865E22-E3B7-49DE-A846-C1DC6D7A7D42}">
      <dsp:nvSpPr>
        <dsp:cNvPr id="0" name=""/>
        <dsp:cNvSpPr/>
      </dsp:nvSpPr>
      <dsp:spPr>
        <a:xfrm>
          <a:off x="1813940" y="2676072"/>
          <a:ext cx="8097012" cy="783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Testing: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Unit, integration, and UAT with pilot team</a:t>
          </a:r>
          <a:endParaRPr lang="en-IN" sz="1500" kern="1200"/>
        </a:p>
      </dsp:txBody>
      <dsp:txXfrm>
        <a:off x="1836880" y="2699012"/>
        <a:ext cx="6937378" cy="737360"/>
      </dsp:txXfrm>
    </dsp:sp>
    <dsp:sp modelId="{57CD6239-6F45-44C3-9F3B-35EF69D146F2}">
      <dsp:nvSpPr>
        <dsp:cNvPr id="0" name=""/>
        <dsp:cNvSpPr/>
      </dsp:nvSpPr>
      <dsp:spPr>
        <a:xfrm>
          <a:off x="2418587" y="3568097"/>
          <a:ext cx="8097012" cy="78324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Training: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500" kern="1200"/>
            <a:t>End-user training videos, helpdesk setup</a:t>
          </a:r>
        </a:p>
      </dsp:txBody>
      <dsp:txXfrm>
        <a:off x="2441527" y="3591037"/>
        <a:ext cx="6937378" cy="737360"/>
      </dsp:txXfrm>
    </dsp:sp>
    <dsp:sp modelId="{7856772C-AE77-4846-8F4D-7F8AB405D366}">
      <dsp:nvSpPr>
        <dsp:cNvPr id="0" name=""/>
        <dsp:cNvSpPr/>
      </dsp:nvSpPr>
      <dsp:spPr>
        <a:xfrm>
          <a:off x="7587905" y="572200"/>
          <a:ext cx="509106" cy="50910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300" kern="1200"/>
        </a:p>
      </dsp:txBody>
      <dsp:txXfrm>
        <a:off x="7702454" y="572200"/>
        <a:ext cx="280008" cy="383102"/>
      </dsp:txXfrm>
    </dsp:sp>
    <dsp:sp modelId="{EB65CF52-EF0E-4D23-86B5-CD25DC29F7E3}">
      <dsp:nvSpPr>
        <dsp:cNvPr id="0" name=""/>
        <dsp:cNvSpPr/>
      </dsp:nvSpPr>
      <dsp:spPr>
        <a:xfrm>
          <a:off x="8192552" y="1464225"/>
          <a:ext cx="509106" cy="50910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300" kern="1200"/>
        </a:p>
      </dsp:txBody>
      <dsp:txXfrm>
        <a:off x="8307101" y="1464225"/>
        <a:ext cx="280008" cy="383102"/>
      </dsp:txXfrm>
    </dsp:sp>
    <dsp:sp modelId="{2166E5D6-6634-4040-97F8-2FE1F111C5E3}">
      <dsp:nvSpPr>
        <dsp:cNvPr id="0" name=""/>
        <dsp:cNvSpPr/>
      </dsp:nvSpPr>
      <dsp:spPr>
        <a:xfrm>
          <a:off x="8797199" y="2343195"/>
          <a:ext cx="509106" cy="50910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300" kern="1200"/>
        </a:p>
      </dsp:txBody>
      <dsp:txXfrm>
        <a:off x="8911748" y="2343195"/>
        <a:ext cx="280008" cy="383102"/>
      </dsp:txXfrm>
    </dsp:sp>
    <dsp:sp modelId="{29A4CCAC-46C6-4BE0-A562-9E6D4BA654E5}">
      <dsp:nvSpPr>
        <dsp:cNvPr id="0" name=""/>
        <dsp:cNvSpPr/>
      </dsp:nvSpPr>
      <dsp:spPr>
        <a:xfrm>
          <a:off x="9401846" y="3243922"/>
          <a:ext cx="509106" cy="509106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300" kern="1200"/>
        </a:p>
      </dsp:txBody>
      <dsp:txXfrm>
        <a:off x="9516395" y="3243922"/>
        <a:ext cx="280008" cy="38310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9C52BC-7DBC-4B29-AA0E-514D02BB0F6E}">
      <dsp:nvSpPr>
        <dsp:cNvPr id="0" name=""/>
        <dsp:cNvSpPr/>
      </dsp:nvSpPr>
      <dsp:spPr>
        <a:xfrm rot="5400000">
          <a:off x="6942177" y="-3104280"/>
          <a:ext cx="4168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Mr. Ramesh Krishnan – Director, Sales &amp; Operations</a:t>
          </a:r>
          <a:endParaRPr lang="en-IN" sz="2100" kern="1200"/>
        </a:p>
      </dsp:txBody>
      <dsp:txXfrm rot="-5400000">
        <a:off x="3785616" y="72630"/>
        <a:ext cx="6709635" cy="376163"/>
      </dsp:txXfrm>
    </dsp:sp>
    <dsp:sp modelId="{DE7E3B78-9B17-4967-BD8A-522F62C926E7}">
      <dsp:nvSpPr>
        <dsp:cNvPr id="0" name=""/>
        <dsp:cNvSpPr/>
      </dsp:nvSpPr>
      <dsp:spPr>
        <a:xfrm>
          <a:off x="0" y="172"/>
          <a:ext cx="3785616" cy="52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/>
            <a:t>Project Sponsor:</a:t>
          </a:r>
          <a:r>
            <a:rPr lang="en-GB" sz="2600" kern="1200"/>
            <a:t> </a:t>
          </a:r>
          <a:endParaRPr lang="en-IN" sz="2600" kern="1200"/>
        </a:p>
      </dsp:txBody>
      <dsp:txXfrm>
        <a:off x="25437" y="25609"/>
        <a:ext cx="3734742" cy="470202"/>
      </dsp:txXfrm>
    </dsp:sp>
    <dsp:sp modelId="{A84E0C48-2242-4E3C-888C-32B6FC488A9E}">
      <dsp:nvSpPr>
        <dsp:cNvPr id="0" name=""/>
        <dsp:cNvSpPr/>
      </dsp:nvSpPr>
      <dsp:spPr>
        <a:xfrm rot="5400000">
          <a:off x="6942177" y="-2557150"/>
          <a:ext cx="4168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Mr. Barath – Head, IT Systems</a:t>
          </a:r>
          <a:endParaRPr lang="en-IN" sz="2100" kern="1200"/>
        </a:p>
      </dsp:txBody>
      <dsp:txXfrm rot="-5400000">
        <a:off x="3785616" y="619760"/>
        <a:ext cx="6709635" cy="376163"/>
      </dsp:txXfrm>
    </dsp:sp>
    <dsp:sp modelId="{88C90FA6-948D-4D6A-9AF5-0831FCB533F3}">
      <dsp:nvSpPr>
        <dsp:cNvPr id="0" name=""/>
        <dsp:cNvSpPr/>
      </dsp:nvSpPr>
      <dsp:spPr>
        <a:xfrm>
          <a:off x="0" y="547303"/>
          <a:ext cx="3785616" cy="52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/>
            <a:t>Project Manager:</a:t>
          </a:r>
          <a:r>
            <a:rPr lang="en-GB" sz="2600" kern="1200"/>
            <a:t> </a:t>
          </a:r>
          <a:endParaRPr lang="en-IN" sz="2600" kern="1200"/>
        </a:p>
      </dsp:txBody>
      <dsp:txXfrm>
        <a:off x="25437" y="572740"/>
        <a:ext cx="3734742" cy="470202"/>
      </dsp:txXfrm>
    </dsp:sp>
    <dsp:sp modelId="{CE016D81-C438-4448-9213-C295A1D2D646}">
      <dsp:nvSpPr>
        <dsp:cNvPr id="0" name=""/>
        <dsp:cNvSpPr/>
      </dsp:nvSpPr>
      <dsp:spPr>
        <a:xfrm rot="5400000">
          <a:off x="6942177" y="-2010019"/>
          <a:ext cx="4168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Mr. Barath</a:t>
          </a:r>
          <a:endParaRPr lang="en-IN" sz="2100" kern="1200" dirty="0"/>
        </a:p>
      </dsp:txBody>
      <dsp:txXfrm rot="-5400000">
        <a:off x="3785616" y="1166891"/>
        <a:ext cx="6709635" cy="376163"/>
      </dsp:txXfrm>
    </dsp:sp>
    <dsp:sp modelId="{A2ADEC8D-FE2C-4985-BF7B-C4D09578CA21}">
      <dsp:nvSpPr>
        <dsp:cNvPr id="0" name=""/>
        <dsp:cNvSpPr/>
      </dsp:nvSpPr>
      <dsp:spPr>
        <a:xfrm>
          <a:off x="0" y="1094434"/>
          <a:ext cx="3785616" cy="52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/>
            <a:t>Business Analyst:</a:t>
          </a:r>
          <a:r>
            <a:rPr lang="en-GB" sz="2600" kern="1200"/>
            <a:t> </a:t>
          </a:r>
          <a:endParaRPr lang="en-IN" sz="2600" kern="1200"/>
        </a:p>
      </dsp:txBody>
      <dsp:txXfrm>
        <a:off x="25437" y="1119871"/>
        <a:ext cx="3734742" cy="470202"/>
      </dsp:txXfrm>
    </dsp:sp>
    <dsp:sp modelId="{22FA855A-310E-4A85-AC13-4B3F18385BB2}">
      <dsp:nvSpPr>
        <dsp:cNvPr id="0" name=""/>
        <dsp:cNvSpPr/>
      </dsp:nvSpPr>
      <dsp:spPr>
        <a:xfrm rot="5400000">
          <a:off x="6942177" y="-1462888"/>
          <a:ext cx="4168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Mr. Prashant Kapoor</a:t>
          </a:r>
          <a:endParaRPr lang="en-IN" sz="2100" kern="1200"/>
        </a:p>
      </dsp:txBody>
      <dsp:txXfrm rot="-5400000">
        <a:off x="3785616" y="1714022"/>
        <a:ext cx="6709635" cy="376163"/>
      </dsp:txXfrm>
    </dsp:sp>
    <dsp:sp modelId="{406E81CE-5786-4D22-8D6C-6AD73F82E961}">
      <dsp:nvSpPr>
        <dsp:cNvPr id="0" name=""/>
        <dsp:cNvSpPr/>
      </dsp:nvSpPr>
      <dsp:spPr>
        <a:xfrm>
          <a:off x="0" y="1641565"/>
          <a:ext cx="3785616" cy="52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/>
            <a:t>Frontend Developer:</a:t>
          </a:r>
          <a:r>
            <a:rPr lang="en-GB" sz="2600" kern="1200"/>
            <a:t> </a:t>
          </a:r>
          <a:endParaRPr lang="en-IN" sz="2600" kern="1200"/>
        </a:p>
      </dsp:txBody>
      <dsp:txXfrm>
        <a:off x="25437" y="1667002"/>
        <a:ext cx="3734742" cy="470202"/>
      </dsp:txXfrm>
    </dsp:sp>
    <dsp:sp modelId="{679A9F9A-99C7-4D1C-A3FE-BD47C44918FF}">
      <dsp:nvSpPr>
        <dsp:cNvPr id="0" name=""/>
        <dsp:cNvSpPr/>
      </dsp:nvSpPr>
      <dsp:spPr>
        <a:xfrm rot="5400000">
          <a:off x="6942177" y="-915757"/>
          <a:ext cx="4168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Mr. Arvind Menon</a:t>
          </a:r>
          <a:endParaRPr lang="en-IN" sz="2100" kern="1200"/>
        </a:p>
      </dsp:txBody>
      <dsp:txXfrm rot="-5400000">
        <a:off x="3785616" y="2261153"/>
        <a:ext cx="6709635" cy="376163"/>
      </dsp:txXfrm>
    </dsp:sp>
    <dsp:sp modelId="{3179D7E1-6C47-4368-9D2A-AC1D3E432F92}">
      <dsp:nvSpPr>
        <dsp:cNvPr id="0" name=""/>
        <dsp:cNvSpPr/>
      </dsp:nvSpPr>
      <dsp:spPr>
        <a:xfrm>
          <a:off x="0" y="2188695"/>
          <a:ext cx="3785616" cy="52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/>
            <a:t>Backend Developer:</a:t>
          </a:r>
          <a:r>
            <a:rPr lang="en-GB" sz="2600" kern="1200"/>
            <a:t> </a:t>
          </a:r>
          <a:endParaRPr lang="en-IN" sz="2600" kern="1200"/>
        </a:p>
      </dsp:txBody>
      <dsp:txXfrm>
        <a:off x="25437" y="2214132"/>
        <a:ext cx="3734742" cy="470202"/>
      </dsp:txXfrm>
    </dsp:sp>
    <dsp:sp modelId="{1A1F9D18-058F-47E7-92D5-448BF1705ED1}">
      <dsp:nvSpPr>
        <dsp:cNvPr id="0" name=""/>
        <dsp:cNvSpPr/>
      </dsp:nvSpPr>
      <dsp:spPr>
        <a:xfrm rot="5400000">
          <a:off x="6942177" y="-368626"/>
          <a:ext cx="4168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100" kern="1200"/>
            <a:t>Mr. Shivaji Rao</a:t>
          </a:r>
        </a:p>
      </dsp:txBody>
      <dsp:txXfrm rot="-5400000">
        <a:off x="3785616" y="2808284"/>
        <a:ext cx="6709635" cy="376163"/>
      </dsp:txXfrm>
    </dsp:sp>
    <dsp:sp modelId="{C36DB453-65D8-4344-A134-5329DB13FE46}">
      <dsp:nvSpPr>
        <dsp:cNvPr id="0" name=""/>
        <dsp:cNvSpPr/>
      </dsp:nvSpPr>
      <dsp:spPr>
        <a:xfrm>
          <a:off x="0" y="2735826"/>
          <a:ext cx="3785616" cy="52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b="1" kern="1200"/>
            <a:t>QA Tester:</a:t>
          </a:r>
          <a:r>
            <a:rPr lang="en-IN" sz="2600" kern="1200"/>
            <a:t> </a:t>
          </a:r>
        </a:p>
      </dsp:txBody>
      <dsp:txXfrm>
        <a:off x="25437" y="2761263"/>
        <a:ext cx="3734742" cy="470202"/>
      </dsp:txXfrm>
    </dsp:sp>
    <dsp:sp modelId="{382D861D-FC24-4F0B-A921-55DD2DA58DBD}">
      <dsp:nvSpPr>
        <dsp:cNvPr id="0" name=""/>
        <dsp:cNvSpPr/>
      </dsp:nvSpPr>
      <dsp:spPr>
        <a:xfrm rot="5400000">
          <a:off x="6942177" y="178504"/>
          <a:ext cx="4168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 dirty="0"/>
            <a:t>Mr. Naveen Thomas </a:t>
          </a:r>
          <a:endParaRPr lang="en-IN" sz="2100" kern="1200" dirty="0"/>
        </a:p>
      </dsp:txBody>
      <dsp:txXfrm rot="-5400000">
        <a:off x="3785616" y="3355415"/>
        <a:ext cx="6709635" cy="376163"/>
      </dsp:txXfrm>
    </dsp:sp>
    <dsp:sp modelId="{47C7F63E-38D1-4172-8B4B-3DA5F6EA32DC}">
      <dsp:nvSpPr>
        <dsp:cNvPr id="0" name=""/>
        <dsp:cNvSpPr/>
      </dsp:nvSpPr>
      <dsp:spPr>
        <a:xfrm>
          <a:off x="0" y="3282957"/>
          <a:ext cx="3785616" cy="52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/>
            <a:t>Sales User Group:</a:t>
          </a:r>
          <a:r>
            <a:rPr lang="en-GB" sz="2600" kern="1200"/>
            <a:t> </a:t>
          </a:r>
          <a:endParaRPr lang="en-IN" sz="2600" kern="1200"/>
        </a:p>
      </dsp:txBody>
      <dsp:txXfrm>
        <a:off x="25437" y="3308394"/>
        <a:ext cx="3734742" cy="470202"/>
      </dsp:txXfrm>
    </dsp:sp>
    <dsp:sp modelId="{93D6DB79-B2E6-4FFA-8AB0-2C6894C54064}">
      <dsp:nvSpPr>
        <dsp:cNvPr id="0" name=""/>
        <dsp:cNvSpPr/>
      </dsp:nvSpPr>
      <dsp:spPr>
        <a:xfrm rot="5400000">
          <a:off x="6942177" y="725634"/>
          <a:ext cx="41686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100" kern="1200"/>
            <a:t>Mr. Manoj Verma</a:t>
          </a:r>
          <a:endParaRPr lang="en-IN" sz="2100" kern="1200"/>
        </a:p>
      </dsp:txBody>
      <dsp:txXfrm rot="-5400000">
        <a:off x="3785616" y="3902545"/>
        <a:ext cx="6709635" cy="376163"/>
      </dsp:txXfrm>
    </dsp:sp>
    <dsp:sp modelId="{8070DA3F-3A36-42C1-B391-1C7AE15DA421}">
      <dsp:nvSpPr>
        <dsp:cNvPr id="0" name=""/>
        <dsp:cNvSpPr/>
      </dsp:nvSpPr>
      <dsp:spPr>
        <a:xfrm>
          <a:off x="0" y="3830088"/>
          <a:ext cx="3785616" cy="5210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b="1" kern="1200"/>
            <a:t>IT Support:</a:t>
          </a:r>
          <a:r>
            <a:rPr lang="en-GB" sz="2600" kern="1200"/>
            <a:t> </a:t>
          </a:r>
          <a:endParaRPr lang="en-IN" sz="2600" kern="1200"/>
        </a:p>
      </dsp:txBody>
      <dsp:txXfrm>
        <a:off x="25437" y="3855525"/>
        <a:ext cx="3734742" cy="47020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887033-76B8-4E0F-B28D-98E30F3C0CAD}">
      <dsp:nvSpPr>
        <dsp:cNvPr id="0" name=""/>
        <dsp:cNvSpPr/>
      </dsp:nvSpPr>
      <dsp:spPr>
        <a:xfrm>
          <a:off x="0" y="73989"/>
          <a:ext cx="10515600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/>
            <a:t>People:</a:t>
          </a:r>
          <a:r>
            <a:rPr lang="en-GB" sz="2400" kern="1200"/>
            <a:t> </a:t>
          </a:r>
          <a:endParaRPr lang="en-IN" sz="2400" kern="1200"/>
        </a:p>
      </dsp:txBody>
      <dsp:txXfrm>
        <a:off x="28786" y="102775"/>
        <a:ext cx="10458028" cy="532107"/>
      </dsp:txXfrm>
    </dsp:sp>
    <dsp:sp modelId="{A46BF774-7715-43DA-8B63-595C1D24477F}">
      <dsp:nvSpPr>
        <dsp:cNvPr id="0" name=""/>
        <dsp:cNvSpPr/>
      </dsp:nvSpPr>
      <dsp:spPr>
        <a:xfrm>
          <a:off x="0" y="663669"/>
          <a:ext cx="105156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900" kern="1200" dirty="0"/>
            <a:t>7 team members (listed in previous slide)</a:t>
          </a:r>
          <a:endParaRPr lang="en-IN" sz="1900" kern="1200" dirty="0"/>
        </a:p>
      </dsp:txBody>
      <dsp:txXfrm>
        <a:off x="0" y="663669"/>
        <a:ext cx="10515600" cy="397440"/>
      </dsp:txXfrm>
    </dsp:sp>
    <dsp:sp modelId="{878390CB-ABA7-4119-885B-112DCB837F94}">
      <dsp:nvSpPr>
        <dsp:cNvPr id="0" name=""/>
        <dsp:cNvSpPr/>
      </dsp:nvSpPr>
      <dsp:spPr>
        <a:xfrm>
          <a:off x="0" y="1061109"/>
          <a:ext cx="10515600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b="1" kern="1200"/>
            <a:t>Timeline:</a:t>
          </a:r>
          <a:r>
            <a:rPr lang="en-GB" sz="2400" kern="1200"/>
            <a:t> </a:t>
          </a:r>
          <a:endParaRPr lang="en-IN" sz="2400" kern="1200"/>
        </a:p>
      </dsp:txBody>
      <dsp:txXfrm>
        <a:off x="28786" y="1089895"/>
        <a:ext cx="10458028" cy="532107"/>
      </dsp:txXfrm>
    </dsp:sp>
    <dsp:sp modelId="{D40B48A9-739B-4B8F-8359-15C2A44E6144}">
      <dsp:nvSpPr>
        <dsp:cNvPr id="0" name=""/>
        <dsp:cNvSpPr/>
      </dsp:nvSpPr>
      <dsp:spPr>
        <a:xfrm>
          <a:off x="0" y="1650789"/>
          <a:ext cx="10515600" cy="397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900" kern="1200"/>
            <a:t>6 months (Jul 2025 – Jan 2026)</a:t>
          </a:r>
          <a:endParaRPr lang="en-IN" sz="1900" kern="1200"/>
        </a:p>
      </dsp:txBody>
      <dsp:txXfrm>
        <a:off x="0" y="1650789"/>
        <a:ext cx="10515600" cy="397440"/>
      </dsp:txXfrm>
    </dsp:sp>
    <dsp:sp modelId="{1CE07A92-B59F-48DD-A347-CF613FF1988B}">
      <dsp:nvSpPr>
        <dsp:cNvPr id="0" name=""/>
        <dsp:cNvSpPr/>
      </dsp:nvSpPr>
      <dsp:spPr>
        <a:xfrm>
          <a:off x="0" y="2048229"/>
          <a:ext cx="10515600" cy="58967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/>
            <a:t>Budget Estimate:</a:t>
          </a:r>
          <a:r>
            <a:rPr lang="en-IN" sz="2400" kern="1200"/>
            <a:t> ₹24,50,000 </a:t>
          </a:r>
        </a:p>
      </dsp:txBody>
      <dsp:txXfrm>
        <a:off x="28786" y="2077015"/>
        <a:ext cx="10458028" cy="532107"/>
      </dsp:txXfrm>
    </dsp:sp>
    <dsp:sp modelId="{B54D7750-DCFB-4B57-B6B3-2DA38D97CA25}">
      <dsp:nvSpPr>
        <dsp:cNvPr id="0" name=""/>
        <dsp:cNvSpPr/>
      </dsp:nvSpPr>
      <dsp:spPr>
        <a:xfrm>
          <a:off x="0" y="2637909"/>
          <a:ext cx="10515600" cy="1639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0480" rIns="170688" bIns="3048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N" sz="1900" kern="1200"/>
            <a:t>Development: ₹12,00,000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N" sz="1900" kern="1200"/>
            <a:t>Licenses &amp; Tools: ₹3,00,000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N" sz="1900" kern="1200"/>
            <a:t>Training &amp; Support: ₹2,50,000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N" sz="1900" kern="1200"/>
            <a:t>Testing &amp; QA: ₹2,00,000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N" sz="1900" kern="1200"/>
            <a:t>Contingency &amp; Travel: ₹5,00,000</a:t>
          </a:r>
        </a:p>
      </dsp:txBody>
      <dsp:txXfrm>
        <a:off x="0" y="2637909"/>
        <a:ext cx="10515600" cy="163944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96B139-6ED5-476A-B7B0-9424D689B812}">
      <dsp:nvSpPr>
        <dsp:cNvPr id="0" name=""/>
        <dsp:cNvSpPr/>
      </dsp:nvSpPr>
      <dsp:spPr>
        <a:xfrm rot="5400000">
          <a:off x="6816183" y="-2945049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Mitigated by training and early pilot feedback</a:t>
          </a:r>
          <a:endParaRPr lang="en-IN" sz="2300" kern="1200"/>
        </a:p>
      </dsp:txBody>
      <dsp:txXfrm rot="-5400000">
        <a:off x="3785615" y="118169"/>
        <a:ext cx="6697334" cy="603548"/>
      </dsp:txXfrm>
    </dsp:sp>
    <dsp:sp modelId="{6DF7F78F-2258-42F3-99AB-9594B4CA315E}">
      <dsp:nvSpPr>
        <dsp:cNvPr id="0" name=""/>
        <dsp:cNvSpPr/>
      </dsp:nvSpPr>
      <dsp:spPr>
        <a:xfrm>
          <a:off x="0" y="1912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/>
            <a:t>Resistance to change:</a:t>
          </a:r>
        </a:p>
      </dsp:txBody>
      <dsp:txXfrm>
        <a:off x="40813" y="42725"/>
        <a:ext cx="3703990" cy="754434"/>
      </dsp:txXfrm>
    </dsp:sp>
    <dsp:sp modelId="{5C240555-E437-4B77-A4B3-BE61C45EA9B7}">
      <dsp:nvSpPr>
        <dsp:cNvPr id="0" name=""/>
        <dsp:cNvSpPr/>
      </dsp:nvSpPr>
      <dsp:spPr>
        <a:xfrm rot="5400000">
          <a:off x="6816183" y="-2067186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Strict milestone-based delivery with reviews</a:t>
          </a:r>
          <a:endParaRPr lang="en-IN" sz="2300" kern="1200"/>
        </a:p>
      </dsp:txBody>
      <dsp:txXfrm rot="-5400000">
        <a:off x="3785615" y="996032"/>
        <a:ext cx="6697334" cy="603548"/>
      </dsp:txXfrm>
    </dsp:sp>
    <dsp:sp modelId="{F6A2C94C-5C62-4CDB-8BC8-DFADB4BF64E6}">
      <dsp:nvSpPr>
        <dsp:cNvPr id="0" name=""/>
        <dsp:cNvSpPr/>
      </dsp:nvSpPr>
      <dsp:spPr>
        <a:xfrm>
          <a:off x="0" y="879775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/>
            <a:t>Timeline slippage:</a:t>
          </a:r>
        </a:p>
      </dsp:txBody>
      <dsp:txXfrm>
        <a:off x="40813" y="920588"/>
        <a:ext cx="3703990" cy="754434"/>
      </dsp:txXfrm>
    </dsp:sp>
    <dsp:sp modelId="{4CF36350-64A4-4F06-BCFE-9C71899A6B1D}">
      <dsp:nvSpPr>
        <dsp:cNvPr id="0" name=""/>
        <dsp:cNvSpPr/>
      </dsp:nvSpPr>
      <dsp:spPr>
        <a:xfrm rot="5400000">
          <a:off x="6816183" y="-1189323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Defined data formats and early IT coordination</a:t>
          </a:r>
          <a:endParaRPr lang="en-IN" sz="2300" kern="1200"/>
        </a:p>
      </dsp:txBody>
      <dsp:txXfrm rot="-5400000">
        <a:off x="3785615" y="1873895"/>
        <a:ext cx="6697334" cy="603548"/>
      </dsp:txXfrm>
    </dsp:sp>
    <dsp:sp modelId="{8505304D-E98E-4273-8F93-2092DBCA5390}">
      <dsp:nvSpPr>
        <dsp:cNvPr id="0" name=""/>
        <dsp:cNvSpPr/>
      </dsp:nvSpPr>
      <dsp:spPr>
        <a:xfrm>
          <a:off x="0" y="1757638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/>
            <a:t>Integration delays:</a:t>
          </a:r>
        </a:p>
      </dsp:txBody>
      <dsp:txXfrm>
        <a:off x="40813" y="1798451"/>
        <a:ext cx="3703990" cy="754434"/>
      </dsp:txXfrm>
    </dsp:sp>
    <dsp:sp modelId="{9B9C9DF7-7BC0-40D5-A94A-05FB928164AB}">
      <dsp:nvSpPr>
        <dsp:cNvPr id="0" name=""/>
        <dsp:cNvSpPr/>
      </dsp:nvSpPr>
      <dsp:spPr>
        <a:xfrm rot="5400000">
          <a:off x="6816183" y="-311459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Incentives for early adoption, feedback loop</a:t>
          </a:r>
          <a:endParaRPr lang="en-IN" sz="2300" kern="1200"/>
        </a:p>
      </dsp:txBody>
      <dsp:txXfrm rot="-5400000">
        <a:off x="3785615" y="2751759"/>
        <a:ext cx="6697334" cy="603548"/>
      </dsp:txXfrm>
    </dsp:sp>
    <dsp:sp modelId="{4BE12150-36CE-4A74-A71C-5482CA797505}">
      <dsp:nvSpPr>
        <dsp:cNvPr id="0" name=""/>
        <dsp:cNvSpPr/>
      </dsp:nvSpPr>
      <dsp:spPr>
        <a:xfrm>
          <a:off x="0" y="2635502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/>
            <a:t>Adoption challenges:</a:t>
          </a:r>
        </a:p>
      </dsp:txBody>
      <dsp:txXfrm>
        <a:off x="40813" y="2676315"/>
        <a:ext cx="3703990" cy="754434"/>
      </dsp:txXfrm>
    </dsp:sp>
    <dsp:sp modelId="{F7D267CD-41FA-4BE2-8A8D-0526362038BB}">
      <dsp:nvSpPr>
        <dsp:cNvPr id="0" name=""/>
        <dsp:cNvSpPr/>
      </dsp:nvSpPr>
      <dsp:spPr>
        <a:xfrm rot="5400000">
          <a:off x="6816183" y="566403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Standard encryption, role-based access, backups</a:t>
          </a:r>
          <a:endParaRPr lang="en-IN" sz="2300" kern="1200"/>
        </a:p>
      </dsp:txBody>
      <dsp:txXfrm rot="-5400000">
        <a:off x="3785615" y="3629621"/>
        <a:ext cx="6697334" cy="603548"/>
      </dsp:txXfrm>
    </dsp:sp>
    <dsp:sp modelId="{E2179C00-CD56-4869-A544-2B98E9D176A8}">
      <dsp:nvSpPr>
        <dsp:cNvPr id="0" name=""/>
        <dsp:cNvSpPr/>
      </dsp:nvSpPr>
      <dsp:spPr>
        <a:xfrm>
          <a:off x="0" y="3513365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/>
            <a:t>Security concerns:</a:t>
          </a:r>
        </a:p>
      </dsp:txBody>
      <dsp:txXfrm>
        <a:off x="40813" y="3554178"/>
        <a:ext cx="3703990" cy="75443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76AE76-C7AD-4641-BDCF-1227E5A19580}">
      <dsp:nvSpPr>
        <dsp:cNvPr id="0" name=""/>
        <dsp:cNvSpPr/>
      </dsp:nvSpPr>
      <dsp:spPr>
        <a:xfrm rot="5400000">
          <a:off x="6301587" y="-2303662"/>
          <a:ext cx="16980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b="1" kern="1200"/>
            <a:t>Name:</a:t>
          </a:r>
          <a:r>
            <a:rPr lang="en-IN" sz="1800" kern="1200"/>
            <a:t> Mr. Ramesh Krishnan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b="1" kern="1200"/>
            <a:t>Designation:</a:t>
          </a:r>
          <a:r>
            <a:rPr lang="en-IN" sz="1800" kern="1200"/>
            <a:t> Director – Sales &amp; Operations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b="1" kern="1200"/>
            <a:t>Department:</a:t>
          </a:r>
          <a:r>
            <a:rPr lang="en-IN" sz="1800" kern="1200"/>
            <a:t> Business Development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b="1" kern="1200"/>
            <a:t>Signature:</a:t>
          </a:r>
          <a:r>
            <a:rPr lang="en-IN" sz="1800" kern="1200"/>
            <a:t> </a:t>
          </a:r>
          <a:r>
            <a:rPr lang="en-IN" sz="1800" i="1" kern="1200"/>
            <a:t>[Signed]</a:t>
          </a:r>
          <a:endParaRPr lang="en-IN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b="1" kern="1200"/>
            <a:t>Date:</a:t>
          </a:r>
          <a:r>
            <a:rPr lang="en-IN" sz="1800" kern="1200"/>
            <a:t> 07-07-2025</a:t>
          </a:r>
        </a:p>
      </dsp:txBody>
      <dsp:txXfrm rot="-5400000">
        <a:off x="3785616" y="295201"/>
        <a:ext cx="6647092" cy="1532257"/>
      </dsp:txXfrm>
    </dsp:sp>
    <dsp:sp modelId="{7114789B-6FB3-405A-964B-8E05BC73F38D}">
      <dsp:nvSpPr>
        <dsp:cNvPr id="0" name=""/>
        <dsp:cNvSpPr/>
      </dsp:nvSpPr>
      <dsp:spPr>
        <a:xfrm>
          <a:off x="0" y="53"/>
          <a:ext cx="3785616" cy="21225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114300" rIns="228600" bIns="1143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000" kern="1200"/>
            <a:t>Project Sponsor</a:t>
          </a:r>
        </a:p>
      </dsp:txBody>
      <dsp:txXfrm>
        <a:off x="103614" y="103667"/>
        <a:ext cx="3578388" cy="1915324"/>
      </dsp:txXfrm>
    </dsp:sp>
    <dsp:sp modelId="{2CB902AD-1386-446C-87F7-8071DBC619AF}">
      <dsp:nvSpPr>
        <dsp:cNvPr id="0" name=""/>
        <dsp:cNvSpPr/>
      </dsp:nvSpPr>
      <dsp:spPr>
        <a:xfrm rot="5400000">
          <a:off x="6301587" y="-74983"/>
          <a:ext cx="16980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b="1" kern="1200"/>
            <a:t>Name:</a:t>
          </a:r>
          <a:r>
            <a:rPr lang="en-IN" sz="1800" kern="1200"/>
            <a:t> Mr. Barath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800" b="1" kern="1200"/>
            <a:t>Designation:</a:t>
          </a:r>
          <a:r>
            <a:rPr lang="en-GB" sz="1800" kern="1200"/>
            <a:t> Project Manager – IT Systems</a:t>
          </a:r>
          <a:endParaRPr lang="en-IN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b="1" kern="1200"/>
            <a:t>Department:</a:t>
          </a:r>
          <a:r>
            <a:rPr lang="en-IN" sz="1800" kern="1200"/>
            <a:t> Information Technology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b="1" kern="1200"/>
            <a:t>Signature:</a:t>
          </a:r>
          <a:r>
            <a:rPr lang="en-IN" sz="1800" kern="1200"/>
            <a:t> </a:t>
          </a:r>
          <a:r>
            <a:rPr lang="en-IN" sz="1800" i="1" kern="1200"/>
            <a:t>[Signed]</a:t>
          </a:r>
          <a:endParaRPr lang="en-IN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1800" b="1" kern="1200"/>
            <a:t>Date:</a:t>
          </a:r>
          <a:r>
            <a:rPr lang="en-IN" sz="1800" kern="1200"/>
            <a:t> 07-07-2025</a:t>
          </a:r>
        </a:p>
      </dsp:txBody>
      <dsp:txXfrm rot="-5400000">
        <a:off x="3785616" y="2523880"/>
        <a:ext cx="6647092" cy="1532257"/>
      </dsp:txXfrm>
    </dsp:sp>
    <dsp:sp modelId="{AA3CA30D-B8E9-4E05-9351-2194D3139FCF}">
      <dsp:nvSpPr>
        <dsp:cNvPr id="0" name=""/>
        <dsp:cNvSpPr/>
      </dsp:nvSpPr>
      <dsp:spPr>
        <a:xfrm>
          <a:off x="0" y="2228732"/>
          <a:ext cx="3785616" cy="21225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114300" rIns="228600" bIns="1143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6000" kern="1200"/>
            <a:t>Project Manager</a:t>
          </a:r>
        </a:p>
      </dsp:txBody>
      <dsp:txXfrm>
        <a:off x="103614" y="2332346"/>
        <a:ext cx="3578388" cy="191532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D1E984-6F3C-406B-8DE5-B8DDCEF1BC60}">
      <dsp:nvSpPr>
        <dsp:cNvPr id="0" name=""/>
        <dsp:cNvSpPr/>
      </dsp:nvSpPr>
      <dsp:spPr>
        <a:xfrm>
          <a:off x="0" y="316898"/>
          <a:ext cx="105156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95732" rIns="81612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Disjointed manual processes for meetings, quotations, leaves, expenses, and demo product requests.</a:t>
          </a:r>
          <a:endParaRPr lang="en-IN" sz="1900" kern="1200" dirty="0"/>
        </a:p>
      </dsp:txBody>
      <dsp:txXfrm>
        <a:off x="0" y="316898"/>
        <a:ext cx="10515600" cy="1077300"/>
      </dsp:txXfrm>
    </dsp:sp>
    <dsp:sp modelId="{BD975746-E72E-44C3-836A-DBD18AF4633E}">
      <dsp:nvSpPr>
        <dsp:cNvPr id="0" name=""/>
        <dsp:cNvSpPr/>
      </dsp:nvSpPr>
      <dsp:spPr>
        <a:xfrm>
          <a:off x="525780" y="36458"/>
          <a:ext cx="736092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What problem are we solving?</a:t>
          </a:r>
          <a:endParaRPr lang="en-IN" sz="1900" kern="1200"/>
        </a:p>
      </dsp:txBody>
      <dsp:txXfrm>
        <a:off x="553160" y="63838"/>
        <a:ext cx="7306160" cy="506120"/>
      </dsp:txXfrm>
    </dsp:sp>
    <dsp:sp modelId="{2170B265-90F0-4191-83C7-CDF574A33284}">
      <dsp:nvSpPr>
        <dsp:cNvPr id="0" name=""/>
        <dsp:cNvSpPr/>
      </dsp:nvSpPr>
      <dsp:spPr>
        <a:xfrm>
          <a:off x="0" y="1777239"/>
          <a:ext cx="105156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95732" rIns="81612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It causes delays, errors, poor visibility, and inefficiencies in our national sales operation.</a:t>
          </a:r>
          <a:endParaRPr lang="en-IN" sz="1900" kern="1200"/>
        </a:p>
      </dsp:txBody>
      <dsp:txXfrm>
        <a:off x="0" y="1777239"/>
        <a:ext cx="10515600" cy="1077300"/>
      </dsp:txXfrm>
    </dsp:sp>
    <dsp:sp modelId="{27E2B383-0C2F-4C78-987B-B3B1120392FD}">
      <dsp:nvSpPr>
        <dsp:cNvPr id="0" name=""/>
        <dsp:cNvSpPr/>
      </dsp:nvSpPr>
      <dsp:spPr>
        <a:xfrm>
          <a:off x="525780" y="1496799"/>
          <a:ext cx="736092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Why does this matter?</a:t>
          </a:r>
        </a:p>
      </dsp:txBody>
      <dsp:txXfrm>
        <a:off x="553160" y="1524179"/>
        <a:ext cx="7306160" cy="506120"/>
      </dsp:txXfrm>
    </dsp:sp>
    <dsp:sp modelId="{F7202288-6D97-4A5F-83D0-E115A241DE75}">
      <dsp:nvSpPr>
        <dsp:cNvPr id="0" name=""/>
        <dsp:cNvSpPr/>
      </dsp:nvSpPr>
      <dsp:spPr>
        <a:xfrm>
          <a:off x="0" y="3237579"/>
          <a:ext cx="10515600" cy="1077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16127" tIns="395732" rIns="816127" bIns="135128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 dirty="0"/>
            <a:t>Missed opportunities, lack of scalability, and reduced competitiveness in customer service.</a:t>
          </a:r>
          <a:endParaRPr lang="en-IN" sz="1900" kern="1200" dirty="0"/>
        </a:p>
      </dsp:txBody>
      <dsp:txXfrm>
        <a:off x="0" y="3237579"/>
        <a:ext cx="10515600" cy="1077300"/>
      </dsp:txXfrm>
    </dsp:sp>
    <dsp:sp modelId="{E3E9E3BA-F5F9-4618-BEB3-A28B8C00FE1F}">
      <dsp:nvSpPr>
        <dsp:cNvPr id="0" name=""/>
        <dsp:cNvSpPr/>
      </dsp:nvSpPr>
      <dsp:spPr>
        <a:xfrm>
          <a:off x="525780" y="2957139"/>
          <a:ext cx="7360920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8225" tIns="0" rIns="278225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900" kern="1200"/>
            <a:t>Impact if unresolved:</a:t>
          </a:r>
        </a:p>
      </dsp:txBody>
      <dsp:txXfrm>
        <a:off x="553160" y="2984519"/>
        <a:ext cx="7306160" cy="5061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A98E0D-BBEB-4D71-95AF-71EBEFB11F21}">
      <dsp:nvSpPr>
        <dsp:cNvPr id="0" name=""/>
        <dsp:cNvSpPr/>
      </dsp:nvSpPr>
      <dsp:spPr>
        <a:xfrm>
          <a:off x="0" y="786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The problem has existed since Delta Healthcare scaled up its nationwide sales operations in 2019.</a:t>
          </a:r>
          <a:endParaRPr lang="en-IN" sz="2500" kern="1200"/>
        </a:p>
      </dsp:txBody>
      <dsp:txXfrm>
        <a:off x="48547" y="127216"/>
        <a:ext cx="10418506" cy="897406"/>
      </dsp:txXfrm>
    </dsp:sp>
    <dsp:sp modelId="{E9A0E1E5-E71B-4811-A9E3-979F1EDDEE28}">
      <dsp:nvSpPr>
        <dsp:cNvPr id="0" name=""/>
        <dsp:cNvSpPr/>
      </dsp:nvSpPr>
      <dsp:spPr>
        <a:xfrm>
          <a:off x="0" y="11451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Sales reps use spreadsheets, WhatsApp, and calls for reporting, making data collection difficult.</a:t>
          </a:r>
          <a:endParaRPr lang="en-IN" sz="2500" kern="1200"/>
        </a:p>
      </dsp:txBody>
      <dsp:txXfrm>
        <a:off x="48547" y="1193716"/>
        <a:ext cx="10418506" cy="897406"/>
      </dsp:txXfrm>
    </dsp:sp>
    <dsp:sp modelId="{B43ACB71-031A-40ED-899C-F21A3F9EBBB3}">
      <dsp:nvSpPr>
        <dsp:cNvPr id="0" name=""/>
        <dsp:cNvSpPr/>
      </dsp:nvSpPr>
      <dsp:spPr>
        <a:xfrm>
          <a:off x="0" y="22116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This affects customer experience and slows down internal approvals.</a:t>
          </a:r>
          <a:endParaRPr lang="en-IN" sz="2500" kern="1200"/>
        </a:p>
      </dsp:txBody>
      <dsp:txXfrm>
        <a:off x="48547" y="2260216"/>
        <a:ext cx="10418506" cy="897406"/>
      </dsp:txXfrm>
    </dsp:sp>
    <dsp:sp modelId="{758D3E60-A9A1-4DF1-B61F-040F08002529}">
      <dsp:nvSpPr>
        <dsp:cNvPr id="0" name=""/>
        <dsp:cNvSpPr/>
      </dsp:nvSpPr>
      <dsp:spPr>
        <a:xfrm>
          <a:off x="0" y="3278169"/>
          <a:ext cx="10515600" cy="9945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500" kern="1200"/>
            <a:t>Aligning this portal with our </a:t>
          </a:r>
          <a:r>
            <a:rPr lang="en-GB" sz="2500" b="1" kern="1200"/>
            <a:t>digital transformation goals</a:t>
          </a:r>
          <a:r>
            <a:rPr lang="en-GB" sz="2500" kern="1200"/>
            <a:t> will improve business agility.</a:t>
          </a:r>
          <a:endParaRPr lang="en-IN" sz="2500" kern="1200"/>
        </a:p>
      </dsp:txBody>
      <dsp:txXfrm>
        <a:off x="48547" y="3326716"/>
        <a:ext cx="10418506" cy="8974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2DA106-B758-4A2F-A454-7A20A0B18B32}">
      <dsp:nvSpPr>
        <dsp:cNvPr id="0" name=""/>
        <dsp:cNvSpPr/>
      </dsp:nvSpPr>
      <dsp:spPr>
        <a:xfrm>
          <a:off x="0" y="16344"/>
          <a:ext cx="10515600" cy="5159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Sales Team:</a:t>
          </a:r>
        </a:p>
      </dsp:txBody>
      <dsp:txXfrm>
        <a:off x="25188" y="41532"/>
        <a:ext cx="10465224" cy="465594"/>
      </dsp:txXfrm>
    </dsp:sp>
    <dsp:sp modelId="{991C4244-42B9-48FE-BCF6-8D05270AF5A4}">
      <dsp:nvSpPr>
        <dsp:cNvPr id="0" name=""/>
        <dsp:cNvSpPr/>
      </dsp:nvSpPr>
      <dsp:spPr>
        <a:xfrm>
          <a:off x="0" y="532314"/>
          <a:ext cx="10515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Easy and fast reporting, reduced manual paperwork.</a:t>
          </a:r>
          <a:endParaRPr lang="en-IN" sz="1600" kern="1200"/>
        </a:p>
      </dsp:txBody>
      <dsp:txXfrm>
        <a:off x="0" y="532314"/>
        <a:ext cx="10515600" cy="347760"/>
      </dsp:txXfrm>
    </dsp:sp>
    <dsp:sp modelId="{5EA9AA00-965B-4828-94FA-04EB8716F76A}">
      <dsp:nvSpPr>
        <dsp:cNvPr id="0" name=""/>
        <dsp:cNvSpPr/>
      </dsp:nvSpPr>
      <dsp:spPr>
        <a:xfrm>
          <a:off x="0" y="880074"/>
          <a:ext cx="10515600" cy="5159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Sales Heads/Managers:</a:t>
          </a:r>
        </a:p>
      </dsp:txBody>
      <dsp:txXfrm>
        <a:off x="25188" y="905262"/>
        <a:ext cx="10465224" cy="465594"/>
      </dsp:txXfrm>
    </dsp:sp>
    <dsp:sp modelId="{9D074DBA-8C7C-430C-8E85-836157F24BB5}">
      <dsp:nvSpPr>
        <dsp:cNvPr id="0" name=""/>
        <dsp:cNvSpPr/>
      </dsp:nvSpPr>
      <dsp:spPr>
        <a:xfrm>
          <a:off x="0" y="1396044"/>
          <a:ext cx="10515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Live dashboards, approval controls, historical data access.</a:t>
          </a:r>
          <a:endParaRPr lang="en-IN" sz="1600" kern="1200"/>
        </a:p>
      </dsp:txBody>
      <dsp:txXfrm>
        <a:off x="0" y="1396044"/>
        <a:ext cx="10515600" cy="347760"/>
      </dsp:txXfrm>
    </dsp:sp>
    <dsp:sp modelId="{F2A4E82B-362C-46C3-97FD-41D10EDF6D40}">
      <dsp:nvSpPr>
        <dsp:cNvPr id="0" name=""/>
        <dsp:cNvSpPr/>
      </dsp:nvSpPr>
      <dsp:spPr>
        <a:xfrm>
          <a:off x="0" y="1743804"/>
          <a:ext cx="10515600" cy="5159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Finance:</a:t>
          </a:r>
        </a:p>
      </dsp:txBody>
      <dsp:txXfrm>
        <a:off x="25188" y="1768992"/>
        <a:ext cx="10465224" cy="465594"/>
      </dsp:txXfrm>
    </dsp:sp>
    <dsp:sp modelId="{0EBBC332-C35A-4907-A06B-333EB6055A09}">
      <dsp:nvSpPr>
        <dsp:cNvPr id="0" name=""/>
        <dsp:cNvSpPr/>
      </dsp:nvSpPr>
      <dsp:spPr>
        <a:xfrm>
          <a:off x="0" y="2259774"/>
          <a:ext cx="10515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Accurate and timely expense claims.</a:t>
          </a:r>
          <a:endParaRPr lang="en-IN" sz="1600" kern="1200"/>
        </a:p>
      </dsp:txBody>
      <dsp:txXfrm>
        <a:off x="0" y="2259774"/>
        <a:ext cx="10515600" cy="347760"/>
      </dsp:txXfrm>
    </dsp:sp>
    <dsp:sp modelId="{70440851-6F2C-4B3F-B5A7-33F0810F979E}">
      <dsp:nvSpPr>
        <dsp:cNvPr id="0" name=""/>
        <dsp:cNvSpPr/>
      </dsp:nvSpPr>
      <dsp:spPr>
        <a:xfrm>
          <a:off x="0" y="2607534"/>
          <a:ext cx="10515600" cy="5159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HR:</a:t>
          </a:r>
        </a:p>
      </dsp:txBody>
      <dsp:txXfrm>
        <a:off x="25188" y="2632722"/>
        <a:ext cx="10465224" cy="465594"/>
      </dsp:txXfrm>
    </dsp:sp>
    <dsp:sp modelId="{9C1E9C62-72B4-4ECC-8BF0-A0404DE47C6E}">
      <dsp:nvSpPr>
        <dsp:cNvPr id="0" name=""/>
        <dsp:cNvSpPr/>
      </dsp:nvSpPr>
      <dsp:spPr>
        <a:xfrm>
          <a:off x="0" y="3123504"/>
          <a:ext cx="10515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1600" kern="1200"/>
            <a:t>Streamlined leave and travel request management.</a:t>
          </a:r>
          <a:endParaRPr lang="en-IN" sz="1600" kern="1200"/>
        </a:p>
      </dsp:txBody>
      <dsp:txXfrm>
        <a:off x="0" y="3123504"/>
        <a:ext cx="10515600" cy="347760"/>
      </dsp:txXfrm>
    </dsp:sp>
    <dsp:sp modelId="{DC86BA8A-DAB9-4B5F-8DE2-6244FB8993AD}">
      <dsp:nvSpPr>
        <dsp:cNvPr id="0" name=""/>
        <dsp:cNvSpPr/>
      </dsp:nvSpPr>
      <dsp:spPr>
        <a:xfrm>
          <a:off x="0" y="3471264"/>
          <a:ext cx="10515600" cy="51597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/>
            <a:t>IT:</a:t>
          </a:r>
        </a:p>
      </dsp:txBody>
      <dsp:txXfrm>
        <a:off x="25188" y="3496452"/>
        <a:ext cx="10465224" cy="465594"/>
      </dsp:txXfrm>
    </dsp:sp>
    <dsp:sp modelId="{E0D4B2DC-BE96-402D-B541-36BBB8A79389}">
      <dsp:nvSpPr>
        <dsp:cNvPr id="0" name=""/>
        <dsp:cNvSpPr/>
      </dsp:nvSpPr>
      <dsp:spPr>
        <a:xfrm>
          <a:off x="0" y="3987233"/>
          <a:ext cx="10515600" cy="347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N" sz="1600" kern="1200"/>
            <a:t>Scalable, secure, and supportable solution.</a:t>
          </a:r>
        </a:p>
      </dsp:txBody>
      <dsp:txXfrm>
        <a:off x="0" y="3987233"/>
        <a:ext cx="10515600" cy="3477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3F4F01-3643-45E3-993A-1D061F7973C8}">
      <dsp:nvSpPr>
        <dsp:cNvPr id="0" name=""/>
        <dsp:cNvSpPr/>
      </dsp:nvSpPr>
      <dsp:spPr>
        <a:xfrm>
          <a:off x="1283" y="673807"/>
          <a:ext cx="5006206" cy="30037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Develop a secure, mobile-friendly, and scalable portal with integrated workflows for:</a:t>
          </a:r>
          <a:endParaRPr lang="en-IN" sz="28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200" kern="1200"/>
            <a:t>Daily meeting reports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200" kern="1200"/>
            <a:t>Quotation generation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IN" sz="2200" kern="1200"/>
            <a:t>Leave and expense requests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/>
            <a:t>Demo product and travel bookings</a:t>
          </a:r>
          <a:endParaRPr lang="en-IN" sz="2200" kern="1200"/>
        </a:p>
      </dsp:txBody>
      <dsp:txXfrm>
        <a:off x="1283" y="673807"/>
        <a:ext cx="5006206" cy="3003723"/>
      </dsp:txXfrm>
    </dsp:sp>
    <dsp:sp modelId="{6C1CFF01-C6A1-4079-8CA9-AE5573965B5D}">
      <dsp:nvSpPr>
        <dsp:cNvPr id="0" name=""/>
        <dsp:cNvSpPr/>
      </dsp:nvSpPr>
      <dsp:spPr>
        <a:xfrm>
          <a:off x="5508110" y="673807"/>
          <a:ext cx="5006206" cy="30037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Empower managers with real-time access and analytics</a:t>
          </a:r>
          <a:endParaRPr lang="en-IN" sz="2800" kern="1200"/>
        </a:p>
      </dsp:txBody>
      <dsp:txXfrm>
        <a:off x="5508110" y="673807"/>
        <a:ext cx="5006206" cy="300372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FF96A0-4DC5-4822-8EC4-2CBD31BF51EB}">
      <dsp:nvSpPr>
        <dsp:cNvPr id="0" name=""/>
        <dsp:cNvSpPr/>
      </dsp:nvSpPr>
      <dsp:spPr>
        <a:xfrm rot="5400000">
          <a:off x="6731621" y="-2839081"/>
          <a:ext cx="837972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/>
            <a:t>Centralized portal built using web technologies with modular dashboards and workflow automation</a:t>
          </a:r>
          <a:endParaRPr lang="en-IN" sz="2200" kern="1200"/>
        </a:p>
      </dsp:txBody>
      <dsp:txXfrm rot="-5400000">
        <a:off x="3785615" y="147831"/>
        <a:ext cx="6689078" cy="756160"/>
      </dsp:txXfrm>
    </dsp:sp>
    <dsp:sp modelId="{C08DEC51-C89F-488B-B2B5-14DC6DAEF876}">
      <dsp:nvSpPr>
        <dsp:cNvPr id="0" name=""/>
        <dsp:cNvSpPr/>
      </dsp:nvSpPr>
      <dsp:spPr>
        <a:xfrm>
          <a:off x="0" y="2177"/>
          <a:ext cx="3785616" cy="1047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900" kern="1200"/>
            <a:t>What:</a:t>
          </a:r>
        </a:p>
      </dsp:txBody>
      <dsp:txXfrm>
        <a:off x="51133" y="53310"/>
        <a:ext cx="3683350" cy="945199"/>
      </dsp:txXfrm>
    </dsp:sp>
    <dsp:sp modelId="{F59AF4C3-9335-4C5A-939B-0F673E1112D1}">
      <dsp:nvSpPr>
        <dsp:cNvPr id="0" name=""/>
        <dsp:cNvSpPr/>
      </dsp:nvSpPr>
      <dsp:spPr>
        <a:xfrm rot="5400000">
          <a:off x="6731621" y="-1739242"/>
          <a:ext cx="837972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/>
            <a:t>Custom-built to Delta's operations with end-user feedback integrated</a:t>
          </a:r>
          <a:endParaRPr lang="en-IN" sz="2200" kern="1200"/>
        </a:p>
      </dsp:txBody>
      <dsp:txXfrm rot="-5400000">
        <a:off x="3785615" y="1247670"/>
        <a:ext cx="6689078" cy="756160"/>
      </dsp:txXfrm>
    </dsp:sp>
    <dsp:sp modelId="{181BC239-F2C3-417C-A4D0-FD836E127B86}">
      <dsp:nvSpPr>
        <dsp:cNvPr id="0" name=""/>
        <dsp:cNvSpPr/>
      </dsp:nvSpPr>
      <dsp:spPr>
        <a:xfrm>
          <a:off x="0" y="1102016"/>
          <a:ext cx="3785616" cy="1047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900" kern="1200"/>
            <a:t>Why it works:</a:t>
          </a:r>
        </a:p>
      </dsp:txBody>
      <dsp:txXfrm>
        <a:off x="51133" y="1153149"/>
        <a:ext cx="3683350" cy="945199"/>
      </dsp:txXfrm>
    </dsp:sp>
    <dsp:sp modelId="{54B05430-3377-44FA-8D06-18AEB8732F27}">
      <dsp:nvSpPr>
        <dsp:cNvPr id="0" name=""/>
        <dsp:cNvSpPr/>
      </dsp:nvSpPr>
      <dsp:spPr>
        <a:xfrm rot="5400000">
          <a:off x="6731621" y="-639403"/>
          <a:ext cx="837972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/>
            <a:t>Tailored design vs generic CRM tools; flexible workflows</a:t>
          </a:r>
          <a:endParaRPr lang="en-IN" sz="2200" kern="1200"/>
        </a:p>
      </dsp:txBody>
      <dsp:txXfrm rot="-5400000">
        <a:off x="3785615" y="2347509"/>
        <a:ext cx="6689078" cy="756160"/>
      </dsp:txXfrm>
    </dsp:sp>
    <dsp:sp modelId="{7667D43F-A4EB-44E7-9FB1-62EA84C137C7}">
      <dsp:nvSpPr>
        <dsp:cNvPr id="0" name=""/>
        <dsp:cNvSpPr/>
      </dsp:nvSpPr>
      <dsp:spPr>
        <a:xfrm>
          <a:off x="0" y="2201855"/>
          <a:ext cx="3785616" cy="1047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900" kern="1200"/>
            <a:t>Better than alternatives:</a:t>
          </a:r>
        </a:p>
      </dsp:txBody>
      <dsp:txXfrm>
        <a:off x="51133" y="2252988"/>
        <a:ext cx="3683350" cy="945199"/>
      </dsp:txXfrm>
    </dsp:sp>
    <dsp:sp modelId="{1081A06C-7375-4ABA-A62C-1BFB522598C4}">
      <dsp:nvSpPr>
        <dsp:cNvPr id="0" name=""/>
        <dsp:cNvSpPr/>
      </dsp:nvSpPr>
      <dsp:spPr>
        <a:xfrm rot="5400000">
          <a:off x="6731621" y="460435"/>
          <a:ext cx="837972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/>
            <a:t>6-month phased implementation via Waterfall model</a:t>
          </a:r>
          <a:endParaRPr lang="en-IN" sz="2200" kern="1200"/>
        </a:p>
      </dsp:txBody>
      <dsp:txXfrm rot="-5400000">
        <a:off x="3785615" y="3447347"/>
        <a:ext cx="6689078" cy="756160"/>
      </dsp:txXfrm>
    </dsp:sp>
    <dsp:sp modelId="{DA08CDC8-B19E-4281-8E99-D534E1C2221D}">
      <dsp:nvSpPr>
        <dsp:cNvPr id="0" name=""/>
        <dsp:cNvSpPr/>
      </dsp:nvSpPr>
      <dsp:spPr>
        <a:xfrm>
          <a:off x="0" y="3301694"/>
          <a:ext cx="3785616" cy="10474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900" kern="1200"/>
            <a:t>Feasibility:</a:t>
          </a:r>
        </a:p>
      </dsp:txBody>
      <dsp:txXfrm>
        <a:off x="51133" y="3352827"/>
        <a:ext cx="3683350" cy="9451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32B25B-909D-4C91-9168-D3BB0A0A073D}">
      <dsp:nvSpPr>
        <dsp:cNvPr id="0" name=""/>
        <dsp:cNvSpPr/>
      </dsp:nvSpPr>
      <dsp:spPr>
        <a:xfrm>
          <a:off x="0" y="93698"/>
          <a:ext cx="10515600" cy="540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/>
            <a:t>Web-based sales portal (desktop &amp; mobile)</a:t>
          </a:r>
        </a:p>
      </dsp:txBody>
      <dsp:txXfrm>
        <a:off x="26387" y="120085"/>
        <a:ext cx="10462826" cy="487766"/>
      </dsp:txXfrm>
    </dsp:sp>
    <dsp:sp modelId="{C831A41A-D83F-4D7F-ABF1-5B9BC7DED5C3}">
      <dsp:nvSpPr>
        <dsp:cNvPr id="0" name=""/>
        <dsp:cNvSpPr/>
      </dsp:nvSpPr>
      <dsp:spPr>
        <a:xfrm>
          <a:off x="0" y="697598"/>
          <a:ext cx="10515600" cy="540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Admin dashboard for approvals, analytics</a:t>
          </a:r>
          <a:endParaRPr lang="en-IN" sz="2200" kern="1200"/>
        </a:p>
      </dsp:txBody>
      <dsp:txXfrm>
        <a:off x="26387" y="723985"/>
        <a:ext cx="10462826" cy="487766"/>
      </dsp:txXfrm>
    </dsp:sp>
    <dsp:sp modelId="{51CC2BC6-88C1-4732-A623-3D77C2484F6C}">
      <dsp:nvSpPr>
        <dsp:cNvPr id="0" name=""/>
        <dsp:cNvSpPr/>
      </dsp:nvSpPr>
      <dsp:spPr>
        <a:xfrm>
          <a:off x="0" y="1301499"/>
          <a:ext cx="10515600" cy="540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Quotation generator with PDF output</a:t>
          </a:r>
          <a:endParaRPr lang="en-IN" sz="2200" kern="1200"/>
        </a:p>
      </dsp:txBody>
      <dsp:txXfrm>
        <a:off x="26387" y="1327886"/>
        <a:ext cx="10462826" cy="487766"/>
      </dsp:txXfrm>
    </dsp:sp>
    <dsp:sp modelId="{10FAD5E5-D83C-4997-AF43-032E9469EA5B}">
      <dsp:nvSpPr>
        <dsp:cNvPr id="0" name=""/>
        <dsp:cNvSpPr/>
      </dsp:nvSpPr>
      <dsp:spPr>
        <a:xfrm>
          <a:off x="0" y="1905399"/>
          <a:ext cx="10515600" cy="540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Travel and leave request modules</a:t>
          </a:r>
          <a:endParaRPr lang="en-IN" sz="2200" kern="1200"/>
        </a:p>
      </dsp:txBody>
      <dsp:txXfrm>
        <a:off x="26387" y="1931786"/>
        <a:ext cx="10462826" cy="487766"/>
      </dsp:txXfrm>
    </dsp:sp>
    <dsp:sp modelId="{970BB0E5-C69D-4DD5-AD8C-E6A07E88EBBD}">
      <dsp:nvSpPr>
        <dsp:cNvPr id="0" name=""/>
        <dsp:cNvSpPr/>
      </dsp:nvSpPr>
      <dsp:spPr>
        <a:xfrm>
          <a:off x="0" y="2509299"/>
          <a:ext cx="10515600" cy="540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/>
            <a:t>Demo product request module</a:t>
          </a:r>
        </a:p>
      </dsp:txBody>
      <dsp:txXfrm>
        <a:off x="26387" y="2535686"/>
        <a:ext cx="10462826" cy="487766"/>
      </dsp:txXfrm>
    </dsp:sp>
    <dsp:sp modelId="{864A78DF-277D-4533-979E-B5083B6CDD67}">
      <dsp:nvSpPr>
        <dsp:cNvPr id="0" name=""/>
        <dsp:cNvSpPr/>
      </dsp:nvSpPr>
      <dsp:spPr>
        <a:xfrm>
          <a:off x="0" y="3113199"/>
          <a:ext cx="10515600" cy="540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/>
            <a:t>Expense claim form &amp; tracker</a:t>
          </a:r>
        </a:p>
      </dsp:txBody>
      <dsp:txXfrm>
        <a:off x="26387" y="3139586"/>
        <a:ext cx="10462826" cy="487766"/>
      </dsp:txXfrm>
    </dsp:sp>
    <dsp:sp modelId="{AE4BB555-AAF7-4A8F-9F8B-18B3D49EAA2C}">
      <dsp:nvSpPr>
        <dsp:cNvPr id="0" name=""/>
        <dsp:cNvSpPr/>
      </dsp:nvSpPr>
      <dsp:spPr>
        <a:xfrm>
          <a:off x="0" y="3717099"/>
          <a:ext cx="10515600" cy="5405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User manual and training videos</a:t>
          </a:r>
          <a:endParaRPr lang="en-IN" sz="2200" kern="1200"/>
        </a:p>
      </dsp:txBody>
      <dsp:txXfrm>
        <a:off x="26387" y="3743486"/>
        <a:ext cx="10462826" cy="48776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31E18-8132-4F08-9AA2-68AB3B859C0F}">
      <dsp:nvSpPr>
        <dsp:cNvPr id="0" name=""/>
        <dsp:cNvSpPr/>
      </dsp:nvSpPr>
      <dsp:spPr>
        <a:xfrm rot="5400000">
          <a:off x="5410072" y="-1189323"/>
          <a:ext cx="3481070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100% of sales reps adopt portal within 3 months</a:t>
          </a:r>
          <a:endParaRPr lang="en-IN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Average reporting time drops by 50%</a:t>
          </a:r>
          <a:endParaRPr lang="en-IN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Quotation turnaround time improves from 2 days to 4 hours</a:t>
          </a:r>
          <a:endParaRPr lang="en-IN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Real-time tracking enabled for 100% of demo product movements</a:t>
          </a:r>
          <a:endParaRPr lang="en-IN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300" kern="1200"/>
            <a:t>95% of users report ease of use (via feedback survey)</a:t>
          </a:r>
          <a:endParaRPr lang="en-IN" sz="2300" kern="1200"/>
        </a:p>
      </dsp:txBody>
      <dsp:txXfrm rot="-5400000">
        <a:off x="3785615" y="605066"/>
        <a:ext cx="6560052" cy="3141206"/>
      </dsp:txXfrm>
    </dsp:sp>
    <dsp:sp modelId="{99AEC5DC-D51E-4AEB-9B98-76BB85862CE9}">
      <dsp:nvSpPr>
        <dsp:cNvPr id="0" name=""/>
        <dsp:cNvSpPr/>
      </dsp:nvSpPr>
      <dsp:spPr>
        <a:xfrm>
          <a:off x="0" y="0"/>
          <a:ext cx="3785616" cy="43513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95250" rIns="190500" bIns="9525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0" kern="1200"/>
            <a:t>The project is successful if:</a:t>
          </a:r>
          <a:endParaRPr lang="en-IN" sz="5000" kern="1200"/>
        </a:p>
      </dsp:txBody>
      <dsp:txXfrm>
        <a:off x="184799" y="184799"/>
        <a:ext cx="3416018" cy="398174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928B1D-DBB3-453A-B054-BF8281468218}">
      <dsp:nvSpPr>
        <dsp:cNvPr id="0" name=""/>
        <dsp:cNvSpPr/>
      </dsp:nvSpPr>
      <dsp:spPr>
        <a:xfrm rot="5400000">
          <a:off x="6816183" y="-2945049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Digitize and automate all key sales field operations</a:t>
          </a:r>
          <a:endParaRPr lang="en-IN" sz="1900" kern="1200"/>
        </a:p>
      </dsp:txBody>
      <dsp:txXfrm rot="-5400000">
        <a:off x="3785615" y="118169"/>
        <a:ext cx="6697334" cy="603548"/>
      </dsp:txXfrm>
    </dsp:sp>
    <dsp:sp modelId="{E4687F7B-3703-4054-B207-5F3E89103058}">
      <dsp:nvSpPr>
        <dsp:cNvPr id="0" name=""/>
        <dsp:cNvSpPr/>
      </dsp:nvSpPr>
      <dsp:spPr>
        <a:xfrm>
          <a:off x="0" y="1912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Specific:</a:t>
          </a:r>
        </a:p>
      </dsp:txBody>
      <dsp:txXfrm>
        <a:off x="40813" y="42725"/>
        <a:ext cx="3703990" cy="754434"/>
      </dsp:txXfrm>
    </dsp:sp>
    <dsp:sp modelId="{5CDA0721-F430-4EEF-B21D-C869577DD21A}">
      <dsp:nvSpPr>
        <dsp:cNvPr id="0" name=""/>
        <dsp:cNvSpPr/>
      </dsp:nvSpPr>
      <dsp:spPr>
        <a:xfrm rot="5400000">
          <a:off x="6816183" y="-2067186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Minimum 50% time savings in operations post-deployment</a:t>
          </a:r>
          <a:endParaRPr lang="en-IN" sz="1900" kern="1200"/>
        </a:p>
      </dsp:txBody>
      <dsp:txXfrm rot="-5400000">
        <a:off x="3785615" y="996032"/>
        <a:ext cx="6697334" cy="603548"/>
      </dsp:txXfrm>
    </dsp:sp>
    <dsp:sp modelId="{0928E63A-6B3F-4C96-B39F-D1A0BC40C49C}">
      <dsp:nvSpPr>
        <dsp:cNvPr id="0" name=""/>
        <dsp:cNvSpPr/>
      </dsp:nvSpPr>
      <dsp:spPr>
        <a:xfrm>
          <a:off x="0" y="879775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Measurable:</a:t>
          </a:r>
        </a:p>
      </dsp:txBody>
      <dsp:txXfrm>
        <a:off x="40813" y="920588"/>
        <a:ext cx="3703990" cy="754434"/>
      </dsp:txXfrm>
    </dsp:sp>
    <dsp:sp modelId="{4F840B45-0ABE-4C3A-ADB7-0D4E51F4A2E1}">
      <dsp:nvSpPr>
        <dsp:cNvPr id="0" name=""/>
        <dsp:cNvSpPr/>
      </dsp:nvSpPr>
      <dsp:spPr>
        <a:xfrm rot="5400000">
          <a:off x="6816183" y="-1189323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Within 6 months with internal and vendor collaboration</a:t>
          </a:r>
          <a:endParaRPr lang="en-IN" sz="1900" kern="1200"/>
        </a:p>
      </dsp:txBody>
      <dsp:txXfrm rot="-5400000">
        <a:off x="3785615" y="1873895"/>
        <a:ext cx="6697334" cy="603548"/>
      </dsp:txXfrm>
    </dsp:sp>
    <dsp:sp modelId="{4D96E34C-30DA-4BE6-A8A9-45DD443CD61B}">
      <dsp:nvSpPr>
        <dsp:cNvPr id="0" name=""/>
        <dsp:cNvSpPr/>
      </dsp:nvSpPr>
      <dsp:spPr>
        <a:xfrm>
          <a:off x="0" y="1757638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Achievable:</a:t>
          </a:r>
        </a:p>
      </dsp:txBody>
      <dsp:txXfrm>
        <a:off x="40813" y="1798451"/>
        <a:ext cx="3703990" cy="754434"/>
      </dsp:txXfrm>
    </dsp:sp>
    <dsp:sp modelId="{F46899D6-303B-4EB2-87FA-7095881AD4E2}">
      <dsp:nvSpPr>
        <dsp:cNvPr id="0" name=""/>
        <dsp:cNvSpPr/>
      </dsp:nvSpPr>
      <dsp:spPr>
        <a:xfrm rot="5400000">
          <a:off x="6816183" y="-311459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Built on standard tech stacks with moderate budget</a:t>
          </a:r>
          <a:endParaRPr lang="en-IN" sz="1900" kern="1200"/>
        </a:p>
      </dsp:txBody>
      <dsp:txXfrm rot="-5400000">
        <a:off x="3785615" y="2751759"/>
        <a:ext cx="6697334" cy="603548"/>
      </dsp:txXfrm>
    </dsp:sp>
    <dsp:sp modelId="{B5BB7996-9D41-405C-8069-F3E486079BE0}">
      <dsp:nvSpPr>
        <dsp:cNvPr id="0" name=""/>
        <dsp:cNvSpPr/>
      </dsp:nvSpPr>
      <dsp:spPr>
        <a:xfrm>
          <a:off x="0" y="2635502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Realistic:</a:t>
          </a:r>
        </a:p>
      </dsp:txBody>
      <dsp:txXfrm>
        <a:off x="40813" y="2676315"/>
        <a:ext cx="3703990" cy="754434"/>
      </dsp:txXfrm>
    </dsp:sp>
    <dsp:sp modelId="{E06D8757-5069-430B-8184-5076BED79D45}">
      <dsp:nvSpPr>
        <dsp:cNvPr id="0" name=""/>
        <dsp:cNvSpPr/>
      </dsp:nvSpPr>
      <dsp:spPr>
        <a:xfrm rot="5400000">
          <a:off x="6816183" y="566403"/>
          <a:ext cx="668848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900" kern="1200"/>
            <a:t>Go-live by January 2026 with complete onboarding</a:t>
          </a:r>
          <a:endParaRPr lang="en-IN" sz="1900" kern="1200"/>
        </a:p>
      </dsp:txBody>
      <dsp:txXfrm rot="-5400000">
        <a:off x="3785615" y="3629621"/>
        <a:ext cx="6697334" cy="603548"/>
      </dsp:txXfrm>
    </dsp:sp>
    <dsp:sp modelId="{241B2832-ECC2-49C8-8306-B2C09EF14320}">
      <dsp:nvSpPr>
        <dsp:cNvPr id="0" name=""/>
        <dsp:cNvSpPr/>
      </dsp:nvSpPr>
      <dsp:spPr>
        <a:xfrm>
          <a:off x="0" y="3513365"/>
          <a:ext cx="3785616" cy="8360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4200" kern="1200"/>
            <a:t>Time-Bound:</a:t>
          </a:r>
        </a:p>
      </dsp:txBody>
      <dsp:txXfrm>
        <a:off x="40813" y="3554178"/>
        <a:ext cx="3703990" cy="7544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3CD95-B7FB-6E3B-0427-947F0912C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61656C-70F6-CC95-CBF9-FABF94D1A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3E440-02B0-D50D-AB01-469E1EDDC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BFBC8-1EAA-228A-DC95-4A1010A86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F598F-E82D-C49B-EC72-EE2DF4DBE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4498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C2171-BA3F-E7FA-C9E1-69431CA5E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28722E-2313-5BA5-7973-B3466FA6BC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CE1A0A-B76A-20F6-B2F0-280E17C54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CCBABC-9A74-5272-7CE6-05C3786BB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28633-3DA8-191C-0BD1-844C3A9D1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7470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EBF40E-4B00-762E-1B86-9C7446A428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29AA1E-0860-B80E-2AEE-4A2D8F0D7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36431C-6021-9D78-74A9-F16F6921C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EC1C-5A85-3A8E-FB23-C956F7C45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66ABA-666A-A29F-132E-61FBEBF68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986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939B3-D87B-AA6F-0537-48489A2FF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A2D9F-0AAA-EDCD-74A4-7B52C6EE19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3FAC97-A176-010C-5F03-2EF710C41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291197-F2EE-0C1A-20E4-D15DF8361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D76C8-5BE9-743C-AE76-F612AE078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260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C95E5-E7BC-083F-4623-DFF47227B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21145C-82F1-120D-8645-F4F498907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4C8F0-BC68-1ABE-1147-B7A4EA18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A9250-BDBA-D036-CE07-2B471E302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D01D3-2CF9-B0E2-955C-C19071FE3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615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C2E47-A4F6-A9CE-5922-19A7C332D9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49D94-9D88-1D8B-5F7E-4784629706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23BED7-46E7-54F5-CD02-42C76982B8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13CA3-D209-5485-2401-BA71FA915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F7308E-926A-2173-CF0B-E725ECA93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EE6E2-D5E2-57DF-7811-A9A60C510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4227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28761-5614-4EA9-16B7-2787A3A8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EE4B6-4CDF-733D-6BED-0095B884F1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3B3B6C-1973-9580-7FC4-13D9049C4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F6BC46-A52B-6962-2ECC-FBA5C780DA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C0FE73-75F4-60D6-EA2A-BA2444117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729F7-F137-CB25-33B5-7402CE428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66BF07-6717-5CA6-BF46-F856ED51A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333F42-DF2B-3641-90C8-D7F171D43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411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FAE92-F040-4C57-2E22-85F7E9580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BB5759-F288-25CA-11AA-B5FBBE841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A555E-4A03-5250-FA87-4E66CCF0B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A5B061-CC1E-024B-2956-CBB67B6E5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6314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AF009F-4015-09B2-A767-2372A2B18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C39216-DCE2-38C0-1245-EAEAFA126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8D828-67AF-CC2E-44FD-B196FAD81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4613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661AE-2D82-5ECC-DD69-2281F2F7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51C05-0B7C-9672-D492-2882F99A9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F3B502-1907-0EB1-25FA-64694FF0B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AE442B-94F5-28B7-7A6C-37CB02A45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4E43B7-BCD0-D3BF-345C-A6B8E0B40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85336-A5A5-C5FB-473B-0BADE3712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6920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7BD24-6180-60A0-56ED-22960394FD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139452-DEBC-A0EC-B7B6-57B325BD3B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A0359C-B11A-6CD0-949A-0A7D5EBE2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9A4166-A521-4DF9-C742-D3F404097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02B78-F213-59A8-449B-27845DE1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B9FF5-C430-A82C-4686-C09E6041D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1579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6B9CA0-4581-49F8-F19C-9F5836620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22A93-9370-54FD-71ED-4A8B9F852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B62F9-9FC3-C9D9-23F6-1F7A3010E1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C44F5F-B7FE-475D-ABE7-6D76A63171A0}" type="datetimeFigureOut">
              <a:rPr lang="en-IN" smtClean="0"/>
              <a:t>07-07-2025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078CF-C04D-0566-E00C-F0C25DCAD6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F18E7-0E5A-9A06-3F35-4EE7ABBF5C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6285F4-EDAD-418E-8BD2-CA2939DF3B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14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8E2E8-D007-C745-8134-7FFBB4D4FD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Delta Sales Operations Management Portal (SOMP)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44A9A-2B27-4DE5-0650-C7936235DE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b="1" dirty="0"/>
              <a:t>Prepared By:</a:t>
            </a:r>
            <a:r>
              <a:rPr lang="en-IN" dirty="0"/>
              <a:t> Barath Narayanan</a:t>
            </a:r>
          </a:p>
          <a:p>
            <a:r>
              <a:rPr lang="en-GB" b="1" dirty="0"/>
              <a:t>Role:</a:t>
            </a:r>
            <a:r>
              <a:rPr lang="en-GB" dirty="0"/>
              <a:t> Lead Business Analyst, Delta Healthcare</a:t>
            </a:r>
          </a:p>
          <a:p>
            <a:r>
              <a:rPr lang="en-IN" b="1" dirty="0"/>
              <a:t>Date:</a:t>
            </a:r>
            <a:r>
              <a:rPr lang="en-IN" dirty="0"/>
              <a:t> 7th July 2025</a:t>
            </a:r>
          </a:p>
        </p:txBody>
      </p:sp>
    </p:spTree>
    <p:extLst>
      <p:ext uri="{BB962C8B-B14F-4D97-AF65-F5344CB8AC3E}">
        <p14:creationId xmlns:p14="http://schemas.microsoft.com/office/powerpoint/2010/main" val="4136155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55BE9-188E-DB30-584E-6CB88DA21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SMART Objectives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8971DC3-AD6D-FCD3-03AC-E25C9EA911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253791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3185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C0123-6B0E-C9AD-7E97-40495E03E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Project Approach – Waterfall Model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12771FB-36C0-4FD2-4440-9F19017969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74744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86744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090B7-6955-AAA8-F793-9F23763CA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Project Team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6CE66E9-12F3-2705-D0DD-204408AA96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046166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71065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FBCA8-9C21-1776-40C8-15F19EC33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Resource Requirements and Budget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8DB74F0-6F12-FA14-FC61-B3D65F54D4B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425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9614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DC807-C014-A04A-5954-75BA0F0F4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Risks and Mitigations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925F5CE-7D9F-8B2A-34AE-91A3E4813F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7017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1691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D3EB6-9C19-D897-887B-805B78988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Appropriate Managers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98DD612-2A38-063A-1DA3-D23B276F98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088732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354192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1DD60-F5E3-B073-A3E4-85687D484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Executive Summary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AA61353-658F-25B1-B6B0-8E294CBC97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78700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2330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0155F-312C-A9D1-D144-B55AED5B0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Problem Statement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F3897E-E156-B4BA-E184-F071FE3616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969700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3419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AD91-EE44-96CF-3D5F-7C34955B4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Project Background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4D0E781-39FB-04BF-7E1C-00887E7D9F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097327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5175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FD407-BFA6-56F0-61F1-49E0BE6C0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Stakeholder Expectations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407AE32-2C75-F28F-F6D9-A19BB2BA7C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96408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9809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CDD18-DCCC-D031-5EDB-9D29C943C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Project Goals (Purpose Statement)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1A64185-7112-F321-4E27-805AF5A6AC0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1241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7796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6698B-E211-6350-B279-4A3794C16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Proposed Solution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696CA34-89FA-088F-2EC7-11FE7C6FC6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929143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0694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389BD-0388-C014-ACC8-A831F103C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Project Deliverables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3EE762D-2F75-D0C1-90BD-F6CECA2312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450575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1046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DA053-40A4-FABA-6241-8E6D27F75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/>
              <a:t>Success Criteria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701055B-FF02-FCF8-F7D9-C0E7742312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469343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6613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788</Words>
  <Application>Microsoft Office PowerPoint</Application>
  <PresentationFormat>Widescreen</PresentationFormat>
  <Paragraphs>137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Delta Sales Operations Management Portal (SOMP)</vt:lpstr>
      <vt:lpstr>Executive Summary</vt:lpstr>
      <vt:lpstr>Problem Statement</vt:lpstr>
      <vt:lpstr>Project Background</vt:lpstr>
      <vt:lpstr>Stakeholder Expectations</vt:lpstr>
      <vt:lpstr>Project Goals (Purpose Statement)</vt:lpstr>
      <vt:lpstr>Proposed Solution</vt:lpstr>
      <vt:lpstr>Project Deliverables</vt:lpstr>
      <vt:lpstr>Success Criteria</vt:lpstr>
      <vt:lpstr>SMART Objectives</vt:lpstr>
      <vt:lpstr>Project Approach – Waterfall Model</vt:lpstr>
      <vt:lpstr>Project Team </vt:lpstr>
      <vt:lpstr>Resource Requirements and Budget</vt:lpstr>
      <vt:lpstr>Risks and Mitigations</vt:lpstr>
      <vt:lpstr>Appropriate Managers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 Barath Narayanan</dc:creator>
  <cp:lastModifiedBy>CR Barath Narayanan</cp:lastModifiedBy>
  <cp:revision>2</cp:revision>
  <dcterms:created xsi:type="dcterms:W3CDTF">2025-07-07T15:00:50Z</dcterms:created>
  <dcterms:modified xsi:type="dcterms:W3CDTF">2025-07-07T16:27:02Z</dcterms:modified>
</cp:coreProperties>
</file>