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66" r:id="rId3"/>
    <p:sldMasterId id="2147483668" r:id="rId4"/>
    <p:sldMasterId id="2147483670" r:id="rId5"/>
    <p:sldMasterId id="2147483672" r:id="rId6"/>
    <p:sldMasterId id="2147483702" r:id="rId7"/>
  </p:sldMasterIdLst>
  <p:sldIdLst>
    <p:sldId id="256" r:id="rId8"/>
    <p:sldId id="257" r:id="rId9"/>
    <p:sldId id="258" r:id="rId10"/>
    <p:sldId id="259" r:id="rId11"/>
    <p:sldId id="260" r:id="rId12"/>
    <p:sldId id="261" r:id="rId13"/>
    <p:sldId id="262" r:id="rId14"/>
    <p:sldId id="264" r:id="rId15"/>
    <p:sldId id="265" r:id="rId16"/>
    <p:sldId id="275" r:id="rId17"/>
    <p:sldId id="266" r:id="rId18"/>
    <p:sldId id="267" r:id="rId19"/>
    <p:sldId id="269" r:id="rId20"/>
    <p:sldId id="271" r:id="rId21"/>
    <p:sldId id="272" r:id="rId22"/>
    <p:sldId id="273" r:id="rId23"/>
    <p:sldId id="274"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58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2" name="PlaceHolder 1"/>
          <p:cNvSpPr>
            <a:spLocks noGrp="1"/>
          </p:cNvSpPr>
          <p:nvPr>
            <p:ph type="title"/>
          </p:nvPr>
        </p:nvSpPr>
        <p:spPr>
          <a:xfrm>
            <a:off x="713160" y="53964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4_1_1">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2" name="Google Shape;9;p2"/>
          <p:cNvSpPr/>
          <p:nvPr/>
        </p:nvSpPr>
        <p:spPr>
          <a:xfrm>
            <a:off x="8341920" y="46440"/>
            <a:ext cx="731160" cy="767520"/>
          </a:xfrm>
          <a:prstGeom prst="star10">
            <a:avLst>
              <a:gd name="adj" fmla="val 17041"/>
              <a:gd name="hf" fmla="val 105146"/>
            </a:avLst>
          </a:prstGeom>
          <a:solidFill>
            <a:schemeClr val="accent2"/>
          </a:solidFill>
          <a:ln w="0">
            <a:noFill/>
          </a:ln>
        </p:spPr>
        <p:style>
          <a:lnRef idx="0">
            <a:scrgbClr r="0" g="0" b="0"/>
          </a:lnRef>
          <a:fillRef idx="0">
            <a:scrgbClr r="0" g="0" b="0"/>
          </a:fillRef>
          <a:effectRef idx="0">
            <a:scrgbClr r="0" g="0" b="0"/>
          </a:effectRef>
          <a:fontRef idx="minor"/>
        </p:style>
        <p:txBody>
          <a:bodyPr tIns="77040" bIns="770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pic>
        <p:nvPicPr>
          <p:cNvPr id="43" name="Google Shape;10;p2"/>
          <p:cNvPicPr/>
          <p:nvPr/>
        </p:nvPicPr>
        <p:blipFill>
          <a:blip r:embed="rId3"/>
          <a:srcRect l="25238" r="24663"/>
          <a:stretch/>
        </p:blipFill>
        <p:spPr>
          <a:xfrm flipH="1">
            <a:off x="-358920" y="-484200"/>
            <a:ext cx="1732320" cy="1828440"/>
          </a:xfrm>
          <a:prstGeom prst="rect">
            <a:avLst/>
          </a:prstGeom>
          <a:ln w="0">
            <a:noFill/>
          </a:ln>
        </p:spPr>
      </p:pic>
      <p:pic>
        <p:nvPicPr>
          <p:cNvPr id="2" name="Google Shape;11;p2"/>
          <p:cNvPicPr/>
          <p:nvPr/>
        </p:nvPicPr>
        <p:blipFill>
          <a:blip r:embed="rId4"/>
          <a:srcRect l="15575" r="17319"/>
          <a:stretch/>
        </p:blipFill>
        <p:spPr>
          <a:xfrm rot="7309200">
            <a:off x="7873200" y="3692160"/>
            <a:ext cx="2324520" cy="1828440"/>
          </a:xfrm>
          <a:prstGeom prst="rect">
            <a:avLst/>
          </a:prstGeom>
          <a:ln w="0">
            <a:noFill/>
          </a:ln>
        </p:spPr>
      </p:pic>
      <p:grpSp>
        <p:nvGrpSpPr>
          <p:cNvPr id="3" name="Google Shape;12;p2"/>
          <p:cNvGrpSpPr/>
          <p:nvPr/>
        </p:nvGrpSpPr>
        <p:grpSpPr>
          <a:xfrm>
            <a:off x="241920" y="185040"/>
            <a:ext cx="8602560" cy="2913480"/>
            <a:chOff x="241920" y="185040"/>
            <a:chExt cx="8602560" cy="2913480"/>
          </a:xfrm>
        </p:grpSpPr>
        <p:sp>
          <p:nvSpPr>
            <p:cNvPr id="4" name="Google Shape;13;p2"/>
            <p:cNvSpPr/>
            <p:nvPr/>
          </p:nvSpPr>
          <p:spPr>
            <a:xfrm>
              <a:off x="241920" y="1748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5" name="Google Shape;14;p2"/>
            <p:cNvSpPr/>
            <p:nvPr/>
          </p:nvSpPr>
          <p:spPr>
            <a:xfrm>
              <a:off x="6123960" y="18504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6" name="Google Shape;15;p2"/>
            <p:cNvSpPr/>
            <p:nvPr/>
          </p:nvSpPr>
          <p:spPr>
            <a:xfrm>
              <a:off x="8570520" y="28245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7" name="Google Shape;16;p2"/>
          <p:cNvGrpSpPr/>
          <p:nvPr/>
        </p:nvGrpSpPr>
        <p:grpSpPr>
          <a:xfrm>
            <a:off x="2450520" y="305640"/>
            <a:ext cx="2258280" cy="4574880"/>
            <a:chOff x="2450520" y="305640"/>
            <a:chExt cx="2258280" cy="4574880"/>
          </a:xfrm>
        </p:grpSpPr>
        <p:grpSp>
          <p:nvGrpSpPr>
            <p:cNvPr id="8" name="Google Shape;17;p2"/>
            <p:cNvGrpSpPr/>
            <p:nvPr/>
          </p:nvGrpSpPr>
          <p:grpSpPr>
            <a:xfrm>
              <a:off x="2450520" y="305640"/>
              <a:ext cx="273960" cy="32400"/>
              <a:chOff x="2450520" y="305640"/>
              <a:chExt cx="273960" cy="32400"/>
            </a:xfrm>
          </p:grpSpPr>
          <p:sp>
            <p:nvSpPr>
              <p:cNvPr id="9" name="Google Shape;18;p2"/>
              <p:cNvSpPr/>
              <p:nvPr/>
            </p:nvSpPr>
            <p:spPr>
              <a:xfrm>
                <a:off x="2450520" y="3056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0" name="Google Shape;19;p2"/>
              <p:cNvSpPr/>
              <p:nvPr/>
            </p:nvSpPr>
            <p:spPr>
              <a:xfrm>
                <a:off x="2511000" y="3056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1" name="Google Shape;20;p2"/>
              <p:cNvSpPr/>
              <p:nvPr/>
            </p:nvSpPr>
            <p:spPr>
              <a:xfrm>
                <a:off x="2571480" y="3056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2" name="Google Shape;21;p2"/>
              <p:cNvSpPr/>
              <p:nvPr/>
            </p:nvSpPr>
            <p:spPr>
              <a:xfrm>
                <a:off x="2631960" y="3056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3" name="Google Shape;22;p2"/>
              <p:cNvSpPr/>
              <p:nvPr/>
            </p:nvSpPr>
            <p:spPr>
              <a:xfrm>
                <a:off x="2692080" y="3056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4" name="Google Shape;23;p2"/>
            <p:cNvGrpSpPr/>
            <p:nvPr/>
          </p:nvGrpSpPr>
          <p:grpSpPr>
            <a:xfrm>
              <a:off x="4434840" y="4848120"/>
              <a:ext cx="273960" cy="32400"/>
              <a:chOff x="4434840" y="4848120"/>
              <a:chExt cx="273960" cy="32400"/>
            </a:xfrm>
          </p:grpSpPr>
          <p:sp>
            <p:nvSpPr>
              <p:cNvPr id="15" name="Google Shape;24;p2"/>
              <p:cNvSpPr/>
              <p:nvPr/>
            </p:nvSpPr>
            <p:spPr>
              <a:xfrm>
                <a:off x="4434840" y="48481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6" name="Google Shape;25;p2"/>
              <p:cNvSpPr/>
              <p:nvPr/>
            </p:nvSpPr>
            <p:spPr>
              <a:xfrm>
                <a:off x="4495320" y="48481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7" name="Google Shape;26;p2"/>
              <p:cNvSpPr/>
              <p:nvPr/>
            </p:nvSpPr>
            <p:spPr>
              <a:xfrm>
                <a:off x="4555800" y="48481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8" name="Google Shape;27;p2"/>
              <p:cNvSpPr/>
              <p:nvPr/>
            </p:nvSpPr>
            <p:spPr>
              <a:xfrm>
                <a:off x="4615920" y="48481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19" name="Google Shape;28;p2"/>
              <p:cNvSpPr/>
              <p:nvPr/>
            </p:nvSpPr>
            <p:spPr>
              <a:xfrm>
                <a:off x="4676400" y="48481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pic>
        <p:nvPicPr>
          <p:cNvPr id="20" name="Google Shape;29;p2"/>
          <p:cNvPicPr/>
          <p:nvPr/>
        </p:nvPicPr>
        <p:blipFill>
          <a:blip r:embed="rId5"/>
          <a:srcRect l="57098" t="16029" r="3509" b="43399"/>
          <a:stretch/>
        </p:blipFill>
        <p:spPr>
          <a:xfrm>
            <a:off x="27360" y="4233240"/>
            <a:ext cx="1371240" cy="1371240"/>
          </a:xfrm>
          <a:prstGeom prst="rect">
            <a:avLst/>
          </a:prstGeom>
          <a:ln w="0">
            <a:noFill/>
          </a:ln>
        </p:spPr>
      </p:pic>
      <p:grpSp>
        <p:nvGrpSpPr>
          <p:cNvPr id="21" name="Google Shape;30;p2"/>
          <p:cNvGrpSpPr/>
          <p:nvPr/>
        </p:nvGrpSpPr>
        <p:grpSpPr>
          <a:xfrm>
            <a:off x="-548640" y="1564200"/>
            <a:ext cx="10103760" cy="2444760"/>
            <a:chOff x="-548640" y="1564200"/>
            <a:chExt cx="10103760" cy="2444760"/>
          </a:xfrm>
        </p:grpSpPr>
        <p:grpSp>
          <p:nvGrpSpPr>
            <p:cNvPr id="22" name="Google Shape;31;p2"/>
            <p:cNvGrpSpPr/>
            <p:nvPr/>
          </p:nvGrpSpPr>
          <p:grpSpPr>
            <a:xfrm>
              <a:off x="-548640" y="2912400"/>
              <a:ext cx="1096560" cy="1096560"/>
              <a:chOff x="-548640" y="2912400"/>
              <a:chExt cx="1096560" cy="1096560"/>
            </a:xfrm>
          </p:grpSpPr>
          <p:sp>
            <p:nvSpPr>
              <p:cNvPr id="23" name="Google Shape;32;p2"/>
              <p:cNvSpPr/>
              <p:nvPr/>
            </p:nvSpPr>
            <p:spPr>
              <a:xfrm>
                <a:off x="-548640" y="29124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4" name="Google Shape;33;p2"/>
              <p:cNvSpPr/>
              <p:nvPr/>
            </p:nvSpPr>
            <p:spPr>
              <a:xfrm>
                <a:off x="-492120" y="29689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 name="Google Shape;34;p2"/>
              <p:cNvSpPr/>
              <p:nvPr/>
            </p:nvSpPr>
            <p:spPr>
              <a:xfrm>
                <a:off x="-438840" y="30218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 name="Google Shape;35;p2"/>
              <p:cNvSpPr/>
              <p:nvPr/>
            </p:nvSpPr>
            <p:spPr>
              <a:xfrm>
                <a:off x="-384120" y="30769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7" name="Google Shape;36;p2"/>
              <p:cNvSpPr/>
              <p:nvPr/>
            </p:nvSpPr>
            <p:spPr>
              <a:xfrm>
                <a:off x="-329040" y="31316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8" name="Google Shape;37;p2"/>
              <p:cNvSpPr/>
              <p:nvPr/>
            </p:nvSpPr>
            <p:spPr>
              <a:xfrm>
                <a:off x="-274320" y="31863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9" name="Google Shape;38;p2"/>
              <p:cNvSpPr/>
              <p:nvPr/>
            </p:nvSpPr>
            <p:spPr>
              <a:xfrm>
                <a:off x="-213480" y="32475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0" name="Google Shape;39;p2"/>
              <p:cNvSpPr/>
              <p:nvPr/>
            </p:nvSpPr>
            <p:spPr>
              <a:xfrm>
                <a:off x="-152280" y="33084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nvGrpSpPr>
            <p:cNvPr id="31" name="Google Shape;40;p2"/>
            <p:cNvGrpSpPr/>
            <p:nvPr/>
          </p:nvGrpSpPr>
          <p:grpSpPr>
            <a:xfrm>
              <a:off x="8732520" y="1564200"/>
              <a:ext cx="822600" cy="822600"/>
              <a:chOff x="8732520" y="1564200"/>
              <a:chExt cx="822600" cy="822600"/>
            </a:xfrm>
          </p:grpSpPr>
          <p:sp>
            <p:nvSpPr>
              <p:cNvPr id="32" name="Google Shape;41;p2"/>
              <p:cNvSpPr/>
              <p:nvPr/>
            </p:nvSpPr>
            <p:spPr>
              <a:xfrm>
                <a:off x="8732520" y="156420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3" name="Google Shape;42;p2"/>
              <p:cNvSpPr/>
              <p:nvPr/>
            </p:nvSpPr>
            <p:spPr>
              <a:xfrm>
                <a:off x="8775000" y="160668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4" name="Google Shape;43;p2"/>
              <p:cNvSpPr/>
              <p:nvPr/>
            </p:nvSpPr>
            <p:spPr>
              <a:xfrm>
                <a:off x="8814600" y="164628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5" name="Google Shape;44;p2"/>
              <p:cNvSpPr/>
              <p:nvPr/>
            </p:nvSpPr>
            <p:spPr>
              <a:xfrm>
                <a:off x="8856000" y="168768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6" name="Google Shape;45;p2"/>
              <p:cNvSpPr/>
              <p:nvPr/>
            </p:nvSpPr>
            <p:spPr>
              <a:xfrm>
                <a:off x="8897040" y="172872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7" name="Google Shape;46;p2"/>
              <p:cNvSpPr/>
              <p:nvPr/>
            </p:nvSpPr>
            <p:spPr>
              <a:xfrm>
                <a:off x="8938080" y="176976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8" name="Google Shape;47;p2"/>
              <p:cNvSpPr/>
              <p:nvPr/>
            </p:nvSpPr>
            <p:spPr>
              <a:xfrm>
                <a:off x="8983800" y="181548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9" name="Google Shape;48;p2"/>
              <p:cNvSpPr/>
              <p:nvPr/>
            </p:nvSpPr>
            <p:spPr>
              <a:xfrm>
                <a:off x="9029880" y="186120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sp>
        <p:nvSpPr>
          <p:cNvPr id="40" name="PlaceHolder 1"/>
          <p:cNvSpPr>
            <a:spLocks noGrp="1"/>
          </p:cNvSpPr>
          <p:nvPr>
            <p:ph type="title"/>
          </p:nvPr>
        </p:nvSpPr>
        <p:spPr>
          <a:xfrm>
            <a:off x="911160" y="1203120"/>
            <a:ext cx="7321320" cy="2086560"/>
          </a:xfrm>
          <a:prstGeom prst="rect">
            <a:avLst/>
          </a:prstGeom>
          <a:noFill/>
          <a:ln w="0">
            <a:noFill/>
          </a:ln>
        </p:spPr>
        <p:txBody>
          <a:bodyPr lIns="91440" tIns="91440" rIns="91440" bIns="91440" anchor="b">
            <a:noAutofit/>
          </a:bodyPr>
          <a:lstStyle/>
          <a:p>
            <a:pPr indent="0">
              <a:buNone/>
            </a:pPr>
            <a:r>
              <a:rPr lang="fr-FR" sz="7200" b="0" strike="noStrike" spc="-1">
                <a:solidFill>
                  <a:schemeClr val="dk1"/>
                </a:solidFill>
                <a:latin typeface="Arial"/>
              </a:rPr>
              <a:t>Click to edit the title text format</a:t>
            </a:r>
          </a:p>
        </p:txBody>
      </p:sp>
      <p:sp>
        <p:nvSpPr>
          <p:cNvPr id="41"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1110960" y="1339560"/>
            <a:ext cx="3264120" cy="165744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205" name="PlaceHolder 2"/>
          <p:cNvSpPr>
            <a:spLocks noGrp="1"/>
          </p:cNvSpPr>
          <p:nvPr>
            <p:ph type="body"/>
          </p:nvPr>
        </p:nvSpPr>
        <p:spPr>
          <a:xfrm>
            <a:off x="5471640" y="0"/>
            <a:ext cx="367200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
        <p:nvSpPr>
          <p:cNvPr id="206" name="Google Shape;408;p18"/>
          <p:cNvSpPr/>
          <p:nvPr/>
        </p:nvSpPr>
        <p:spPr>
          <a:xfrm>
            <a:off x="285480" y="31320"/>
            <a:ext cx="731160" cy="767520"/>
          </a:xfrm>
          <a:prstGeom prst="star10">
            <a:avLst>
              <a:gd name="adj" fmla="val 17041"/>
              <a:gd name="hf" fmla="val 105146"/>
            </a:avLst>
          </a:prstGeom>
          <a:solidFill>
            <a:schemeClr val="accent2"/>
          </a:solidFill>
          <a:ln w="0">
            <a:noFill/>
          </a:ln>
        </p:spPr>
        <p:style>
          <a:lnRef idx="0">
            <a:scrgbClr r="0" g="0" b="0"/>
          </a:lnRef>
          <a:fillRef idx="0">
            <a:scrgbClr r="0" g="0" b="0"/>
          </a:fillRef>
          <a:effectRef idx="0">
            <a:scrgbClr r="0" g="0" b="0"/>
          </a:effectRef>
          <a:fontRef idx="minor"/>
        </p:style>
        <p:txBody>
          <a:bodyPr tIns="77040" bIns="770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07" name="Google Shape;409;p18"/>
          <p:cNvSpPr/>
          <p:nvPr/>
        </p:nvSpPr>
        <p:spPr>
          <a:xfrm flipH="1">
            <a:off x="298440" y="179820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208" name="Google Shape;410;p18"/>
          <p:cNvGrpSpPr/>
          <p:nvPr/>
        </p:nvGrpSpPr>
        <p:grpSpPr>
          <a:xfrm>
            <a:off x="-411480" y="799560"/>
            <a:ext cx="822600" cy="822600"/>
            <a:chOff x="-411480" y="799560"/>
            <a:chExt cx="822600" cy="822600"/>
          </a:xfrm>
        </p:grpSpPr>
        <p:sp>
          <p:nvSpPr>
            <p:cNvPr id="209" name="Google Shape;411;p18"/>
            <p:cNvSpPr/>
            <p:nvPr/>
          </p:nvSpPr>
          <p:spPr>
            <a:xfrm>
              <a:off x="-411480" y="79956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0" name="Google Shape;412;p18"/>
            <p:cNvSpPr/>
            <p:nvPr/>
          </p:nvSpPr>
          <p:spPr>
            <a:xfrm>
              <a:off x="-369000" y="84204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1" name="Google Shape;413;p18"/>
            <p:cNvSpPr/>
            <p:nvPr/>
          </p:nvSpPr>
          <p:spPr>
            <a:xfrm>
              <a:off x="-329400" y="8816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2" name="Google Shape;414;p18"/>
            <p:cNvSpPr/>
            <p:nvPr/>
          </p:nvSpPr>
          <p:spPr>
            <a:xfrm>
              <a:off x="-288000" y="92304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3" name="Google Shape;415;p18"/>
            <p:cNvSpPr/>
            <p:nvPr/>
          </p:nvSpPr>
          <p:spPr>
            <a:xfrm>
              <a:off x="-246960" y="96408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4" name="Google Shape;416;p18"/>
            <p:cNvSpPr/>
            <p:nvPr/>
          </p:nvSpPr>
          <p:spPr>
            <a:xfrm>
              <a:off x="-205920" y="100512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5" name="Google Shape;417;p18"/>
            <p:cNvSpPr/>
            <p:nvPr/>
          </p:nvSpPr>
          <p:spPr>
            <a:xfrm>
              <a:off x="-160200" y="105084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6" name="Google Shape;418;p18"/>
            <p:cNvSpPr/>
            <p:nvPr/>
          </p:nvSpPr>
          <p:spPr>
            <a:xfrm>
              <a:off x="-114480" y="109656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17" name="Google Shape;420;p19"/>
          <p:cNvPicPr/>
          <p:nvPr/>
        </p:nvPicPr>
        <p:blipFill>
          <a:blip r:embed="rId3">
            <a:alphaModFix amt="63000"/>
          </a:blip>
          <a:srcRect l="50780" t="55966" r="5115"/>
          <a:stretch/>
        </p:blipFill>
        <p:spPr>
          <a:xfrm rot="1522200">
            <a:off x="7492320" y="3947760"/>
            <a:ext cx="2343240" cy="2284560"/>
          </a:xfrm>
          <a:prstGeom prst="rect">
            <a:avLst/>
          </a:prstGeom>
          <a:ln w="0">
            <a:noFill/>
          </a:ln>
        </p:spPr>
      </p:pic>
      <p:sp>
        <p:nvSpPr>
          <p:cNvPr id="218" name="Google Shape;421;p19"/>
          <p:cNvSpPr/>
          <p:nvPr/>
        </p:nvSpPr>
        <p:spPr>
          <a:xfrm rot="10800000">
            <a:off x="8611200" y="316620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219" name="Google Shape;422;p19"/>
          <p:cNvGrpSpPr/>
          <p:nvPr/>
        </p:nvGrpSpPr>
        <p:grpSpPr>
          <a:xfrm>
            <a:off x="442440" y="1799640"/>
            <a:ext cx="32400" cy="273960"/>
            <a:chOff x="442440" y="1799640"/>
            <a:chExt cx="32400" cy="273960"/>
          </a:xfrm>
        </p:grpSpPr>
        <p:sp>
          <p:nvSpPr>
            <p:cNvPr id="220" name="Google Shape;423;p19"/>
            <p:cNvSpPr/>
            <p:nvPr/>
          </p:nvSpPr>
          <p:spPr>
            <a:xfrm rot="5400000">
              <a:off x="442440" y="17996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1" name="Google Shape;424;p19"/>
            <p:cNvSpPr/>
            <p:nvPr/>
          </p:nvSpPr>
          <p:spPr>
            <a:xfrm rot="5400000">
              <a:off x="442440" y="18597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2" name="Google Shape;425;p19"/>
            <p:cNvSpPr/>
            <p:nvPr/>
          </p:nvSpPr>
          <p:spPr>
            <a:xfrm rot="5400000">
              <a:off x="442440" y="19202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3" name="Google Shape;426;p19"/>
            <p:cNvSpPr/>
            <p:nvPr/>
          </p:nvSpPr>
          <p:spPr>
            <a:xfrm rot="5400000">
              <a:off x="442440" y="19807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24" name="Google Shape;427;p19"/>
            <p:cNvSpPr/>
            <p:nvPr/>
          </p:nvSpPr>
          <p:spPr>
            <a:xfrm rot="5400000">
              <a:off x="442440" y="20412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25" name="Google Shape;428;p19"/>
          <p:cNvGrpSpPr/>
          <p:nvPr/>
        </p:nvGrpSpPr>
        <p:grpSpPr>
          <a:xfrm>
            <a:off x="-548640" y="564840"/>
            <a:ext cx="10108080" cy="3773160"/>
            <a:chOff x="-548640" y="564840"/>
            <a:chExt cx="10108080" cy="3773160"/>
          </a:xfrm>
        </p:grpSpPr>
        <p:grpSp>
          <p:nvGrpSpPr>
            <p:cNvPr id="226" name="Google Shape;429;p19"/>
            <p:cNvGrpSpPr/>
            <p:nvPr/>
          </p:nvGrpSpPr>
          <p:grpSpPr>
            <a:xfrm>
              <a:off x="-548640" y="564840"/>
              <a:ext cx="1096920" cy="1096920"/>
              <a:chOff x="-548640" y="564840"/>
              <a:chExt cx="1096920" cy="1096920"/>
            </a:xfrm>
          </p:grpSpPr>
          <p:sp>
            <p:nvSpPr>
              <p:cNvPr id="227" name="Google Shape;430;p19"/>
              <p:cNvSpPr/>
              <p:nvPr/>
            </p:nvSpPr>
            <p:spPr>
              <a:xfrm>
                <a:off x="-548640" y="564840"/>
                <a:ext cx="1096920" cy="10969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28" name="Google Shape;431;p19"/>
              <p:cNvSpPr/>
              <p:nvPr/>
            </p:nvSpPr>
            <p:spPr>
              <a:xfrm>
                <a:off x="-492120" y="62136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29" name="Google Shape;432;p19"/>
              <p:cNvSpPr/>
              <p:nvPr/>
            </p:nvSpPr>
            <p:spPr>
              <a:xfrm>
                <a:off x="-439200" y="67428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0" name="Google Shape;433;p19"/>
              <p:cNvSpPr/>
              <p:nvPr/>
            </p:nvSpPr>
            <p:spPr>
              <a:xfrm>
                <a:off x="-384120" y="72936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1" name="Google Shape;434;p19"/>
              <p:cNvSpPr/>
              <p:nvPr/>
            </p:nvSpPr>
            <p:spPr>
              <a:xfrm>
                <a:off x="-329040" y="78408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2" name="Google Shape;435;p19"/>
              <p:cNvSpPr/>
              <p:nvPr/>
            </p:nvSpPr>
            <p:spPr>
              <a:xfrm>
                <a:off x="-274320" y="839160"/>
                <a:ext cx="548640" cy="548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3" name="Google Shape;436;p19"/>
              <p:cNvSpPr/>
              <p:nvPr/>
            </p:nvSpPr>
            <p:spPr>
              <a:xfrm>
                <a:off x="-213480" y="900000"/>
                <a:ext cx="426600" cy="426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4" name="Google Shape;437;p19"/>
              <p:cNvSpPr/>
              <p:nvPr/>
            </p:nvSpPr>
            <p:spPr>
              <a:xfrm>
                <a:off x="-152280" y="96084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nvGrpSpPr>
            <p:cNvPr id="235" name="Google Shape;438;p19"/>
            <p:cNvGrpSpPr/>
            <p:nvPr/>
          </p:nvGrpSpPr>
          <p:grpSpPr>
            <a:xfrm>
              <a:off x="8736840" y="3515400"/>
              <a:ext cx="822600" cy="822600"/>
              <a:chOff x="8736840" y="3515400"/>
              <a:chExt cx="822600" cy="822600"/>
            </a:xfrm>
          </p:grpSpPr>
          <p:sp>
            <p:nvSpPr>
              <p:cNvPr id="236" name="Google Shape;439;p19"/>
              <p:cNvSpPr/>
              <p:nvPr/>
            </p:nvSpPr>
            <p:spPr>
              <a:xfrm rot="10800000">
                <a:off x="8736840" y="351540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7" name="Google Shape;440;p19"/>
              <p:cNvSpPr/>
              <p:nvPr/>
            </p:nvSpPr>
            <p:spPr>
              <a:xfrm rot="10800000">
                <a:off x="8779320" y="355788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8" name="Google Shape;441;p19"/>
              <p:cNvSpPr/>
              <p:nvPr/>
            </p:nvSpPr>
            <p:spPr>
              <a:xfrm rot="10800000">
                <a:off x="8819280" y="359748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39" name="Google Shape;442;p19"/>
              <p:cNvSpPr/>
              <p:nvPr/>
            </p:nvSpPr>
            <p:spPr>
              <a:xfrm rot="10800000">
                <a:off x="8860320" y="363888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40" name="Google Shape;443;p19"/>
              <p:cNvSpPr/>
              <p:nvPr/>
            </p:nvSpPr>
            <p:spPr>
              <a:xfrm rot="10800000">
                <a:off x="8901360" y="367992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41" name="Google Shape;444;p19"/>
              <p:cNvSpPr/>
              <p:nvPr/>
            </p:nvSpPr>
            <p:spPr>
              <a:xfrm rot="10800000">
                <a:off x="8942760" y="372096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42" name="Google Shape;445;p19"/>
              <p:cNvSpPr/>
              <p:nvPr/>
            </p:nvSpPr>
            <p:spPr>
              <a:xfrm rot="10800000">
                <a:off x="8988480" y="376668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43" name="Google Shape;446;p19"/>
              <p:cNvSpPr/>
              <p:nvPr/>
            </p:nvSpPr>
            <p:spPr>
              <a:xfrm rot="10800000">
                <a:off x="9033840" y="381240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pic>
        <p:nvPicPr>
          <p:cNvPr id="244" name="Google Shape;447;p19"/>
          <p:cNvPicPr/>
          <p:nvPr/>
        </p:nvPicPr>
        <p:blipFill>
          <a:blip r:embed="rId4"/>
          <a:srcRect l="15074" t="23118" r="19923" b="25916"/>
          <a:stretch/>
        </p:blipFill>
        <p:spPr>
          <a:xfrm rot="21062400">
            <a:off x="-1703880" y="-714600"/>
            <a:ext cx="2707200" cy="2072880"/>
          </a:xfrm>
          <a:prstGeom prst="rect">
            <a:avLst/>
          </a:prstGeom>
          <a:ln w="0">
            <a:noFill/>
          </a:ln>
        </p:spPr>
      </p:pic>
      <p:sp>
        <p:nvSpPr>
          <p:cNvPr id="245" name="PlaceHolder 1"/>
          <p:cNvSpPr>
            <a:spLocks noGrp="1"/>
          </p:cNvSpPr>
          <p:nvPr>
            <p:ph type="title"/>
          </p:nvPr>
        </p:nvSpPr>
        <p:spPr>
          <a:xfrm>
            <a:off x="720000" y="1662120"/>
            <a:ext cx="3121920" cy="105264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24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47" name="Google Shape;451;p20"/>
          <p:cNvPicPr/>
          <p:nvPr/>
        </p:nvPicPr>
        <p:blipFill>
          <a:blip r:embed="rId3">
            <a:alphaModFix amt="63000"/>
          </a:blip>
          <a:srcRect l="3340" t="55966" r="57265"/>
          <a:stretch/>
        </p:blipFill>
        <p:spPr>
          <a:xfrm rot="10269600">
            <a:off x="7561800" y="-1049760"/>
            <a:ext cx="2351160" cy="2566440"/>
          </a:xfrm>
          <a:prstGeom prst="rect">
            <a:avLst/>
          </a:prstGeom>
          <a:ln w="0">
            <a:noFill/>
          </a:ln>
        </p:spPr>
      </p:pic>
      <p:sp>
        <p:nvSpPr>
          <p:cNvPr id="248" name="Google Shape;452;p20"/>
          <p:cNvSpPr/>
          <p:nvPr/>
        </p:nvSpPr>
        <p:spPr>
          <a:xfrm flipH="1">
            <a:off x="8599320" y="184032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249" name="Google Shape;453;p20"/>
          <p:cNvGrpSpPr/>
          <p:nvPr/>
        </p:nvGrpSpPr>
        <p:grpSpPr>
          <a:xfrm>
            <a:off x="-376920" y="942480"/>
            <a:ext cx="9931680" cy="3269160"/>
            <a:chOff x="-376920" y="942480"/>
            <a:chExt cx="9931680" cy="3269160"/>
          </a:xfrm>
        </p:grpSpPr>
        <p:grpSp>
          <p:nvGrpSpPr>
            <p:cNvPr id="250" name="Google Shape;454;p20"/>
            <p:cNvGrpSpPr/>
            <p:nvPr/>
          </p:nvGrpSpPr>
          <p:grpSpPr>
            <a:xfrm>
              <a:off x="-376920" y="3389040"/>
              <a:ext cx="822600" cy="822600"/>
              <a:chOff x="-376920" y="3389040"/>
              <a:chExt cx="822600" cy="822600"/>
            </a:xfrm>
          </p:grpSpPr>
          <p:sp>
            <p:nvSpPr>
              <p:cNvPr id="251" name="Google Shape;455;p20"/>
              <p:cNvSpPr/>
              <p:nvPr/>
            </p:nvSpPr>
            <p:spPr>
              <a:xfrm flipH="1">
                <a:off x="-377280" y="338904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2" name="Google Shape;456;p20"/>
              <p:cNvSpPr/>
              <p:nvPr/>
            </p:nvSpPr>
            <p:spPr>
              <a:xfrm flipH="1">
                <a:off x="-334800" y="343152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3" name="Google Shape;457;p20"/>
              <p:cNvSpPr/>
              <p:nvPr/>
            </p:nvSpPr>
            <p:spPr>
              <a:xfrm flipH="1">
                <a:off x="-294480" y="347112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4" name="Google Shape;458;p20"/>
              <p:cNvSpPr/>
              <p:nvPr/>
            </p:nvSpPr>
            <p:spPr>
              <a:xfrm flipH="1">
                <a:off x="-253800" y="351252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5" name="Google Shape;459;p20"/>
              <p:cNvSpPr/>
              <p:nvPr/>
            </p:nvSpPr>
            <p:spPr>
              <a:xfrm flipH="1">
                <a:off x="-212760" y="355356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6" name="Google Shape;460;p20"/>
              <p:cNvSpPr/>
              <p:nvPr/>
            </p:nvSpPr>
            <p:spPr>
              <a:xfrm flipH="1">
                <a:off x="-171000" y="359460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7" name="Google Shape;461;p20"/>
              <p:cNvSpPr/>
              <p:nvPr/>
            </p:nvSpPr>
            <p:spPr>
              <a:xfrm flipH="1">
                <a:off x="-125280" y="364032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8" name="Google Shape;462;p20"/>
              <p:cNvSpPr/>
              <p:nvPr/>
            </p:nvSpPr>
            <p:spPr>
              <a:xfrm flipH="1">
                <a:off x="-79560" y="368604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nvGrpSpPr>
            <p:cNvPr id="259" name="Google Shape;463;p20"/>
            <p:cNvGrpSpPr/>
            <p:nvPr/>
          </p:nvGrpSpPr>
          <p:grpSpPr>
            <a:xfrm>
              <a:off x="8732160" y="942480"/>
              <a:ext cx="822600" cy="822600"/>
              <a:chOff x="8732160" y="942480"/>
              <a:chExt cx="822600" cy="822600"/>
            </a:xfrm>
          </p:grpSpPr>
          <p:sp>
            <p:nvSpPr>
              <p:cNvPr id="260" name="Google Shape;464;p20"/>
              <p:cNvSpPr/>
              <p:nvPr/>
            </p:nvSpPr>
            <p:spPr>
              <a:xfrm flipH="1">
                <a:off x="8731800" y="94248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1" name="Google Shape;465;p20"/>
              <p:cNvSpPr/>
              <p:nvPr/>
            </p:nvSpPr>
            <p:spPr>
              <a:xfrm flipH="1">
                <a:off x="8774280" y="98496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2" name="Google Shape;466;p20"/>
              <p:cNvSpPr/>
              <p:nvPr/>
            </p:nvSpPr>
            <p:spPr>
              <a:xfrm flipH="1">
                <a:off x="8814600" y="102492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3" name="Google Shape;467;p20"/>
              <p:cNvSpPr/>
              <p:nvPr/>
            </p:nvSpPr>
            <p:spPr>
              <a:xfrm flipH="1">
                <a:off x="8855280" y="106596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4" name="Google Shape;468;p20"/>
              <p:cNvSpPr/>
              <p:nvPr/>
            </p:nvSpPr>
            <p:spPr>
              <a:xfrm flipH="1">
                <a:off x="8896320" y="110700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5" name="Google Shape;469;p20"/>
              <p:cNvSpPr/>
              <p:nvPr/>
            </p:nvSpPr>
            <p:spPr>
              <a:xfrm flipH="1">
                <a:off x="8938080" y="114840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6" name="Google Shape;470;p20"/>
              <p:cNvSpPr/>
              <p:nvPr/>
            </p:nvSpPr>
            <p:spPr>
              <a:xfrm flipH="1">
                <a:off x="8983800" y="119412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7" name="Google Shape;471;p20"/>
              <p:cNvSpPr/>
              <p:nvPr/>
            </p:nvSpPr>
            <p:spPr>
              <a:xfrm flipH="1">
                <a:off x="9029880" y="123984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pic>
        <p:nvPicPr>
          <p:cNvPr id="268" name="Google Shape;472;p20"/>
          <p:cNvPicPr/>
          <p:nvPr/>
        </p:nvPicPr>
        <p:blipFill>
          <a:blip r:embed="rId4"/>
          <a:srcRect l="10330" t="19134" r="12747" b="11417"/>
          <a:stretch/>
        </p:blipFill>
        <p:spPr>
          <a:xfrm rot="5164200" flipH="1">
            <a:off x="-717120" y="3944160"/>
            <a:ext cx="2367000" cy="2086920"/>
          </a:xfrm>
          <a:prstGeom prst="rect">
            <a:avLst/>
          </a:prstGeom>
          <a:ln w="0">
            <a:noFill/>
          </a:ln>
        </p:spPr>
      </p:pic>
      <p:grpSp>
        <p:nvGrpSpPr>
          <p:cNvPr id="269" name="Google Shape;473;p20"/>
          <p:cNvGrpSpPr/>
          <p:nvPr/>
        </p:nvGrpSpPr>
        <p:grpSpPr>
          <a:xfrm>
            <a:off x="505800" y="3019680"/>
            <a:ext cx="32400" cy="273960"/>
            <a:chOff x="505800" y="3019680"/>
            <a:chExt cx="32400" cy="273960"/>
          </a:xfrm>
        </p:grpSpPr>
        <p:sp>
          <p:nvSpPr>
            <p:cNvPr id="270" name="Google Shape;474;p20"/>
            <p:cNvSpPr/>
            <p:nvPr/>
          </p:nvSpPr>
          <p:spPr>
            <a:xfrm rot="5400000" flipV="1">
              <a:off x="505800" y="301968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71" name="Google Shape;475;p20"/>
            <p:cNvSpPr/>
            <p:nvPr/>
          </p:nvSpPr>
          <p:spPr>
            <a:xfrm rot="5400000" flipV="1">
              <a:off x="505800" y="30798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72" name="Google Shape;476;p20"/>
            <p:cNvSpPr/>
            <p:nvPr/>
          </p:nvSpPr>
          <p:spPr>
            <a:xfrm rot="5400000" flipV="1">
              <a:off x="505800" y="314028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73" name="Google Shape;477;p20"/>
            <p:cNvSpPr/>
            <p:nvPr/>
          </p:nvSpPr>
          <p:spPr>
            <a:xfrm rot="5400000" flipV="1">
              <a:off x="505800" y="32007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74" name="Google Shape;478;p20"/>
            <p:cNvSpPr/>
            <p:nvPr/>
          </p:nvSpPr>
          <p:spPr>
            <a:xfrm rot="5400000" flipV="1">
              <a:off x="505800" y="32612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
        <p:nvSpPr>
          <p:cNvPr id="275" name="PlaceHolder 1"/>
          <p:cNvSpPr>
            <a:spLocks noGrp="1"/>
          </p:cNvSpPr>
          <p:nvPr>
            <p:ph type="title"/>
          </p:nvPr>
        </p:nvSpPr>
        <p:spPr>
          <a:xfrm>
            <a:off x="4744800" y="1909440"/>
            <a:ext cx="3076920" cy="65232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27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7" name="PlaceHolder 1"/>
          <p:cNvSpPr>
            <a:spLocks noGrp="1"/>
          </p:cNvSpPr>
          <p:nvPr>
            <p:ph type="title"/>
          </p:nvPr>
        </p:nvSpPr>
        <p:spPr>
          <a:xfrm>
            <a:off x="1291680" y="2336040"/>
            <a:ext cx="3804840" cy="1644840"/>
          </a:xfrm>
          <a:prstGeom prst="rect">
            <a:avLst/>
          </a:prstGeom>
          <a:noFill/>
          <a:ln w="0">
            <a:noFill/>
          </a:ln>
        </p:spPr>
        <p:txBody>
          <a:bodyPr lIns="91440" tIns="91440" rIns="91440" bIns="91440" anchor="t">
            <a:noAutofit/>
          </a:bodyPr>
          <a:lstStyle/>
          <a:p>
            <a:pPr indent="0">
              <a:buNone/>
            </a:pPr>
            <a:r>
              <a:rPr lang="fr-FR" sz="5000" b="0" strike="noStrike" spc="-1">
                <a:solidFill>
                  <a:schemeClr val="dk1"/>
                </a:solidFill>
                <a:latin typeface="Arial"/>
              </a:rPr>
              <a:t>Click to edit the title text format</a:t>
            </a:r>
          </a:p>
        </p:txBody>
      </p:sp>
      <p:sp>
        <p:nvSpPr>
          <p:cNvPr id="278" name="PlaceHolder 2"/>
          <p:cNvSpPr>
            <a:spLocks noGrp="1"/>
          </p:cNvSpPr>
          <p:nvPr>
            <p:ph type="title"/>
          </p:nvPr>
        </p:nvSpPr>
        <p:spPr>
          <a:xfrm>
            <a:off x="1371600" y="1162440"/>
            <a:ext cx="1096920" cy="1096920"/>
          </a:xfrm>
          <a:prstGeom prst="rect">
            <a:avLst/>
          </a:prstGeom>
          <a:noFill/>
          <a:ln w="19080">
            <a:solidFill>
              <a:schemeClr val="dk1"/>
            </a:solidFill>
            <a:round/>
          </a:ln>
        </p:spPr>
        <p:txBody>
          <a:bodyPr lIns="91440" tIns="91440" rIns="91440" bIns="91440" anchor="ctr">
            <a:noAutofit/>
          </a:bodyPr>
          <a:lstStyle/>
          <a:p>
            <a:pPr indent="0" algn="ctr">
              <a:lnSpc>
                <a:spcPct val="100000"/>
              </a:lnSpc>
              <a:buNone/>
            </a:pPr>
            <a:r>
              <a:rPr lang="fr-FR" sz="4800" b="0" strike="noStrike" spc="-1">
                <a:solidFill>
                  <a:schemeClr val="dk1"/>
                </a:solidFill>
                <a:latin typeface="DM Sans Medium"/>
                <a:ea typeface="DM Sans Medium"/>
              </a:rPr>
              <a:t>xx%</a:t>
            </a:r>
            <a:endParaRPr lang="fr-FR" sz="4800" b="0" strike="noStrike" spc="-1">
              <a:solidFill>
                <a:schemeClr val="dk1"/>
              </a:solidFill>
              <a:latin typeface="Arial"/>
            </a:endParaRPr>
          </a:p>
        </p:txBody>
      </p:sp>
      <p:pic>
        <p:nvPicPr>
          <p:cNvPr id="279" name="Google Shape;54;p3"/>
          <p:cNvPicPr/>
          <p:nvPr/>
        </p:nvPicPr>
        <p:blipFill>
          <a:blip r:embed="rId3">
            <a:alphaModFix amt="77000"/>
          </a:blip>
          <a:srcRect l="51169" t="56240" r="6542"/>
          <a:stretch/>
        </p:blipFill>
        <p:spPr>
          <a:xfrm flipH="1">
            <a:off x="-855360" y="3742200"/>
            <a:ext cx="2226960" cy="2250360"/>
          </a:xfrm>
          <a:prstGeom prst="rect">
            <a:avLst/>
          </a:prstGeom>
          <a:ln w="0">
            <a:noFill/>
          </a:ln>
        </p:spPr>
      </p:pic>
      <p:pic>
        <p:nvPicPr>
          <p:cNvPr id="280" name="Google Shape;55;p3"/>
          <p:cNvPicPr/>
          <p:nvPr/>
        </p:nvPicPr>
        <p:blipFill>
          <a:blip r:embed="rId3">
            <a:alphaModFix amt="77000"/>
          </a:blip>
          <a:srcRect l="55131" t="4844" r="2579" b="82335"/>
          <a:stretch/>
        </p:blipFill>
        <p:spPr>
          <a:xfrm rot="10800000" flipH="1">
            <a:off x="7903080" y="82440"/>
            <a:ext cx="1547640" cy="456840"/>
          </a:xfrm>
          <a:prstGeom prst="rect">
            <a:avLst/>
          </a:prstGeom>
          <a:ln w="0">
            <a:noFill/>
          </a:ln>
        </p:spPr>
      </p:pic>
      <p:sp>
        <p:nvSpPr>
          <p:cNvPr id="281" name="Google Shape;56;p3"/>
          <p:cNvSpPr/>
          <p:nvPr/>
        </p:nvSpPr>
        <p:spPr>
          <a:xfrm flipH="1">
            <a:off x="120240" y="346824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282" name="Google Shape;57;p3"/>
          <p:cNvGrpSpPr/>
          <p:nvPr/>
        </p:nvGrpSpPr>
        <p:grpSpPr>
          <a:xfrm>
            <a:off x="1407960" y="597960"/>
            <a:ext cx="7665120" cy="4299840"/>
            <a:chOff x="1407960" y="597960"/>
            <a:chExt cx="7665120" cy="4299840"/>
          </a:xfrm>
        </p:grpSpPr>
        <p:grpSp>
          <p:nvGrpSpPr>
            <p:cNvPr id="283" name="Google Shape;58;p3"/>
            <p:cNvGrpSpPr/>
            <p:nvPr/>
          </p:nvGrpSpPr>
          <p:grpSpPr>
            <a:xfrm>
              <a:off x="8799120" y="597960"/>
              <a:ext cx="273960" cy="32400"/>
              <a:chOff x="8799120" y="597960"/>
              <a:chExt cx="273960" cy="32400"/>
            </a:xfrm>
          </p:grpSpPr>
          <p:sp>
            <p:nvSpPr>
              <p:cNvPr id="284" name="Google Shape;59;p3"/>
              <p:cNvSpPr/>
              <p:nvPr/>
            </p:nvSpPr>
            <p:spPr>
              <a:xfrm flipH="1">
                <a:off x="9040680" y="5979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5" name="Google Shape;60;p3"/>
              <p:cNvSpPr/>
              <p:nvPr/>
            </p:nvSpPr>
            <p:spPr>
              <a:xfrm flipH="1">
                <a:off x="8980560" y="5979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6" name="Google Shape;61;p3"/>
              <p:cNvSpPr/>
              <p:nvPr/>
            </p:nvSpPr>
            <p:spPr>
              <a:xfrm flipH="1">
                <a:off x="8920080" y="5979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7" name="Google Shape;62;p3"/>
              <p:cNvSpPr/>
              <p:nvPr/>
            </p:nvSpPr>
            <p:spPr>
              <a:xfrm flipH="1">
                <a:off x="8859600" y="5979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88" name="Google Shape;63;p3"/>
              <p:cNvSpPr/>
              <p:nvPr/>
            </p:nvSpPr>
            <p:spPr>
              <a:xfrm flipH="1">
                <a:off x="8799120" y="5979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89" name="Google Shape;64;p3"/>
            <p:cNvGrpSpPr/>
            <p:nvPr/>
          </p:nvGrpSpPr>
          <p:grpSpPr>
            <a:xfrm>
              <a:off x="1407960" y="4865400"/>
              <a:ext cx="273960" cy="32400"/>
              <a:chOff x="1407960" y="4865400"/>
              <a:chExt cx="273960" cy="32400"/>
            </a:xfrm>
          </p:grpSpPr>
          <p:sp>
            <p:nvSpPr>
              <p:cNvPr id="290" name="Google Shape;65;p3"/>
              <p:cNvSpPr/>
              <p:nvPr/>
            </p:nvSpPr>
            <p:spPr>
              <a:xfrm flipH="1">
                <a:off x="1649520" y="48654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91" name="Google Shape;66;p3"/>
              <p:cNvSpPr/>
              <p:nvPr/>
            </p:nvSpPr>
            <p:spPr>
              <a:xfrm flipH="1">
                <a:off x="1589040" y="48654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92" name="Google Shape;67;p3"/>
              <p:cNvSpPr/>
              <p:nvPr/>
            </p:nvSpPr>
            <p:spPr>
              <a:xfrm flipH="1">
                <a:off x="1528560" y="48654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93" name="Google Shape;68;p3"/>
              <p:cNvSpPr/>
              <p:nvPr/>
            </p:nvSpPr>
            <p:spPr>
              <a:xfrm flipH="1">
                <a:off x="1468080" y="48654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94" name="Google Shape;69;p3"/>
              <p:cNvSpPr/>
              <p:nvPr/>
            </p:nvSpPr>
            <p:spPr>
              <a:xfrm flipH="1">
                <a:off x="1407960" y="48654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
        <p:nvSpPr>
          <p:cNvPr id="295"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1695600" y="1881360"/>
            <a:ext cx="3002040" cy="63072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grpSp>
        <p:nvGrpSpPr>
          <p:cNvPr id="297" name="Google Shape;484;p21"/>
          <p:cNvGrpSpPr/>
          <p:nvPr/>
        </p:nvGrpSpPr>
        <p:grpSpPr>
          <a:xfrm>
            <a:off x="517320" y="1800000"/>
            <a:ext cx="32400" cy="273960"/>
            <a:chOff x="517320" y="1800000"/>
            <a:chExt cx="32400" cy="273960"/>
          </a:xfrm>
        </p:grpSpPr>
        <p:sp>
          <p:nvSpPr>
            <p:cNvPr id="298" name="Google Shape;485;p21"/>
            <p:cNvSpPr/>
            <p:nvPr/>
          </p:nvSpPr>
          <p:spPr>
            <a:xfrm rot="5400000">
              <a:off x="517320" y="180000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299" name="Google Shape;486;p21"/>
            <p:cNvSpPr/>
            <p:nvPr/>
          </p:nvSpPr>
          <p:spPr>
            <a:xfrm rot="5400000">
              <a:off x="517320" y="186048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00" name="Google Shape;487;p21"/>
            <p:cNvSpPr/>
            <p:nvPr/>
          </p:nvSpPr>
          <p:spPr>
            <a:xfrm rot="5400000">
              <a:off x="517320" y="19209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01" name="Google Shape;488;p21"/>
            <p:cNvSpPr/>
            <p:nvPr/>
          </p:nvSpPr>
          <p:spPr>
            <a:xfrm rot="5400000">
              <a:off x="517320" y="198108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302" name="Google Shape;489;p21"/>
            <p:cNvSpPr/>
            <p:nvPr/>
          </p:nvSpPr>
          <p:spPr>
            <a:xfrm rot="5400000">
              <a:off x="517320" y="20415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pic>
        <p:nvPicPr>
          <p:cNvPr id="303" name="Google Shape;490;p21"/>
          <p:cNvPicPr/>
          <p:nvPr/>
        </p:nvPicPr>
        <p:blipFill>
          <a:blip r:embed="rId3"/>
          <a:srcRect l="51169" t="4835" b="80959"/>
          <a:stretch/>
        </p:blipFill>
        <p:spPr>
          <a:xfrm rot="10800000">
            <a:off x="7504920" y="4482000"/>
            <a:ext cx="2329200" cy="661320"/>
          </a:xfrm>
          <a:prstGeom prst="rect">
            <a:avLst/>
          </a:prstGeom>
          <a:ln w="0">
            <a:noFill/>
          </a:ln>
        </p:spPr>
      </p:pic>
      <p:sp>
        <p:nvSpPr>
          <p:cNvPr id="304" name="Google Shape;491;p21"/>
          <p:cNvSpPr/>
          <p:nvPr/>
        </p:nvSpPr>
        <p:spPr>
          <a:xfrm>
            <a:off x="8473680" y="328788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305" name="Google Shape;492;p21"/>
          <p:cNvGrpSpPr/>
          <p:nvPr/>
        </p:nvGrpSpPr>
        <p:grpSpPr>
          <a:xfrm>
            <a:off x="-411480" y="1022760"/>
            <a:ext cx="9966600" cy="3410280"/>
            <a:chOff x="-411480" y="1022760"/>
            <a:chExt cx="9966600" cy="3410280"/>
          </a:xfrm>
        </p:grpSpPr>
        <p:grpSp>
          <p:nvGrpSpPr>
            <p:cNvPr id="306" name="Google Shape;493;p21"/>
            <p:cNvGrpSpPr/>
            <p:nvPr/>
          </p:nvGrpSpPr>
          <p:grpSpPr>
            <a:xfrm>
              <a:off x="-411480" y="1022760"/>
              <a:ext cx="822600" cy="822600"/>
              <a:chOff x="-411480" y="1022760"/>
              <a:chExt cx="822600" cy="822600"/>
            </a:xfrm>
          </p:grpSpPr>
          <p:sp>
            <p:nvSpPr>
              <p:cNvPr id="307" name="Google Shape;494;p21"/>
              <p:cNvSpPr/>
              <p:nvPr/>
            </p:nvSpPr>
            <p:spPr>
              <a:xfrm>
                <a:off x="-411480" y="102276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08" name="Google Shape;495;p21"/>
              <p:cNvSpPr/>
              <p:nvPr/>
            </p:nvSpPr>
            <p:spPr>
              <a:xfrm>
                <a:off x="-369000" y="106524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09" name="Google Shape;496;p21"/>
              <p:cNvSpPr/>
              <p:nvPr/>
            </p:nvSpPr>
            <p:spPr>
              <a:xfrm>
                <a:off x="-329400" y="11048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0" name="Google Shape;497;p21"/>
              <p:cNvSpPr/>
              <p:nvPr/>
            </p:nvSpPr>
            <p:spPr>
              <a:xfrm>
                <a:off x="-288000" y="114624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1" name="Google Shape;498;p21"/>
              <p:cNvSpPr/>
              <p:nvPr/>
            </p:nvSpPr>
            <p:spPr>
              <a:xfrm>
                <a:off x="-246960" y="118728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2" name="Google Shape;499;p21"/>
              <p:cNvSpPr/>
              <p:nvPr/>
            </p:nvSpPr>
            <p:spPr>
              <a:xfrm>
                <a:off x="-205920" y="122832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3" name="Google Shape;500;p21"/>
              <p:cNvSpPr/>
              <p:nvPr/>
            </p:nvSpPr>
            <p:spPr>
              <a:xfrm>
                <a:off x="-160200" y="127404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4" name="Google Shape;501;p21"/>
              <p:cNvSpPr/>
              <p:nvPr/>
            </p:nvSpPr>
            <p:spPr>
              <a:xfrm>
                <a:off x="-114480" y="132012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nvGrpSpPr>
            <p:cNvPr id="315" name="Google Shape;502;p21"/>
            <p:cNvGrpSpPr/>
            <p:nvPr/>
          </p:nvGrpSpPr>
          <p:grpSpPr>
            <a:xfrm>
              <a:off x="8732520" y="3610440"/>
              <a:ext cx="822600" cy="822600"/>
              <a:chOff x="8732520" y="3610440"/>
              <a:chExt cx="822600" cy="822600"/>
            </a:xfrm>
          </p:grpSpPr>
          <p:sp>
            <p:nvSpPr>
              <p:cNvPr id="316" name="Google Shape;503;p21"/>
              <p:cNvSpPr/>
              <p:nvPr/>
            </p:nvSpPr>
            <p:spPr>
              <a:xfrm>
                <a:off x="8732520" y="361044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7" name="Google Shape;504;p21"/>
              <p:cNvSpPr/>
              <p:nvPr/>
            </p:nvSpPr>
            <p:spPr>
              <a:xfrm>
                <a:off x="8775000" y="365292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8" name="Google Shape;505;p21"/>
              <p:cNvSpPr/>
              <p:nvPr/>
            </p:nvSpPr>
            <p:spPr>
              <a:xfrm>
                <a:off x="8814600" y="369252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19" name="Google Shape;506;p21"/>
              <p:cNvSpPr/>
              <p:nvPr/>
            </p:nvSpPr>
            <p:spPr>
              <a:xfrm>
                <a:off x="8856000" y="373392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20" name="Google Shape;507;p21"/>
              <p:cNvSpPr/>
              <p:nvPr/>
            </p:nvSpPr>
            <p:spPr>
              <a:xfrm>
                <a:off x="8897040" y="377496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21" name="Google Shape;508;p21"/>
              <p:cNvSpPr/>
              <p:nvPr/>
            </p:nvSpPr>
            <p:spPr>
              <a:xfrm>
                <a:off x="8938080" y="381600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22" name="Google Shape;509;p21"/>
              <p:cNvSpPr/>
              <p:nvPr/>
            </p:nvSpPr>
            <p:spPr>
              <a:xfrm>
                <a:off x="8983800" y="386172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23" name="Google Shape;510;p21"/>
              <p:cNvSpPr/>
              <p:nvPr/>
            </p:nvSpPr>
            <p:spPr>
              <a:xfrm>
                <a:off x="9029880" y="390780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pic>
        <p:nvPicPr>
          <p:cNvPr id="324" name="Google Shape;511;p21"/>
          <p:cNvPicPr/>
          <p:nvPr/>
        </p:nvPicPr>
        <p:blipFill>
          <a:blip r:embed="rId4"/>
          <a:srcRect l="10330" t="19134" r="12747" b="11417"/>
          <a:stretch/>
        </p:blipFill>
        <p:spPr>
          <a:xfrm rot="16974600">
            <a:off x="-937440" y="-789480"/>
            <a:ext cx="2367000" cy="2086920"/>
          </a:xfrm>
          <a:prstGeom prst="rect">
            <a:avLst/>
          </a:prstGeom>
          <a:ln w="0">
            <a:noFill/>
          </a:ln>
        </p:spPr>
      </p:pic>
      <p:sp>
        <p:nvSpPr>
          <p:cNvPr id="325"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00" name="PlaceHolder 1"/>
          <p:cNvSpPr>
            <a:spLocks noGrp="1"/>
          </p:cNvSpPr>
          <p:nvPr>
            <p:ph type="title"/>
          </p:nvPr>
        </p:nvSpPr>
        <p:spPr>
          <a:xfrm>
            <a:off x="1671840" y="1242000"/>
            <a:ext cx="5808240" cy="1197720"/>
          </a:xfrm>
          <a:prstGeom prst="rect">
            <a:avLst/>
          </a:prstGeom>
          <a:noFill/>
          <a:ln w="0">
            <a:noFill/>
          </a:ln>
        </p:spPr>
        <p:txBody>
          <a:bodyPr lIns="91440" tIns="91440" rIns="91440" bIns="91440" anchor="b">
            <a:noAutofit/>
          </a:bodyPr>
          <a:lstStyle/>
          <a:p>
            <a:pPr indent="0">
              <a:buNone/>
            </a:pPr>
            <a:r>
              <a:rPr lang="fr-FR" sz="5500" b="0" strike="noStrike" spc="-1">
                <a:solidFill>
                  <a:schemeClr val="dk1"/>
                </a:solidFill>
                <a:latin typeface="Arial"/>
              </a:rPr>
              <a:t>Click to edit the title text format</a:t>
            </a:r>
          </a:p>
        </p:txBody>
      </p:sp>
      <p:pic>
        <p:nvPicPr>
          <p:cNvPr id="701" name="Google Shape;209;p9"/>
          <p:cNvPicPr/>
          <p:nvPr/>
        </p:nvPicPr>
        <p:blipFill>
          <a:blip r:embed="rId3">
            <a:alphaModFix amt="58000"/>
          </a:blip>
          <a:srcRect l="2380" r="54203" b="55966"/>
          <a:stretch/>
        </p:blipFill>
        <p:spPr>
          <a:xfrm rot="14701800">
            <a:off x="7404120" y="3762000"/>
            <a:ext cx="2896560" cy="2853720"/>
          </a:xfrm>
          <a:prstGeom prst="rect">
            <a:avLst/>
          </a:prstGeom>
          <a:ln w="0">
            <a:noFill/>
          </a:ln>
        </p:spPr>
      </p:pic>
      <p:sp>
        <p:nvSpPr>
          <p:cNvPr id="702" name="Google Shape;210;p9"/>
          <p:cNvSpPr/>
          <p:nvPr/>
        </p:nvSpPr>
        <p:spPr>
          <a:xfrm>
            <a:off x="7283520" y="46839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nvGrpSpPr>
          <p:cNvPr id="703" name="Google Shape;211;p9"/>
          <p:cNvGrpSpPr/>
          <p:nvPr/>
        </p:nvGrpSpPr>
        <p:grpSpPr>
          <a:xfrm>
            <a:off x="8721720" y="3652560"/>
            <a:ext cx="822600" cy="822600"/>
            <a:chOff x="8721720" y="3652560"/>
            <a:chExt cx="822600" cy="822600"/>
          </a:xfrm>
        </p:grpSpPr>
        <p:sp>
          <p:nvSpPr>
            <p:cNvPr id="704" name="Google Shape;212;p9"/>
            <p:cNvSpPr/>
            <p:nvPr/>
          </p:nvSpPr>
          <p:spPr>
            <a:xfrm>
              <a:off x="8721720" y="3652560"/>
              <a:ext cx="822600" cy="822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05" name="Google Shape;213;p9"/>
            <p:cNvSpPr/>
            <p:nvPr/>
          </p:nvSpPr>
          <p:spPr>
            <a:xfrm>
              <a:off x="8764200" y="3695040"/>
              <a:ext cx="737640" cy="737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06" name="Google Shape;214;p9"/>
            <p:cNvSpPr/>
            <p:nvPr/>
          </p:nvSpPr>
          <p:spPr>
            <a:xfrm>
              <a:off x="8803800" y="37346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07" name="Google Shape;215;p9"/>
            <p:cNvSpPr/>
            <p:nvPr/>
          </p:nvSpPr>
          <p:spPr>
            <a:xfrm>
              <a:off x="8845200" y="3776040"/>
              <a:ext cx="575640" cy="575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08" name="Google Shape;216;p9"/>
            <p:cNvSpPr/>
            <p:nvPr/>
          </p:nvSpPr>
          <p:spPr>
            <a:xfrm>
              <a:off x="8886240" y="3817080"/>
              <a:ext cx="493560" cy="493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09" name="Google Shape;217;p9"/>
            <p:cNvSpPr/>
            <p:nvPr/>
          </p:nvSpPr>
          <p:spPr>
            <a:xfrm>
              <a:off x="8927280" y="3858120"/>
              <a:ext cx="411120" cy="4111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10" name="Google Shape;218;p9"/>
            <p:cNvSpPr/>
            <p:nvPr/>
          </p:nvSpPr>
          <p:spPr>
            <a:xfrm>
              <a:off x="8973000" y="3903840"/>
              <a:ext cx="319680" cy="319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11" name="Google Shape;219;p9"/>
            <p:cNvSpPr/>
            <p:nvPr/>
          </p:nvSpPr>
          <p:spPr>
            <a:xfrm>
              <a:off x="9018720" y="3949560"/>
              <a:ext cx="228240" cy="228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81000" bIns="8100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nvGrpSpPr>
          <p:cNvPr id="712" name="Google Shape;220;p9"/>
          <p:cNvGrpSpPr/>
          <p:nvPr/>
        </p:nvGrpSpPr>
        <p:grpSpPr>
          <a:xfrm>
            <a:off x="8628480" y="3083760"/>
            <a:ext cx="32400" cy="273960"/>
            <a:chOff x="8628480" y="3083760"/>
            <a:chExt cx="32400" cy="273960"/>
          </a:xfrm>
        </p:grpSpPr>
        <p:sp>
          <p:nvSpPr>
            <p:cNvPr id="713" name="Google Shape;221;p9"/>
            <p:cNvSpPr/>
            <p:nvPr/>
          </p:nvSpPr>
          <p:spPr>
            <a:xfrm rot="16200000" flipV="1">
              <a:off x="8628480" y="332532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14" name="Google Shape;222;p9"/>
            <p:cNvSpPr/>
            <p:nvPr/>
          </p:nvSpPr>
          <p:spPr>
            <a:xfrm rot="16200000" flipV="1">
              <a:off x="8628480" y="32648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15" name="Google Shape;223;p9"/>
            <p:cNvSpPr/>
            <p:nvPr/>
          </p:nvSpPr>
          <p:spPr>
            <a:xfrm rot="16200000" flipV="1">
              <a:off x="8628480" y="32043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16" name="Google Shape;224;p9"/>
            <p:cNvSpPr/>
            <p:nvPr/>
          </p:nvSpPr>
          <p:spPr>
            <a:xfrm rot="16200000" flipV="1">
              <a:off x="8628480" y="314424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sp>
          <p:nvSpPr>
            <p:cNvPr id="717" name="Google Shape;225;p9"/>
            <p:cNvSpPr/>
            <p:nvPr/>
          </p:nvSpPr>
          <p:spPr>
            <a:xfrm rot="16200000" flipV="1">
              <a:off x="8628480" y="3083760"/>
              <a:ext cx="32400" cy="3240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11520" bIns="1152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
        <p:nvSpPr>
          <p:cNvPr id="71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laceHolder 1"/>
          <p:cNvSpPr>
            <a:spLocks noGrp="1"/>
          </p:cNvSpPr>
          <p:nvPr>
            <p:ph type="title"/>
          </p:nvPr>
        </p:nvSpPr>
        <p:spPr>
          <a:xfrm>
            <a:off x="495561" y="1478757"/>
            <a:ext cx="7991213" cy="642937"/>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1800" b="1" strike="noStrike" spc="-1" dirty="0">
                <a:solidFill>
                  <a:schemeClr val="dk1"/>
                </a:solidFill>
                <a:ea typeface="DM Sans Medium"/>
              </a:rPr>
              <a:t>	  A Waterfall Project Approach</a:t>
            </a:r>
            <a:endParaRPr lang="fr-FR" sz="1800" b="1" strike="noStrike" spc="-1" dirty="0">
              <a:solidFill>
                <a:schemeClr val="dk1"/>
              </a:solidFill>
            </a:endParaRPr>
          </a:p>
        </p:txBody>
      </p:sp>
      <p:sp>
        <p:nvSpPr>
          <p:cNvPr id="723" name="PlaceHolder 2"/>
          <p:cNvSpPr>
            <a:spLocks noGrp="1"/>
          </p:cNvSpPr>
          <p:nvPr>
            <p:ph type="subTitle"/>
          </p:nvPr>
        </p:nvSpPr>
        <p:spPr>
          <a:xfrm>
            <a:off x="1381005" y="671602"/>
            <a:ext cx="6086160" cy="456840"/>
          </a:xfrm>
          <a:prstGeom prst="rect">
            <a:avLst/>
          </a:prstGeom>
          <a:noFill/>
          <a:ln w="19080">
            <a:solidFill>
              <a:schemeClr val="dk1"/>
            </a:solidFill>
            <a:round/>
          </a:ln>
        </p:spPr>
        <p:txBody>
          <a:bodyPr lIns="91440" tIns="91440" rIns="91440" bIns="91440" anchor="t">
            <a:noAutofit/>
          </a:bodyPr>
          <a:lstStyle/>
          <a:p>
            <a:pPr indent="0" algn="ctr">
              <a:lnSpc>
                <a:spcPct val="100000"/>
              </a:lnSpc>
              <a:buNone/>
              <a:tabLst>
                <a:tab pos="0" algn="l"/>
              </a:tabLst>
            </a:pPr>
            <a:r>
              <a:rPr lang="en" sz="2800" b="0" strike="noStrike" spc="-1" dirty="0">
                <a:solidFill>
                  <a:schemeClr val="dk1"/>
                </a:solidFill>
                <a:ea typeface="Roboto"/>
              </a:rPr>
              <a:t> </a:t>
            </a:r>
            <a:r>
              <a:rPr lang="en" sz="2400" strike="noStrike" spc="-1" dirty="0">
                <a:solidFill>
                  <a:schemeClr val="dk1"/>
                </a:solidFill>
                <a:ea typeface="DM Sans Medium"/>
              </a:rPr>
              <a:t>Client Relations &amp; Growth </a:t>
            </a:r>
            <a:r>
              <a:rPr lang="en" sz="2400" b="0" strike="noStrike" spc="-1" dirty="0">
                <a:solidFill>
                  <a:schemeClr val="dk1"/>
                </a:solidFill>
                <a:ea typeface="DM Sans Medium"/>
              </a:rPr>
              <a:t>Optimization</a:t>
            </a:r>
            <a:endParaRPr lang="en-US" sz="2400" b="0" strike="noStrike" spc="-1" dirty="0">
              <a:solidFill>
                <a:srgbClr val="000000"/>
              </a:solidFill>
            </a:endParaRPr>
          </a:p>
        </p:txBody>
      </p:sp>
      <p:sp>
        <p:nvSpPr>
          <p:cNvPr id="2" name="TextBox 1">
            <a:extLst>
              <a:ext uri="{FF2B5EF4-FFF2-40B4-BE49-F238E27FC236}">
                <a16:creationId xmlns:a16="http://schemas.microsoft.com/office/drawing/2014/main" id="{9943A404-FF2A-0AEB-8FF9-413AB860270D}"/>
              </a:ext>
            </a:extLst>
          </p:cNvPr>
          <p:cNvSpPr txBox="1"/>
          <p:nvPr/>
        </p:nvSpPr>
        <p:spPr>
          <a:xfrm>
            <a:off x="1038105" y="3021807"/>
            <a:ext cx="4236244" cy="646331"/>
          </a:xfrm>
          <a:prstGeom prst="rect">
            <a:avLst/>
          </a:prstGeom>
          <a:noFill/>
        </p:spPr>
        <p:txBody>
          <a:bodyPr wrap="square" rtlCol="0">
            <a:spAutoFit/>
          </a:bodyPr>
          <a:lstStyle/>
          <a:p>
            <a:r>
              <a:rPr lang="en" sz="1800" b="0" strike="noStrike" spc="-1" dirty="0">
                <a:solidFill>
                  <a:schemeClr val="dk1"/>
                </a:solidFill>
                <a:latin typeface="DM Sans Medium"/>
                <a:ea typeface="DM Sans Medium"/>
              </a:rPr>
              <a:t>Prepared by: Sonal Ratan Pattanaik Date: [28-03-2025]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6CA86-1B9E-3CC5-3974-1C347214ED34}"/>
            </a:ext>
          </a:extLst>
        </p:cNvPr>
        <p:cNvGrpSpPr/>
        <p:nvPr/>
      </p:nvGrpSpPr>
      <p:grpSpPr>
        <a:xfrm>
          <a:off x="0" y="0"/>
          <a:ext cx="0" cy="0"/>
          <a:chOff x="0" y="0"/>
          <a:chExt cx="0" cy="0"/>
        </a:xfrm>
      </p:grpSpPr>
      <p:sp>
        <p:nvSpPr>
          <p:cNvPr id="810" name="Google Shape;1367;p65">
            <a:extLst>
              <a:ext uri="{FF2B5EF4-FFF2-40B4-BE49-F238E27FC236}">
                <a16:creationId xmlns:a16="http://schemas.microsoft.com/office/drawing/2014/main" id="{809EB24B-DF78-F87D-52BC-AA0FCC605FF1}"/>
              </a:ext>
            </a:extLst>
          </p:cNvPr>
          <p:cNvSpPr/>
          <p:nvPr/>
        </p:nvSpPr>
        <p:spPr>
          <a:xfrm>
            <a:off x="1324080" y="714240"/>
            <a:ext cx="2695320" cy="3714480"/>
          </a:xfrm>
          <a:prstGeom prst="rect">
            <a:avLst/>
          </a:prstGeom>
          <a:solidFill>
            <a:srgbClr val="000000"/>
          </a:solidFill>
          <a:ln w="0">
            <a:noFill/>
          </a:ln>
        </p:spPr>
        <p:style>
          <a:lnRef idx="0">
            <a:scrgbClr r="0" g="0" b="0"/>
          </a:lnRef>
          <a:fillRef idx="0">
            <a:scrgbClr r="0" g="0" b="0"/>
          </a:fillRef>
          <a:effectRef idx="0">
            <a:scrgbClr r="0" g="0" b="0"/>
          </a:effectRef>
          <a:fontRef idx="minor"/>
        </p:style>
        <p:txBody>
          <a:bodyPr lIns="870823080" tIns="1857240" rIns="870823080" bIns="1857240" anchor="t">
            <a:spAutoFit/>
          </a:bodyPr>
          <a:lstStyle/>
          <a:p>
            <a:pPr algn="ctr" defTabSz="914400">
              <a:lnSpc>
                <a:spcPct val="100000"/>
              </a:lnSpc>
              <a:tabLst>
                <a:tab pos="0" algn="l"/>
              </a:tabLst>
            </a:pPr>
            <a:endParaRPr lang="fr-FR" sz="1800" b="0" strike="noStrike" spc="-1">
              <a:solidFill>
                <a:schemeClr val="dk1"/>
              </a:solidFill>
              <a:latin typeface="Arial"/>
            </a:endParaRPr>
          </a:p>
        </p:txBody>
      </p:sp>
      <p:pic>
        <p:nvPicPr>
          <p:cNvPr id="811" name="Google Shape;1368;p65">
            <a:extLst>
              <a:ext uri="{FF2B5EF4-FFF2-40B4-BE49-F238E27FC236}">
                <a16:creationId xmlns:a16="http://schemas.microsoft.com/office/drawing/2014/main" id="{D471E594-0081-EFD4-1FF8-416F29E023B3}"/>
              </a:ext>
            </a:extLst>
          </p:cNvPr>
          <p:cNvPicPr/>
          <p:nvPr/>
        </p:nvPicPr>
        <p:blipFill>
          <a:blip r:embed="rId2"/>
          <a:srcRect l="54258" r="3529"/>
          <a:stretch/>
        </p:blipFill>
        <p:spPr>
          <a:xfrm>
            <a:off x="1414440" y="831960"/>
            <a:ext cx="2512080" cy="3347640"/>
          </a:xfrm>
          <a:prstGeom prst="rect">
            <a:avLst/>
          </a:prstGeom>
          <a:ln w="19050">
            <a:solidFill>
              <a:srgbClr val="0D0D0D"/>
            </a:solidFill>
            <a:round/>
          </a:ln>
        </p:spPr>
      </p:pic>
      <p:sp>
        <p:nvSpPr>
          <p:cNvPr id="812" name="PlaceHolder 1">
            <a:extLst>
              <a:ext uri="{FF2B5EF4-FFF2-40B4-BE49-F238E27FC236}">
                <a16:creationId xmlns:a16="http://schemas.microsoft.com/office/drawing/2014/main" id="{3C32B775-B07B-E0C9-0FAB-B4D4534B7EE6}"/>
              </a:ext>
            </a:extLst>
          </p:cNvPr>
          <p:cNvSpPr>
            <a:spLocks noGrp="1"/>
          </p:cNvSpPr>
          <p:nvPr>
            <p:ph type="title"/>
          </p:nvPr>
        </p:nvSpPr>
        <p:spPr>
          <a:xfrm>
            <a:off x="4572000" y="831960"/>
            <a:ext cx="3914775" cy="65700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0" strike="noStrike" spc="-1" dirty="0">
                <a:solidFill>
                  <a:schemeClr val="dk1"/>
                </a:solidFill>
                <a:ea typeface="DM Sans Medium"/>
              </a:rPr>
              <a:t>Coding</a:t>
            </a:r>
            <a:endParaRPr lang="fr-FR" sz="3000" b="0" strike="noStrike" spc="-1" dirty="0">
              <a:solidFill>
                <a:schemeClr val="dk1"/>
              </a:solidFill>
            </a:endParaRPr>
          </a:p>
        </p:txBody>
      </p:sp>
      <p:sp>
        <p:nvSpPr>
          <p:cNvPr id="813" name="PlaceHolder 2">
            <a:extLst>
              <a:ext uri="{FF2B5EF4-FFF2-40B4-BE49-F238E27FC236}">
                <a16:creationId xmlns:a16="http://schemas.microsoft.com/office/drawing/2014/main" id="{AE40FADA-2F15-A462-3ABC-049E44964697}"/>
              </a:ext>
            </a:extLst>
          </p:cNvPr>
          <p:cNvSpPr>
            <a:spLocks noGrp="1"/>
          </p:cNvSpPr>
          <p:nvPr>
            <p:ph type="subTitle"/>
          </p:nvPr>
        </p:nvSpPr>
        <p:spPr>
          <a:xfrm>
            <a:off x="4743719" y="1819440"/>
            <a:ext cx="4264549" cy="752040"/>
          </a:xfrm>
          <a:prstGeom prst="rect">
            <a:avLst/>
          </a:prstGeom>
          <a:noFill/>
          <a:ln w="0">
            <a:noFill/>
          </a:ln>
        </p:spPr>
        <p:txBody>
          <a:bodyPr lIns="91440" tIns="91440" rIns="91440" bIns="91440" anchor="t">
            <a:noAutofit/>
          </a:bodyPr>
          <a:lstStyle/>
          <a:p>
            <a:pPr>
              <a:buNone/>
            </a:pPr>
            <a:r>
              <a:rPr lang="en-US" sz="1400" b="1" dirty="0"/>
              <a:t> Definition:</a:t>
            </a:r>
            <a:endParaRPr lang="en-US" sz="1400" dirty="0"/>
          </a:p>
          <a:p>
            <a:pPr>
              <a:buFont typeface="Arial" panose="020B0604020202020204" pitchFamily="34" charset="0"/>
              <a:buChar char="•"/>
            </a:pPr>
            <a:r>
              <a:rPr lang="en-US" sz="1400" dirty="0"/>
              <a:t>Actual software development based on the design phase.</a:t>
            </a:r>
          </a:p>
          <a:p>
            <a:pPr marL="0" indent="0">
              <a:buNone/>
            </a:pPr>
            <a:r>
              <a:rPr lang="en-US" sz="1400" dirty="0"/>
              <a:t> </a:t>
            </a:r>
            <a:r>
              <a:rPr lang="en-US" sz="1400" b="1" dirty="0"/>
              <a:t>Key Activities:</a:t>
            </a:r>
          </a:p>
          <a:p>
            <a:r>
              <a:rPr lang="en-US" sz="1400" dirty="0"/>
              <a:t>Writing clean, efficient, and scalable code</a:t>
            </a:r>
          </a:p>
          <a:p>
            <a:r>
              <a:rPr lang="en-US" sz="1400" dirty="0"/>
              <a:t> Version control and code review</a:t>
            </a:r>
          </a:p>
          <a:p>
            <a:r>
              <a:rPr lang="en-US" sz="1400" dirty="0"/>
              <a:t>Unit testing of modules</a:t>
            </a:r>
          </a:p>
          <a:p>
            <a:pPr>
              <a:buNone/>
            </a:pPr>
            <a:endParaRPr lang="en-US" sz="1400" dirty="0"/>
          </a:p>
        </p:txBody>
      </p:sp>
    </p:spTree>
    <p:extLst>
      <p:ext uri="{BB962C8B-B14F-4D97-AF65-F5344CB8AC3E}">
        <p14:creationId xmlns:p14="http://schemas.microsoft.com/office/powerpoint/2010/main" val="196319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PlaceHolder 1"/>
          <p:cNvSpPr>
            <a:spLocks noGrp="1"/>
          </p:cNvSpPr>
          <p:nvPr>
            <p:ph type="title"/>
          </p:nvPr>
        </p:nvSpPr>
        <p:spPr>
          <a:xfrm>
            <a:off x="1295280" y="2333520"/>
            <a:ext cx="7057710" cy="1647360"/>
          </a:xfrm>
          <a:prstGeom prst="rect">
            <a:avLst/>
          </a:prstGeom>
          <a:noFill/>
          <a:ln w="0">
            <a:noFill/>
          </a:ln>
        </p:spPr>
        <p:txBody>
          <a:bodyPr lIns="91440" tIns="91440" rIns="91440" bIns="91440" anchor="t">
            <a:noAutofit/>
          </a:bodyPr>
          <a:lstStyle/>
          <a:p>
            <a:r>
              <a:rPr lang="en-US" sz="1600" b="1" dirty="0"/>
              <a:t>Definition:</a:t>
            </a:r>
            <a:br>
              <a:rPr lang="en-US" sz="1600" b="1" dirty="0"/>
            </a:br>
            <a:r>
              <a:rPr lang="en-US" sz="1600" b="1" dirty="0"/>
              <a:t>-</a:t>
            </a:r>
            <a:r>
              <a:rPr lang="en-US" sz="1600" dirty="0"/>
              <a:t>Ensuring the software works as expected and fixing defects.</a:t>
            </a:r>
            <a:br>
              <a:rPr lang="en-US" sz="1600" dirty="0"/>
            </a:br>
            <a:br>
              <a:rPr lang="en-US" sz="1600" b="1" dirty="0">
                <a:latin typeface="+mn-lt"/>
              </a:rPr>
            </a:br>
            <a:r>
              <a:rPr lang="en-US" sz="1600" b="1" dirty="0">
                <a:latin typeface="+mn-lt"/>
              </a:rPr>
              <a:t> Validation Approach:</a:t>
            </a:r>
            <a:br>
              <a:rPr lang="en-US" sz="1600" b="1" dirty="0">
                <a:latin typeface="+mn-lt"/>
              </a:rPr>
            </a:br>
            <a:r>
              <a:rPr lang="en-US" sz="1600" b="1" dirty="0">
                <a:latin typeface="+mn-lt"/>
              </a:rPr>
              <a:t>- </a:t>
            </a:r>
            <a:r>
              <a:rPr lang="en-US" sz="1600" dirty="0">
                <a:latin typeface="+mn-lt"/>
              </a:rPr>
              <a:t>User Acceptance Testing (UAT) with pilot clients.</a:t>
            </a:r>
            <a:br>
              <a:rPr lang="en-US" sz="1600" dirty="0">
                <a:latin typeface="+mn-lt"/>
              </a:rPr>
            </a:br>
            <a:r>
              <a:rPr lang="en-US" sz="1600" dirty="0">
                <a:latin typeface="+mn-lt"/>
              </a:rPr>
              <a:t>- System testing for functionality and usability.</a:t>
            </a:r>
            <a:br>
              <a:rPr lang="en-US" sz="1600" dirty="0">
                <a:latin typeface="+mn-lt"/>
              </a:rPr>
            </a:br>
            <a:r>
              <a:rPr lang="en-US" sz="1600" dirty="0">
                <a:latin typeface="+mn-lt"/>
              </a:rPr>
              <a:t>- Refinement based on feedback.</a:t>
            </a:r>
            <a:br>
              <a:rPr lang="en-US" sz="1600" dirty="0">
                <a:latin typeface="+mn-lt"/>
              </a:rPr>
            </a:br>
            <a:endParaRPr lang="fr-FR" sz="1600" b="0" strike="noStrike" spc="-1" dirty="0">
              <a:solidFill>
                <a:schemeClr val="dk1"/>
              </a:solidFill>
              <a:latin typeface="+mn-lt"/>
            </a:endParaRPr>
          </a:p>
        </p:txBody>
      </p:sp>
      <p:sp>
        <p:nvSpPr>
          <p:cNvPr id="815" name="PlaceHolder 2"/>
          <p:cNvSpPr>
            <a:spLocks noGrp="1"/>
          </p:cNvSpPr>
          <p:nvPr>
            <p:ph type="title"/>
          </p:nvPr>
        </p:nvSpPr>
        <p:spPr>
          <a:xfrm>
            <a:off x="2309377" y="979256"/>
            <a:ext cx="6043613" cy="1095120"/>
          </a:xfrm>
          <a:prstGeom prst="rect">
            <a:avLst/>
          </a:prstGeom>
          <a:noFill/>
          <a:ln w="19080">
            <a:solidFill>
              <a:schemeClr val="dk1"/>
            </a:solidFill>
            <a:round/>
          </a:ln>
        </p:spPr>
        <p:txBody>
          <a:bodyPr lIns="91440" tIns="91440" rIns="91440" bIns="91440" anchor="ctr">
            <a:normAutofit/>
          </a:bodyPr>
          <a:lstStyle/>
          <a:p>
            <a:pPr indent="0" algn="ctr">
              <a:lnSpc>
                <a:spcPct val="100000"/>
              </a:lnSpc>
              <a:buNone/>
              <a:tabLst>
                <a:tab pos="0" algn="l"/>
              </a:tabLst>
            </a:pPr>
            <a:r>
              <a:rPr lang="en" sz="2400" b="0" strike="noStrike" spc="-1" dirty="0">
                <a:solidFill>
                  <a:schemeClr val="dk1"/>
                </a:solidFill>
                <a:latin typeface="DM Sans Medium"/>
                <a:ea typeface="DM Sans Medium"/>
              </a:rPr>
              <a:t> Testing &amp; Quality Assurance</a:t>
            </a:r>
            <a:endParaRPr lang="fr-FR" sz="2400" b="0" strike="noStrike" spc="-1" dirty="0">
              <a:solidFill>
                <a:schemeClr val="dk1"/>
              </a:solidFill>
              <a:latin typeface="Arial"/>
            </a:endParaRPr>
          </a:p>
        </p:txBody>
      </p:sp>
      <p:grpSp>
        <p:nvGrpSpPr>
          <p:cNvPr id="816" name="Google Shape;860;p38"/>
          <p:cNvGrpSpPr/>
          <p:nvPr/>
        </p:nvGrpSpPr>
        <p:grpSpPr>
          <a:xfrm>
            <a:off x="5993212" y="2044204"/>
            <a:ext cx="2976480" cy="2669400"/>
            <a:chOff x="5454000" y="1236960"/>
            <a:chExt cx="2976480" cy="2669400"/>
          </a:xfrm>
        </p:grpSpPr>
        <p:grpSp>
          <p:nvGrpSpPr>
            <p:cNvPr id="817" name="Google Shape;862;p38"/>
            <p:cNvGrpSpPr/>
            <p:nvPr/>
          </p:nvGrpSpPr>
          <p:grpSpPr>
            <a:xfrm>
              <a:off x="5636880" y="2809440"/>
              <a:ext cx="1096560" cy="1096560"/>
              <a:chOff x="5636880" y="2809440"/>
              <a:chExt cx="1096560" cy="1096560"/>
            </a:xfrm>
          </p:grpSpPr>
          <p:sp>
            <p:nvSpPr>
              <p:cNvPr id="818" name="Google Shape;863;p38"/>
              <p:cNvSpPr/>
              <p:nvPr/>
            </p:nvSpPr>
            <p:spPr>
              <a:xfrm>
                <a:off x="5636880" y="280944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19" name="Google Shape;864;p38"/>
              <p:cNvSpPr/>
              <p:nvPr/>
            </p:nvSpPr>
            <p:spPr>
              <a:xfrm>
                <a:off x="5693400" y="286596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20" name="Google Shape;865;p38"/>
              <p:cNvSpPr/>
              <p:nvPr/>
            </p:nvSpPr>
            <p:spPr>
              <a:xfrm>
                <a:off x="5746680" y="291888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21" name="Google Shape;866;p38"/>
              <p:cNvSpPr/>
              <p:nvPr/>
            </p:nvSpPr>
            <p:spPr>
              <a:xfrm>
                <a:off x="5801400" y="297396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22" name="Google Shape;867;p38"/>
              <p:cNvSpPr/>
              <p:nvPr/>
            </p:nvSpPr>
            <p:spPr>
              <a:xfrm>
                <a:off x="5856480" y="302868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23" name="Google Shape;868;p38"/>
              <p:cNvSpPr/>
              <p:nvPr/>
            </p:nvSpPr>
            <p:spPr>
              <a:xfrm>
                <a:off x="5911200" y="30837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24" name="Google Shape;869;p38"/>
              <p:cNvSpPr/>
              <p:nvPr/>
            </p:nvSpPr>
            <p:spPr>
              <a:xfrm>
                <a:off x="5972040" y="314460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25" name="Google Shape;870;p38"/>
              <p:cNvSpPr/>
              <p:nvPr/>
            </p:nvSpPr>
            <p:spPr>
              <a:xfrm>
                <a:off x="6033240" y="32058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826" name="Google Shape;871;p38"/>
            <p:cNvSpPr/>
            <p:nvPr/>
          </p:nvSpPr>
          <p:spPr>
            <a:xfrm flipH="1">
              <a:off x="7728120" y="153144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PlaceHolder 1"/>
          <p:cNvSpPr>
            <a:spLocks noGrp="1"/>
          </p:cNvSpPr>
          <p:nvPr>
            <p:ph type="title"/>
          </p:nvPr>
        </p:nvSpPr>
        <p:spPr>
          <a:xfrm>
            <a:off x="2084552" y="93004"/>
            <a:ext cx="4593296" cy="1657080"/>
          </a:xfrm>
          <a:prstGeom prst="rect">
            <a:avLst/>
          </a:prstGeom>
          <a:noFill/>
          <a:ln w="0">
            <a:noFill/>
          </a:ln>
        </p:spPr>
        <p:txBody>
          <a:bodyPr lIns="91440" tIns="91440" rIns="91440" bIns="91440" anchor="b">
            <a:normAutofit/>
          </a:bodyPr>
          <a:lstStyle/>
          <a:p>
            <a:pPr indent="0">
              <a:buNone/>
            </a:pPr>
            <a:r>
              <a:rPr lang="en-US" sz="2800" dirty="0"/>
              <a:t>Deployment &amp; Maintenance</a:t>
            </a:r>
            <a:endParaRPr lang="fr-FR" sz="3000" b="0" strike="noStrike" spc="-1" dirty="0">
              <a:latin typeface="DM Sans Medium"/>
              <a:ea typeface="DM Sans Medium"/>
            </a:endParaRPr>
          </a:p>
        </p:txBody>
      </p:sp>
      <p:sp>
        <p:nvSpPr>
          <p:cNvPr id="829" name="PlaceHolder 2"/>
          <p:cNvSpPr>
            <a:spLocks noGrp="1"/>
          </p:cNvSpPr>
          <p:nvPr>
            <p:ph type="subTitle"/>
          </p:nvPr>
        </p:nvSpPr>
        <p:spPr>
          <a:xfrm>
            <a:off x="2195279" y="2035834"/>
            <a:ext cx="4684151" cy="2829060"/>
          </a:xfrm>
          <a:prstGeom prst="rect">
            <a:avLst/>
          </a:prstGeom>
          <a:noFill/>
          <a:ln w="0">
            <a:noFill/>
          </a:ln>
        </p:spPr>
        <p:txBody>
          <a:bodyPr lIns="91440" tIns="91440" rIns="91440" bIns="91440" anchor="t">
            <a:noAutofit/>
          </a:bodyPr>
          <a:lstStyle/>
          <a:p>
            <a:pPr marL="0" indent="0">
              <a:buNone/>
            </a:pPr>
            <a:r>
              <a:rPr lang="en-US" sz="1400" b="0" strike="noStrike" spc="-1" dirty="0">
                <a:solidFill>
                  <a:schemeClr val="dk1"/>
                </a:solidFill>
                <a:latin typeface="+mj-lt"/>
                <a:ea typeface="Roboto"/>
              </a:rPr>
              <a:t> </a:t>
            </a:r>
            <a:r>
              <a:rPr lang="en-US" sz="1400" b="1" dirty="0">
                <a:latin typeface="+mj-lt"/>
              </a:rPr>
              <a:t> Deployment Plan:</a:t>
            </a:r>
          </a:p>
          <a:p>
            <a:r>
              <a:rPr lang="en-US" sz="1400" dirty="0">
                <a:latin typeface="+mj-lt"/>
              </a:rPr>
              <a:t> Phased rollout of the CRM solution.</a:t>
            </a:r>
          </a:p>
          <a:p>
            <a:r>
              <a:rPr lang="en-US" sz="1400" dirty="0">
                <a:latin typeface="+mj-lt"/>
              </a:rPr>
              <a:t> Training sessions for internal teams.</a:t>
            </a:r>
          </a:p>
          <a:p>
            <a:r>
              <a:rPr lang="en-US" sz="1400" dirty="0">
                <a:latin typeface="+mj-lt"/>
              </a:rPr>
              <a:t> Regular system updates and maintenance checks.</a:t>
            </a:r>
          </a:p>
          <a:p>
            <a:endParaRPr lang="en-US" sz="1400" b="0" strike="noStrike" spc="-1" dirty="0">
              <a:solidFill>
                <a:srgbClr val="000000"/>
              </a:solidFill>
              <a:latin typeface="+mj-lt"/>
            </a:endParaRPr>
          </a:p>
        </p:txBody>
      </p:sp>
      <p:grpSp>
        <p:nvGrpSpPr>
          <p:cNvPr id="830" name="Google Shape;1009;p48"/>
          <p:cNvGrpSpPr/>
          <p:nvPr/>
        </p:nvGrpSpPr>
        <p:grpSpPr>
          <a:xfrm>
            <a:off x="7020000" y="3506760"/>
            <a:ext cx="2672280" cy="2704680"/>
            <a:chOff x="7020000" y="3506760"/>
            <a:chExt cx="2672280" cy="2704680"/>
          </a:xfrm>
        </p:grpSpPr>
        <p:grpSp>
          <p:nvGrpSpPr>
            <p:cNvPr id="831" name="Google Shape;1010;p48"/>
            <p:cNvGrpSpPr/>
            <p:nvPr/>
          </p:nvGrpSpPr>
          <p:grpSpPr>
            <a:xfrm>
              <a:off x="8595360" y="3506760"/>
              <a:ext cx="1096920" cy="1096920"/>
              <a:chOff x="8595360" y="3506760"/>
              <a:chExt cx="1096920" cy="1096920"/>
            </a:xfrm>
          </p:grpSpPr>
          <p:sp>
            <p:nvSpPr>
              <p:cNvPr id="832" name="Google Shape;1011;p48"/>
              <p:cNvSpPr/>
              <p:nvPr/>
            </p:nvSpPr>
            <p:spPr>
              <a:xfrm>
                <a:off x="8595360" y="3506760"/>
                <a:ext cx="1096920" cy="10969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3" name="Google Shape;1012;p48"/>
              <p:cNvSpPr/>
              <p:nvPr/>
            </p:nvSpPr>
            <p:spPr>
              <a:xfrm>
                <a:off x="8651880" y="356328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4" name="Google Shape;1013;p48"/>
              <p:cNvSpPr/>
              <p:nvPr/>
            </p:nvSpPr>
            <p:spPr>
              <a:xfrm>
                <a:off x="8704800" y="361620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5" name="Google Shape;1014;p48"/>
              <p:cNvSpPr/>
              <p:nvPr/>
            </p:nvSpPr>
            <p:spPr>
              <a:xfrm>
                <a:off x="8759880" y="367128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6" name="Google Shape;1015;p48"/>
              <p:cNvSpPr/>
              <p:nvPr/>
            </p:nvSpPr>
            <p:spPr>
              <a:xfrm>
                <a:off x="8814960" y="372600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7" name="Google Shape;1016;p48"/>
              <p:cNvSpPr/>
              <p:nvPr/>
            </p:nvSpPr>
            <p:spPr>
              <a:xfrm>
                <a:off x="8869680" y="3781080"/>
                <a:ext cx="548640" cy="5486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8" name="Google Shape;1017;p48"/>
              <p:cNvSpPr/>
              <p:nvPr/>
            </p:nvSpPr>
            <p:spPr>
              <a:xfrm>
                <a:off x="8930520" y="3841920"/>
                <a:ext cx="426600" cy="42660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39" name="Google Shape;1018;p48"/>
              <p:cNvSpPr/>
              <p:nvPr/>
            </p:nvSpPr>
            <p:spPr>
              <a:xfrm>
                <a:off x="8991720" y="390312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grpSp>
      <p:sp>
        <p:nvSpPr>
          <p:cNvPr id="3" name="Rectangle 2">
            <a:extLst>
              <a:ext uri="{FF2B5EF4-FFF2-40B4-BE49-F238E27FC236}">
                <a16:creationId xmlns:a16="http://schemas.microsoft.com/office/drawing/2014/main" id="{EA7BC6D2-55C2-4657-26A7-CC14283783DC}"/>
              </a:ext>
            </a:extLst>
          </p:cNvPr>
          <p:cNvSpPr>
            <a:spLocks noChangeArrowheads="1"/>
          </p:cNvSpPr>
          <p:nvPr/>
        </p:nvSpPr>
        <p:spPr bwMode="auto">
          <a:xfrm>
            <a:off x="1899821" y="3561349"/>
            <a:ext cx="5463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8793196C-4966-5D5A-8A1D-95B4ED8A4031}"/>
              </a:ext>
            </a:extLst>
          </p:cNvPr>
          <p:cNvSpPr txBox="1"/>
          <p:nvPr/>
        </p:nvSpPr>
        <p:spPr>
          <a:xfrm>
            <a:off x="2195279" y="3356668"/>
            <a:ext cx="5821522"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     Data migration and integration with existing systems.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     Continuous user feedback collection and system enhancements.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PlaceHolder 1"/>
          <p:cNvSpPr>
            <a:spLocks noGrp="1"/>
          </p:cNvSpPr>
          <p:nvPr>
            <p:ph type="title"/>
          </p:nvPr>
        </p:nvSpPr>
        <p:spPr>
          <a:xfrm>
            <a:off x="1756604" y="290160"/>
            <a:ext cx="6968716" cy="119988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3200" b="0" strike="noStrike" spc="-1" dirty="0">
                <a:solidFill>
                  <a:schemeClr val="dk1"/>
                </a:solidFill>
                <a:latin typeface="DM Sans Medium"/>
                <a:ea typeface="DM Sans Medium"/>
              </a:rPr>
              <a:t>Success Criteria &amp; Deliverables</a:t>
            </a:r>
            <a:endParaRPr lang="fr-FR" sz="3200" b="0" strike="noStrike" spc="-1" dirty="0">
              <a:solidFill>
                <a:schemeClr val="dk1"/>
              </a:solidFill>
              <a:latin typeface="Arial"/>
            </a:endParaRPr>
          </a:p>
        </p:txBody>
      </p:sp>
      <p:sp>
        <p:nvSpPr>
          <p:cNvPr id="854" name="PlaceHolder 2"/>
          <p:cNvSpPr>
            <a:spLocks noGrp="1"/>
          </p:cNvSpPr>
          <p:nvPr>
            <p:ph type="subTitle"/>
          </p:nvPr>
        </p:nvSpPr>
        <p:spPr>
          <a:xfrm>
            <a:off x="1607248" y="1713590"/>
            <a:ext cx="5810040" cy="1523520"/>
          </a:xfrm>
          <a:prstGeom prst="rect">
            <a:avLst/>
          </a:prstGeom>
          <a:noFill/>
          <a:ln w="0">
            <a:noFill/>
          </a:ln>
        </p:spPr>
        <p:txBody>
          <a:bodyPr lIns="91440" tIns="91440" rIns="91440" bIns="91440" anchor="t">
            <a:noAutofit/>
          </a:bodyPr>
          <a:lstStyle/>
          <a:p>
            <a:pPr indent="0">
              <a:buNone/>
            </a:pPr>
            <a:r>
              <a:rPr lang="en" sz="1400" b="1" strike="noStrike" spc="-1" dirty="0">
                <a:solidFill>
                  <a:schemeClr val="dk1"/>
                </a:solidFill>
                <a:latin typeface="+mj-lt"/>
                <a:ea typeface="Roboto"/>
              </a:rPr>
              <a:t>SMART Objectives:</a:t>
            </a:r>
            <a:endParaRPr lang="en-US" sz="1400" b="1" strike="noStrike" spc="-1" dirty="0">
              <a:solidFill>
                <a:srgbClr val="000000"/>
              </a:solidFill>
              <a:latin typeface="+mj-lt"/>
            </a:endParaRPr>
          </a:p>
          <a:p>
            <a:pPr marL="514350" indent="-285750"/>
            <a:r>
              <a:rPr lang="en" sz="1400" b="0" strike="noStrike" spc="-1" dirty="0">
                <a:solidFill>
                  <a:schemeClr val="dk1"/>
                </a:solidFill>
                <a:latin typeface="+mj-lt"/>
                <a:ea typeface="Roboto"/>
              </a:rPr>
              <a:t>Increase client retention by 25%.</a:t>
            </a:r>
            <a:endParaRPr lang="en-US" sz="1400" b="0" strike="noStrike" spc="-1" dirty="0">
              <a:solidFill>
                <a:srgbClr val="000000"/>
              </a:solidFill>
              <a:latin typeface="+mj-lt"/>
            </a:endParaRPr>
          </a:p>
          <a:p>
            <a:pPr marL="514350" indent="-285750"/>
            <a:r>
              <a:rPr lang="en" sz="1400" b="0" strike="noStrike" spc="-1" dirty="0">
                <a:solidFill>
                  <a:schemeClr val="dk1"/>
                </a:solidFill>
                <a:latin typeface="+mj-lt"/>
                <a:ea typeface="Roboto"/>
              </a:rPr>
              <a:t> Reduce response time by 30%.</a:t>
            </a:r>
            <a:endParaRPr lang="en-US" sz="1400" b="0" strike="noStrike" spc="-1" dirty="0">
              <a:solidFill>
                <a:srgbClr val="000000"/>
              </a:solidFill>
              <a:latin typeface="+mj-lt"/>
            </a:endParaRPr>
          </a:p>
          <a:p>
            <a:pPr marL="514350" indent="-285750"/>
            <a:r>
              <a:rPr lang="en" sz="1400" b="0" strike="noStrike" spc="-1" dirty="0">
                <a:solidFill>
                  <a:schemeClr val="dk1"/>
                </a:solidFill>
                <a:latin typeface="+mj-lt"/>
                <a:ea typeface="Roboto"/>
              </a:rPr>
              <a:t> Improve overall customer satisfaction scores.</a:t>
            </a:r>
            <a:endParaRPr lang="en-US" sz="1400" b="0" strike="noStrike" spc="-1" dirty="0">
              <a:solidFill>
                <a:srgbClr val="000000"/>
              </a:solidFill>
              <a:latin typeface="+mj-lt"/>
            </a:endParaRPr>
          </a:p>
          <a:p>
            <a:pPr indent="0">
              <a:buNone/>
            </a:pPr>
            <a:endParaRPr lang="en-US" sz="1400" b="0" strike="noStrike" spc="-1" dirty="0">
              <a:solidFill>
                <a:srgbClr val="000000"/>
              </a:solidFill>
              <a:latin typeface="+mj-lt"/>
            </a:endParaRPr>
          </a:p>
          <a:p>
            <a:pPr indent="0">
              <a:buNone/>
            </a:pPr>
            <a:r>
              <a:rPr lang="en" sz="1400" b="0" strike="noStrike" spc="-1" dirty="0">
                <a:solidFill>
                  <a:schemeClr val="dk1"/>
                </a:solidFill>
                <a:latin typeface="+mj-lt"/>
                <a:ea typeface="Roboto"/>
              </a:rPr>
              <a:t> </a:t>
            </a:r>
            <a:r>
              <a:rPr lang="en" sz="1400" b="1" strike="noStrike" spc="-1" dirty="0">
                <a:solidFill>
                  <a:schemeClr val="dk1"/>
                </a:solidFill>
                <a:latin typeface="+mj-lt"/>
                <a:ea typeface="Roboto"/>
              </a:rPr>
              <a:t>Key Deliverables:</a:t>
            </a:r>
            <a:endParaRPr lang="en-US" sz="1400" b="1" strike="noStrike" spc="-1" dirty="0">
              <a:solidFill>
                <a:srgbClr val="000000"/>
              </a:solidFill>
              <a:latin typeface="+mj-lt"/>
            </a:endParaRPr>
          </a:p>
          <a:p>
            <a:pPr marL="514350" indent="-285750"/>
            <a:r>
              <a:rPr lang="en" sz="1400" b="0" strike="noStrike" spc="-1" dirty="0">
                <a:solidFill>
                  <a:schemeClr val="dk1"/>
                </a:solidFill>
                <a:latin typeface="+mj-lt"/>
                <a:ea typeface="Roboto"/>
              </a:rPr>
              <a:t> Fully functional client engagement framework.</a:t>
            </a:r>
            <a:endParaRPr lang="en-US" sz="1400" b="0" strike="noStrike" spc="-1" dirty="0">
              <a:solidFill>
                <a:srgbClr val="000000"/>
              </a:solidFill>
              <a:latin typeface="+mj-lt"/>
            </a:endParaRPr>
          </a:p>
          <a:p>
            <a:pPr marL="514350" indent="-285750">
              <a:lnSpc>
                <a:spcPct val="100000"/>
              </a:lnSpc>
              <a:tabLst>
                <a:tab pos="0" algn="l"/>
              </a:tabLst>
            </a:pPr>
            <a:r>
              <a:rPr lang="en" sz="1400" b="0" strike="noStrike" spc="-1" dirty="0">
                <a:solidFill>
                  <a:schemeClr val="dk1"/>
                </a:solidFill>
                <a:latin typeface="+mj-lt"/>
                <a:ea typeface="Roboto"/>
              </a:rPr>
              <a:t> Training and onboarding documentation.</a:t>
            </a:r>
          </a:p>
          <a:p>
            <a:pPr marL="514350" indent="-285750">
              <a:lnSpc>
                <a:spcPct val="100000"/>
              </a:lnSpc>
              <a:tabLst>
                <a:tab pos="0" algn="l"/>
              </a:tabLst>
            </a:pPr>
            <a:r>
              <a:rPr lang="en-US" sz="1400" dirty="0">
                <a:latin typeface="+mj-lt"/>
              </a:rPr>
              <a:t>Comprehensive post-implementation support plan</a:t>
            </a:r>
            <a:r>
              <a:rPr lang="en-US" sz="1050" dirty="0">
                <a:latin typeface="+mj-lt"/>
              </a:rPr>
              <a:t>.</a:t>
            </a:r>
            <a:endParaRPr lang="en-US" sz="1400" b="0" strike="noStrike" spc="-1" dirty="0">
              <a:solidFill>
                <a:srgbClr val="000000"/>
              </a:solidFill>
              <a:latin typeface="+mj-lt"/>
            </a:endParaRPr>
          </a:p>
        </p:txBody>
      </p:sp>
      <p:grpSp>
        <p:nvGrpSpPr>
          <p:cNvPr id="855" name="Google Shape;842;p37"/>
          <p:cNvGrpSpPr/>
          <p:nvPr/>
        </p:nvGrpSpPr>
        <p:grpSpPr>
          <a:xfrm>
            <a:off x="-947520" y="-1339200"/>
            <a:ext cx="4615560" cy="4674960"/>
            <a:chOff x="-947520" y="-1339200"/>
            <a:chExt cx="4615560" cy="4674960"/>
          </a:xfrm>
        </p:grpSpPr>
        <p:grpSp>
          <p:nvGrpSpPr>
            <p:cNvPr id="856" name="Google Shape;844;p37"/>
            <p:cNvGrpSpPr/>
            <p:nvPr/>
          </p:nvGrpSpPr>
          <p:grpSpPr>
            <a:xfrm>
              <a:off x="144360" y="450000"/>
              <a:ext cx="1096560" cy="1096560"/>
              <a:chOff x="144360" y="450000"/>
              <a:chExt cx="1096560" cy="1096560"/>
            </a:xfrm>
          </p:grpSpPr>
          <p:sp>
            <p:nvSpPr>
              <p:cNvPr id="857" name="Google Shape;845;p37"/>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58" name="Google Shape;846;p37"/>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59" name="Google Shape;847;p37"/>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60" name="Google Shape;848;p37"/>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61" name="Google Shape;849;p37"/>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62" name="Google Shape;850;p37"/>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63" name="Google Shape;851;p37"/>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64" name="Google Shape;852;p37"/>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865" name="Google Shape;853;p37"/>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9" name="Google Shape;1357;p64"/>
          <p:cNvGrpSpPr/>
          <p:nvPr/>
        </p:nvGrpSpPr>
        <p:grpSpPr>
          <a:xfrm>
            <a:off x="4471920" y="1112040"/>
            <a:ext cx="3958560" cy="2919240"/>
            <a:chOff x="4471920" y="1112040"/>
            <a:chExt cx="3958560" cy="2919240"/>
          </a:xfrm>
        </p:grpSpPr>
        <p:sp>
          <p:nvSpPr>
            <p:cNvPr id="880" name="Google Shape;1358;p64"/>
            <p:cNvSpPr/>
            <p:nvPr/>
          </p:nvSpPr>
          <p:spPr>
            <a:xfrm rot="10800000" flipH="1">
              <a:off x="5590440" y="3629520"/>
              <a:ext cx="1721160" cy="401760"/>
            </a:xfrm>
            <a:prstGeom prst="flowChartManualOperation">
              <a:avLst/>
            </a:prstGeom>
            <a:solidFill>
              <a:schemeClr val="lt1"/>
            </a:solidFill>
            <a:ln w="19050">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81" name="Google Shape;1359;p64"/>
            <p:cNvSpPr/>
            <p:nvPr/>
          </p:nvSpPr>
          <p:spPr>
            <a:xfrm>
              <a:off x="4471920" y="1112040"/>
              <a:ext cx="3958560" cy="2566080"/>
            </a:xfrm>
            <a:prstGeom prst="rect">
              <a:avLst/>
            </a:prstGeom>
            <a:solidFill>
              <a:schemeClr val="lt1"/>
            </a:solidFill>
            <a:ln w="19050">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pic>
        <p:nvPicPr>
          <p:cNvPr id="882" name="Google Shape;1360;p64"/>
          <p:cNvPicPr/>
          <p:nvPr/>
        </p:nvPicPr>
        <p:blipFill>
          <a:blip r:embed="rId2"/>
          <a:srcRect l="3891" r="3883"/>
          <a:stretch/>
        </p:blipFill>
        <p:spPr>
          <a:xfrm>
            <a:off x="4622400" y="1279800"/>
            <a:ext cx="3657960" cy="2230920"/>
          </a:xfrm>
          <a:prstGeom prst="rect">
            <a:avLst/>
          </a:prstGeom>
          <a:ln w="19050">
            <a:solidFill>
              <a:srgbClr val="0D0D0D"/>
            </a:solidFill>
            <a:round/>
          </a:ln>
        </p:spPr>
      </p:pic>
      <p:sp>
        <p:nvSpPr>
          <p:cNvPr id="883" name="PlaceHolder 1"/>
          <p:cNvSpPr>
            <a:spLocks noGrp="1"/>
          </p:cNvSpPr>
          <p:nvPr>
            <p:ph type="title"/>
          </p:nvPr>
        </p:nvSpPr>
        <p:spPr>
          <a:xfrm>
            <a:off x="1970868" y="506727"/>
            <a:ext cx="3123720" cy="1056960"/>
          </a:xfrm>
          <a:prstGeom prst="rect">
            <a:avLst/>
          </a:prstGeom>
          <a:noFill/>
          <a:ln w="0">
            <a:noFill/>
          </a:ln>
        </p:spPr>
        <p:txBody>
          <a:bodyPr lIns="91440" tIns="91440" rIns="91440" bIns="91440" anchor="b">
            <a:normAutofit fontScale="90000"/>
          </a:bodyPr>
          <a:lstStyle/>
          <a:p>
            <a:pPr indent="0">
              <a:buNone/>
            </a:pPr>
            <a:r>
              <a:rPr lang="en" sz="3200" b="0" strike="noStrike" spc="-1" dirty="0">
                <a:solidFill>
                  <a:schemeClr val="dk1"/>
                </a:solidFill>
                <a:latin typeface="DM Sans Medium"/>
                <a:ea typeface="DM Sans Medium"/>
              </a:rPr>
              <a:t>Required Resources</a:t>
            </a:r>
            <a:endParaRPr lang="fr-FR" sz="3000" b="0" strike="noStrike" spc="-1" dirty="0">
              <a:solidFill>
                <a:schemeClr val="dk1"/>
              </a:solidFill>
              <a:latin typeface="DM Sans Medium"/>
              <a:ea typeface="DM Sans Medium"/>
            </a:endParaRPr>
          </a:p>
        </p:txBody>
      </p:sp>
      <p:sp>
        <p:nvSpPr>
          <p:cNvPr id="2" name="Subtitle 1">
            <a:extLst>
              <a:ext uri="{FF2B5EF4-FFF2-40B4-BE49-F238E27FC236}">
                <a16:creationId xmlns:a16="http://schemas.microsoft.com/office/drawing/2014/main" id="{A471EDE4-1B02-98FF-3AE6-7E5D64885C3F}"/>
              </a:ext>
            </a:extLst>
          </p:cNvPr>
          <p:cNvSpPr>
            <a:spLocks noGrp="1" noChangeArrowheads="1"/>
          </p:cNvSpPr>
          <p:nvPr>
            <p:ph type="subTitle"/>
          </p:nvPr>
        </p:nvSpPr>
        <p:spPr bwMode="auto">
          <a:xfrm>
            <a:off x="120937" y="2016342"/>
            <a:ext cx="42008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People:</a:t>
            </a:r>
            <a:r>
              <a:rPr kumimoji="0" lang="en-US" altLang="en-US" sz="1400" b="0" i="0" u="none" strike="noStrike" cap="none" normalizeH="0" baseline="0" dirty="0">
                <a:ln>
                  <a:noFill/>
                </a:ln>
                <a:solidFill>
                  <a:schemeClr val="tx1"/>
                </a:solidFill>
                <a:effectLst/>
                <a:latin typeface="Arial" panose="020B0604020202020204" pitchFamily="34" charset="0"/>
              </a:rPr>
              <a:t> Key stakeholders, including project team members, IT staff, CRM specialists, and end-user representatives to ensure smooth implementation.</a:t>
            </a:r>
          </a:p>
          <a:p>
            <a:pPr marL="0" marR="0" lvl="0" indent="0"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Timeframe:</a:t>
            </a:r>
            <a:r>
              <a:rPr kumimoji="0" lang="en-US" altLang="en-US" sz="1400" b="0" i="0" u="none" strike="noStrike" cap="none" normalizeH="0" baseline="0" dirty="0">
                <a:ln>
                  <a:noFill/>
                </a:ln>
                <a:solidFill>
                  <a:schemeClr val="tx1"/>
                </a:solidFill>
                <a:effectLst/>
                <a:latin typeface="Arial" panose="020B0604020202020204" pitchFamily="34" charset="0"/>
              </a:rPr>
              <a:t> Estimated deployment and full integration within </a:t>
            </a:r>
            <a:r>
              <a:rPr kumimoji="0" lang="en-US" altLang="en-US" sz="1400" i="0" u="none" strike="noStrike" cap="none" normalizeH="0" baseline="0" dirty="0">
                <a:ln>
                  <a:noFill/>
                </a:ln>
                <a:solidFill>
                  <a:schemeClr val="tx1"/>
                </a:solidFill>
                <a:effectLst/>
                <a:latin typeface="Arial" panose="020B0604020202020204" pitchFamily="34" charset="0"/>
              </a:rPr>
              <a:t>[N] months, </a:t>
            </a:r>
            <a:r>
              <a:rPr kumimoji="0" lang="en-US" altLang="en-US" sz="1400" b="0" i="0" u="none" strike="noStrike" cap="none" normalizeH="0" baseline="0" dirty="0">
                <a:ln>
                  <a:noFill/>
                </a:ln>
                <a:solidFill>
                  <a:schemeClr val="tx1"/>
                </a:solidFill>
                <a:effectLst/>
                <a:latin typeface="Arial" panose="020B0604020202020204" pitchFamily="34" charset="0"/>
              </a:rPr>
              <a:t>factoring in training and system optimizations.</a:t>
            </a:r>
          </a:p>
          <a:p>
            <a:pPr marL="0" marR="0" lvl="0" indent="0"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Budget:</a:t>
            </a:r>
            <a:r>
              <a:rPr kumimoji="0" lang="en-US" altLang="en-US" sz="1400" b="0" i="0" u="none" strike="noStrike" cap="none" normalizeH="0" baseline="0" dirty="0">
                <a:ln>
                  <a:noFill/>
                </a:ln>
                <a:solidFill>
                  <a:schemeClr val="tx1"/>
                </a:solidFill>
                <a:effectLst/>
                <a:latin typeface="Arial" panose="020B0604020202020204" pitchFamily="34" charset="0"/>
              </a:rPr>
              <a:t> Projected investment covering software acquisition, user training, ongoing maintenance, and potential scalability needs.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PlaceHolder 1"/>
          <p:cNvSpPr>
            <a:spLocks noGrp="1"/>
          </p:cNvSpPr>
          <p:nvPr>
            <p:ph type="title"/>
          </p:nvPr>
        </p:nvSpPr>
        <p:spPr>
          <a:xfrm>
            <a:off x="2793600" y="127440"/>
            <a:ext cx="5810040" cy="119988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3600" b="0" strike="noStrike" spc="-1" dirty="0">
                <a:solidFill>
                  <a:schemeClr val="dk1"/>
                </a:solidFill>
                <a:latin typeface="DM Sans Medium"/>
                <a:ea typeface="DM Sans Medium"/>
              </a:rPr>
              <a:t>Risks &amp; Mitigation Plan</a:t>
            </a:r>
            <a:endParaRPr lang="fr-FR" sz="3600" b="0" strike="noStrike" spc="-1" dirty="0">
              <a:solidFill>
                <a:schemeClr val="dk1"/>
              </a:solidFill>
              <a:latin typeface="Arial"/>
            </a:endParaRPr>
          </a:p>
        </p:txBody>
      </p:sp>
      <p:sp>
        <p:nvSpPr>
          <p:cNvPr id="886" name="PlaceHolder 2"/>
          <p:cNvSpPr>
            <a:spLocks noGrp="1"/>
          </p:cNvSpPr>
          <p:nvPr>
            <p:ph type="subTitle"/>
          </p:nvPr>
        </p:nvSpPr>
        <p:spPr>
          <a:xfrm>
            <a:off x="1936726" y="1382040"/>
            <a:ext cx="5810040" cy="1523520"/>
          </a:xfrm>
          <a:prstGeom prst="rect">
            <a:avLst/>
          </a:prstGeom>
          <a:noFill/>
          <a:ln w="0">
            <a:noFill/>
          </a:ln>
        </p:spPr>
        <p:txBody>
          <a:bodyPr lIns="91440" tIns="91440" rIns="91440" bIns="91440" anchor="t">
            <a:noAutofit/>
          </a:bodyPr>
          <a:lstStyle/>
          <a:p>
            <a:pPr indent="0">
              <a:buNone/>
            </a:pPr>
            <a:r>
              <a:rPr lang="en" sz="1400" b="1" strike="noStrike" spc="-1" dirty="0">
                <a:solidFill>
                  <a:schemeClr val="dk1"/>
                </a:solidFill>
                <a:latin typeface="+mj-lt"/>
                <a:ea typeface="Roboto"/>
              </a:rPr>
              <a:t>Potential Risks:</a:t>
            </a:r>
            <a:endParaRPr lang="en-US" sz="1400" b="1" strike="noStrike" spc="-1" dirty="0">
              <a:solidFill>
                <a:srgbClr val="000000"/>
              </a:solidFill>
              <a:latin typeface="+mj-lt"/>
            </a:endParaRPr>
          </a:p>
          <a:p>
            <a:pPr marL="400050" indent="-171450"/>
            <a:r>
              <a:rPr lang="en" sz="1400" b="0" strike="noStrike" spc="-1" dirty="0">
                <a:solidFill>
                  <a:schemeClr val="dk1"/>
                </a:solidFill>
                <a:latin typeface="+mj-lt"/>
                <a:ea typeface="Roboto"/>
              </a:rPr>
              <a:t> </a:t>
            </a:r>
            <a:r>
              <a:rPr lang="en-US" sz="1400" dirty="0">
                <a:latin typeface="+mj-lt"/>
              </a:rPr>
              <a:t>Employees may not want to change → Some people might resist new ways of working.</a:t>
            </a:r>
            <a:endParaRPr lang="en-US" sz="1400" b="0" strike="noStrike" spc="-1" dirty="0">
              <a:solidFill>
                <a:srgbClr val="000000"/>
              </a:solidFill>
              <a:latin typeface="+mj-lt"/>
            </a:endParaRPr>
          </a:p>
          <a:p>
            <a:pPr marL="400050" indent="-171450"/>
            <a:r>
              <a:rPr lang="en" sz="1400" b="0" strike="noStrike" spc="-1" dirty="0">
                <a:solidFill>
                  <a:schemeClr val="dk1"/>
                </a:solidFill>
                <a:latin typeface="+mj-lt"/>
                <a:ea typeface="Roboto"/>
              </a:rPr>
              <a:t> Data management can be difficult.</a:t>
            </a:r>
            <a:endParaRPr lang="en-US" sz="1400" b="0" strike="noStrike" spc="-1" dirty="0">
              <a:solidFill>
                <a:srgbClr val="000000"/>
              </a:solidFill>
              <a:latin typeface="+mj-lt"/>
            </a:endParaRPr>
          </a:p>
          <a:p>
            <a:pPr marL="400050" indent="-171450"/>
            <a:r>
              <a:rPr lang="en" sz="1400" b="0" strike="noStrike" spc="-1" dirty="0">
                <a:solidFill>
                  <a:schemeClr val="dk1"/>
                </a:solidFill>
                <a:latin typeface="+mj-lt"/>
                <a:ea typeface="Roboto"/>
              </a:rPr>
              <a:t> Cost overruns.</a:t>
            </a:r>
            <a:endParaRPr lang="en-US" sz="1400" b="0" strike="noStrike" spc="-1" dirty="0">
              <a:solidFill>
                <a:srgbClr val="000000"/>
              </a:solidFill>
              <a:latin typeface="+mj-lt"/>
            </a:endParaRPr>
          </a:p>
          <a:p>
            <a:pPr indent="0">
              <a:buNone/>
            </a:pPr>
            <a:endParaRPr lang="en-US" sz="1400" b="0" strike="noStrike" spc="-1" dirty="0">
              <a:solidFill>
                <a:srgbClr val="000000"/>
              </a:solidFill>
              <a:latin typeface="+mj-lt"/>
            </a:endParaRPr>
          </a:p>
          <a:p>
            <a:pPr indent="0">
              <a:buNone/>
            </a:pPr>
            <a:r>
              <a:rPr lang="en" sz="1400" b="1" strike="noStrike" spc="-1" dirty="0">
                <a:solidFill>
                  <a:schemeClr val="dk1"/>
                </a:solidFill>
                <a:latin typeface="+mj-lt"/>
                <a:ea typeface="Roboto"/>
              </a:rPr>
              <a:t>Mitigation Strategies:</a:t>
            </a:r>
          </a:p>
          <a:p>
            <a:pPr marL="514350" indent="-285750"/>
            <a:r>
              <a:rPr lang="en-US" sz="1400" dirty="0"/>
              <a:t>Conduct workshops to help them understand and accept the changes.</a:t>
            </a:r>
            <a:endParaRPr lang="en-US" sz="1400" b="1" strike="noStrike" spc="-1" dirty="0">
              <a:solidFill>
                <a:srgbClr val="000000"/>
              </a:solidFill>
              <a:latin typeface="+mj-lt"/>
            </a:endParaRPr>
          </a:p>
          <a:p>
            <a:pPr marL="400050" indent="-171450"/>
            <a:r>
              <a:rPr lang="en" sz="1400" b="0" strike="noStrike" spc="-1" dirty="0">
                <a:solidFill>
                  <a:schemeClr val="dk1"/>
                </a:solidFill>
                <a:latin typeface="+mj-lt"/>
                <a:ea typeface="Roboto"/>
              </a:rPr>
              <a:t>Implement secure data storage solutions.</a:t>
            </a:r>
            <a:endParaRPr lang="en-US" sz="1400" b="0" strike="noStrike" spc="-1" dirty="0">
              <a:solidFill>
                <a:srgbClr val="000000"/>
              </a:solidFill>
              <a:latin typeface="+mj-lt"/>
            </a:endParaRPr>
          </a:p>
          <a:p>
            <a:pPr marL="400050" indent="-171450">
              <a:lnSpc>
                <a:spcPct val="100000"/>
              </a:lnSpc>
              <a:tabLst>
                <a:tab pos="0" algn="l"/>
              </a:tabLst>
            </a:pPr>
            <a:r>
              <a:rPr lang="en" sz="1400" b="0" strike="noStrike" spc="-1" dirty="0">
                <a:solidFill>
                  <a:schemeClr val="dk1"/>
                </a:solidFill>
                <a:latin typeface="+mj-lt"/>
                <a:ea typeface="Roboto"/>
              </a:rPr>
              <a:t>Regular budget tracking and reviews.</a:t>
            </a:r>
            <a:endParaRPr lang="en-US" sz="1400" b="0" strike="noStrike" spc="-1" dirty="0">
              <a:solidFill>
                <a:srgbClr val="000000"/>
              </a:solidFill>
              <a:latin typeface="+mj-lt"/>
            </a:endParaRPr>
          </a:p>
        </p:txBody>
      </p:sp>
      <p:grpSp>
        <p:nvGrpSpPr>
          <p:cNvPr id="887" name="Google Shape;842;p37"/>
          <p:cNvGrpSpPr/>
          <p:nvPr/>
        </p:nvGrpSpPr>
        <p:grpSpPr>
          <a:xfrm>
            <a:off x="-947520" y="-1339200"/>
            <a:ext cx="4615560" cy="4674960"/>
            <a:chOff x="-947520" y="-1339200"/>
            <a:chExt cx="4615560" cy="4674960"/>
          </a:xfrm>
        </p:grpSpPr>
        <p:grpSp>
          <p:nvGrpSpPr>
            <p:cNvPr id="888" name="Google Shape;844;p37"/>
            <p:cNvGrpSpPr/>
            <p:nvPr/>
          </p:nvGrpSpPr>
          <p:grpSpPr>
            <a:xfrm>
              <a:off x="144360" y="450000"/>
              <a:ext cx="1096560" cy="1096560"/>
              <a:chOff x="144360" y="450000"/>
              <a:chExt cx="1096560" cy="1096560"/>
            </a:xfrm>
          </p:grpSpPr>
          <p:sp>
            <p:nvSpPr>
              <p:cNvPr id="889" name="Google Shape;845;p37"/>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0" name="Google Shape;846;p37"/>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1" name="Google Shape;847;p37"/>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2" name="Google Shape;848;p37"/>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3" name="Google Shape;849;p37"/>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4" name="Google Shape;850;p37"/>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5" name="Google Shape;851;p37"/>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6" name="Google Shape;852;p37"/>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897" name="Google Shape;853;p37"/>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PlaceHolder 1"/>
          <p:cNvSpPr>
            <a:spLocks noGrp="1"/>
          </p:cNvSpPr>
          <p:nvPr>
            <p:ph type="title"/>
          </p:nvPr>
        </p:nvSpPr>
        <p:spPr>
          <a:xfrm>
            <a:off x="2166818" y="594371"/>
            <a:ext cx="6497662" cy="119988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3600" b="0" strike="noStrike" spc="-1" dirty="0">
                <a:solidFill>
                  <a:schemeClr val="dk1"/>
                </a:solidFill>
                <a:latin typeface="DM Sans Medium"/>
                <a:ea typeface="DM Sans Medium"/>
              </a:rPr>
              <a:t>Conclusion &amp; Next Steps</a:t>
            </a:r>
            <a:endParaRPr lang="fr-FR" sz="3600" b="0" strike="noStrike" spc="-1" dirty="0">
              <a:solidFill>
                <a:schemeClr val="dk1"/>
              </a:solidFill>
              <a:latin typeface="Arial"/>
            </a:endParaRPr>
          </a:p>
        </p:txBody>
      </p:sp>
      <p:sp>
        <p:nvSpPr>
          <p:cNvPr id="899" name="PlaceHolder 2"/>
          <p:cNvSpPr>
            <a:spLocks noGrp="1"/>
          </p:cNvSpPr>
          <p:nvPr>
            <p:ph type="subTitle"/>
          </p:nvPr>
        </p:nvSpPr>
        <p:spPr>
          <a:xfrm>
            <a:off x="1676520" y="2371680"/>
            <a:ext cx="5810040" cy="1523520"/>
          </a:xfrm>
          <a:prstGeom prst="rect">
            <a:avLst/>
          </a:prstGeom>
          <a:noFill/>
          <a:ln w="0">
            <a:noFill/>
          </a:ln>
        </p:spPr>
        <p:txBody>
          <a:bodyPr lIns="91440" tIns="91440" rIns="91440" bIns="91440" anchor="t">
            <a:normAutofit fontScale="77500" lnSpcReduction="20000"/>
          </a:bodyPr>
          <a:lstStyle/>
          <a:p>
            <a:pPr marL="514350" indent="-285750"/>
            <a:r>
              <a:rPr lang="en" sz="1600" b="0" strike="noStrike" spc="-1" dirty="0">
                <a:solidFill>
                  <a:schemeClr val="dk1"/>
                </a:solidFill>
                <a:latin typeface="Roboto"/>
                <a:ea typeface="Roboto"/>
              </a:rPr>
              <a:t>A structured CRM will boost client relationships and business growth.</a:t>
            </a:r>
            <a:endParaRPr lang="en-US" sz="1600" b="0" strike="noStrike" spc="-1" dirty="0">
              <a:solidFill>
                <a:srgbClr val="000000"/>
              </a:solidFill>
              <a:latin typeface="OpenSymbol"/>
            </a:endParaRPr>
          </a:p>
          <a:p>
            <a:pPr marL="514350" indent="-285750"/>
            <a:r>
              <a:rPr lang="en" sz="1600" b="0" strike="noStrike" spc="-1" dirty="0">
                <a:solidFill>
                  <a:schemeClr val="dk1"/>
                </a:solidFill>
                <a:latin typeface="Roboto"/>
                <a:ea typeface="Roboto"/>
              </a:rPr>
              <a:t> The Waterfall approach ensures smooth execution with minimal risks.</a:t>
            </a:r>
            <a:endParaRPr lang="en-US" sz="1600" b="0" strike="noStrike" spc="-1" dirty="0">
              <a:solidFill>
                <a:srgbClr val="000000"/>
              </a:solidFill>
              <a:latin typeface="OpenSymbol"/>
            </a:endParaRPr>
          </a:p>
          <a:p>
            <a:pPr marL="514350" indent="-285750"/>
            <a:r>
              <a:rPr lang="en" sz="1600" b="0" strike="noStrike" spc="-1" dirty="0">
                <a:solidFill>
                  <a:schemeClr val="dk1"/>
                </a:solidFill>
                <a:latin typeface="Roboto"/>
                <a:ea typeface="Roboto"/>
              </a:rPr>
              <a:t> A clear budget and phased rollout will ensure success.</a:t>
            </a:r>
            <a:endParaRPr lang="en-US" sz="1600" b="0" strike="noStrike" spc="-1" dirty="0">
              <a:solidFill>
                <a:srgbClr val="000000"/>
              </a:solidFill>
              <a:latin typeface="OpenSymbol"/>
            </a:endParaRPr>
          </a:p>
          <a:p>
            <a:pPr marL="514350" indent="-285750">
              <a:lnSpc>
                <a:spcPct val="100000"/>
              </a:lnSpc>
              <a:tabLst>
                <a:tab pos="0" algn="l"/>
              </a:tabLst>
            </a:pPr>
            <a:r>
              <a:rPr lang="en" sz="1600" b="0" strike="noStrike" spc="-1" dirty="0">
                <a:solidFill>
                  <a:schemeClr val="dk1"/>
                </a:solidFill>
                <a:latin typeface="Roboto"/>
                <a:ea typeface="Roboto"/>
              </a:rPr>
              <a:t> Approving this proposal will increase retention, speed, and satisfaction.</a:t>
            </a:r>
            <a:endParaRPr lang="en-US" sz="1600" b="0" strike="noStrike" spc="-1" dirty="0">
              <a:solidFill>
                <a:srgbClr val="000000"/>
              </a:solidFill>
              <a:latin typeface="OpenSymbol"/>
            </a:endParaRPr>
          </a:p>
        </p:txBody>
      </p:sp>
      <p:grpSp>
        <p:nvGrpSpPr>
          <p:cNvPr id="900" name="Google Shape;842;p37"/>
          <p:cNvGrpSpPr/>
          <p:nvPr/>
        </p:nvGrpSpPr>
        <p:grpSpPr>
          <a:xfrm>
            <a:off x="-947520" y="-1339200"/>
            <a:ext cx="4615560" cy="4674960"/>
            <a:chOff x="-947520" y="-1339200"/>
            <a:chExt cx="4615560" cy="4674960"/>
          </a:xfrm>
        </p:grpSpPr>
        <p:grpSp>
          <p:nvGrpSpPr>
            <p:cNvPr id="901" name="Google Shape;844;p37"/>
            <p:cNvGrpSpPr/>
            <p:nvPr/>
          </p:nvGrpSpPr>
          <p:grpSpPr>
            <a:xfrm>
              <a:off x="144360" y="450000"/>
              <a:ext cx="1096560" cy="1096560"/>
              <a:chOff x="144360" y="450000"/>
              <a:chExt cx="1096560" cy="1096560"/>
            </a:xfrm>
          </p:grpSpPr>
          <p:sp>
            <p:nvSpPr>
              <p:cNvPr id="902" name="Google Shape;845;p37"/>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3" name="Google Shape;846;p37"/>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4" name="Google Shape;847;p37"/>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5" name="Google Shape;848;p37"/>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6" name="Google Shape;849;p37"/>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7" name="Google Shape;850;p37"/>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8" name="Google Shape;851;p37"/>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9" name="Google Shape;852;p37"/>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910" name="Google Shape;853;p37"/>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6B3C-15F5-9981-C789-533A6B3E96C5}"/>
            </a:ext>
          </a:extLst>
        </p:cNvPr>
        <p:cNvGrpSpPr/>
        <p:nvPr/>
      </p:nvGrpSpPr>
      <p:grpSpPr>
        <a:xfrm>
          <a:off x="0" y="0"/>
          <a:ext cx="0" cy="0"/>
          <a:chOff x="0" y="0"/>
          <a:chExt cx="0" cy="0"/>
        </a:xfrm>
      </p:grpSpPr>
      <p:sp>
        <p:nvSpPr>
          <p:cNvPr id="898" name="PlaceHolder 1">
            <a:extLst>
              <a:ext uri="{FF2B5EF4-FFF2-40B4-BE49-F238E27FC236}">
                <a16:creationId xmlns:a16="http://schemas.microsoft.com/office/drawing/2014/main" id="{E47C3FF9-A1AC-1AFD-B4E8-A11540082D7D}"/>
              </a:ext>
            </a:extLst>
          </p:cNvPr>
          <p:cNvSpPr>
            <a:spLocks noGrp="1"/>
          </p:cNvSpPr>
          <p:nvPr>
            <p:ph type="title"/>
          </p:nvPr>
        </p:nvSpPr>
        <p:spPr>
          <a:xfrm>
            <a:off x="2641832" y="1739760"/>
            <a:ext cx="3860335" cy="1199880"/>
          </a:xfrm>
          <a:prstGeom prst="rect">
            <a:avLst/>
          </a:prstGeom>
          <a:noFill/>
          <a:ln w="0">
            <a:noFill/>
          </a:ln>
        </p:spPr>
        <p:txBody>
          <a:bodyPr lIns="91440" tIns="91440" rIns="91440" bIns="91440" anchor="b">
            <a:normAutofit fontScale="90000"/>
          </a:bodyPr>
          <a:lstStyle/>
          <a:p>
            <a:pPr indent="0" algn="r">
              <a:lnSpc>
                <a:spcPct val="100000"/>
              </a:lnSpc>
              <a:buNone/>
              <a:tabLst>
                <a:tab pos="0" algn="l"/>
              </a:tabLst>
            </a:pPr>
            <a:r>
              <a:rPr lang="en" sz="6000" b="0" strike="noStrike" spc="-1" dirty="0">
                <a:solidFill>
                  <a:schemeClr val="dk1"/>
                </a:solidFill>
                <a:latin typeface="DM Sans Medium"/>
                <a:ea typeface="DM Sans Medium"/>
              </a:rPr>
              <a:t>Thank you</a:t>
            </a:r>
            <a:endParaRPr lang="fr-FR" sz="6000" b="0" strike="noStrike" spc="-1" dirty="0">
              <a:solidFill>
                <a:schemeClr val="dk1"/>
              </a:solidFill>
              <a:latin typeface="Arial"/>
            </a:endParaRPr>
          </a:p>
        </p:txBody>
      </p:sp>
      <p:sp>
        <p:nvSpPr>
          <p:cNvPr id="899" name="PlaceHolder 2">
            <a:extLst>
              <a:ext uri="{FF2B5EF4-FFF2-40B4-BE49-F238E27FC236}">
                <a16:creationId xmlns:a16="http://schemas.microsoft.com/office/drawing/2014/main" id="{7D39DC8F-3DAC-698B-411E-66E52FAD1D76}"/>
              </a:ext>
            </a:extLst>
          </p:cNvPr>
          <p:cNvSpPr>
            <a:spLocks noGrp="1"/>
          </p:cNvSpPr>
          <p:nvPr>
            <p:ph type="subTitle"/>
          </p:nvPr>
        </p:nvSpPr>
        <p:spPr>
          <a:xfrm>
            <a:off x="3597147" y="2893625"/>
            <a:ext cx="5810040" cy="1523520"/>
          </a:xfrm>
          <a:prstGeom prst="rect">
            <a:avLst/>
          </a:prstGeom>
          <a:noFill/>
          <a:ln w="0">
            <a:noFill/>
          </a:ln>
        </p:spPr>
        <p:txBody>
          <a:bodyPr lIns="91440" tIns="91440" rIns="91440" bIns="91440" anchor="t">
            <a:normAutofit/>
          </a:bodyPr>
          <a:lstStyle/>
          <a:p>
            <a:pPr indent="0">
              <a:buNone/>
            </a:pPr>
            <a:r>
              <a:rPr lang="en-US" sz="1600" spc="-1" dirty="0">
                <a:solidFill>
                  <a:srgbClr val="000000"/>
                </a:solidFill>
                <a:latin typeface="OpenSymbol"/>
              </a:rPr>
              <a:t>Any Question?</a:t>
            </a:r>
            <a:endParaRPr lang="en-US" sz="1600" b="0" strike="noStrike" spc="-1" dirty="0">
              <a:solidFill>
                <a:srgbClr val="000000"/>
              </a:solidFill>
              <a:latin typeface="OpenSymbol"/>
            </a:endParaRPr>
          </a:p>
        </p:txBody>
      </p:sp>
      <p:grpSp>
        <p:nvGrpSpPr>
          <p:cNvPr id="900" name="Google Shape;842;p37">
            <a:extLst>
              <a:ext uri="{FF2B5EF4-FFF2-40B4-BE49-F238E27FC236}">
                <a16:creationId xmlns:a16="http://schemas.microsoft.com/office/drawing/2014/main" id="{BFA9A87A-0F59-8E0A-D63A-4A83BF21BDF1}"/>
              </a:ext>
            </a:extLst>
          </p:cNvPr>
          <p:cNvGrpSpPr/>
          <p:nvPr/>
        </p:nvGrpSpPr>
        <p:grpSpPr>
          <a:xfrm>
            <a:off x="-947520" y="-1339200"/>
            <a:ext cx="4615560" cy="4674960"/>
            <a:chOff x="-947520" y="-1339200"/>
            <a:chExt cx="4615560" cy="4674960"/>
          </a:xfrm>
        </p:grpSpPr>
        <p:grpSp>
          <p:nvGrpSpPr>
            <p:cNvPr id="901" name="Google Shape;844;p37">
              <a:extLst>
                <a:ext uri="{FF2B5EF4-FFF2-40B4-BE49-F238E27FC236}">
                  <a16:creationId xmlns:a16="http://schemas.microsoft.com/office/drawing/2014/main" id="{24DC0901-9D88-2DB4-43DC-82B255A1FC50}"/>
                </a:ext>
              </a:extLst>
            </p:cNvPr>
            <p:cNvGrpSpPr/>
            <p:nvPr/>
          </p:nvGrpSpPr>
          <p:grpSpPr>
            <a:xfrm>
              <a:off x="144360" y="450000"/>
              <a:ext cx="1096560" cy="1096560"/>
              <a:chOff x="144360" y="450000"/>
              <a:chExt cx="1096560" cy="1096560"/>
            </a:xfrm>
          </p:grpSpPr>
          <p:sp>
            <p:nvSpPr>
              <p:cNvPr id="902" name="Google Shape;845;p37">
                <a:extLst>
                  <a:ext uri="{FF2B5EF4-FFF2-40B4-BE49-F238E27FC236}">
                    <a16:creationId xmlns:a16="http://schemas.microsoft.com/office/drawing/2014/main" id="{85DCD61E-14CF-E922-A0FA-59C79A205CB4}"/>
                  </a:ext>
                </a:extLst>
              </p:cNvPr>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3" name="Google Shape;846;p37">
                <a:extLst>
                  <a:ext uri="{FF2B5EF4-FFF2-40B4-BE49-F238E27FC236}">
                    <a16:creationId xmlns:a16="http://schemas.microsoft.com/office/drawing/2014/main" id="{50A01016-1B9F-BAC8-3B61-BD1C55286654}"/>
                  </a:ext>
                </a:extLst>
              </p:cNvPr>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4" name="Google Shape;847;p37">
                <a:extLst>
                  <a:ext uri="{FF2B5EF4-FFF2-40B4-BE49-F238E27FC236}">
                    <a16:creationId xmlns:a16="http://schemas.microsoft.com/office/drawing/2014/main" id="{3F50D22B-AC78-71EC-C725-F3073EF947B1}"/>
                  </a:ext>
                </a:extLst>
              </p:cNvPr>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5" name="Google Shape;848;p37">
                <a:extLst>
                  <a:ext uri="{FF2B5EF4-FFF2-40B4-BE49-F238E27FC236}">
                    <a16:creationId xmlns:a16="http://schemas.microsoft.com/office/drawing/2014/main" id="{611FCAC3-3FC6-E1BE-A0A1-6C769ADCB278}"/>
                  </a:ext>
                </a:extLst>
              </p:cNvPr>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6" name="Google Shape;849;p37">
                <a:extLst>
                  <a:ext uri="{FF2B5EF4-FFF2-40B4-BE49-F238E27FC236}">
                    <a16:creationId xmlns:a16="http://schemas.microsoft.com/office/drawing/2014/main" id="{A8CF0428-9F34-1F53-BC30-F16159375F3A}"/>
                  </a:ext>
                </a:extLst>
              </p:cNvPr>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7" name="Google Shape;850;p37">
                <a:extLst>
                  <a:ext uri="{FF2B5EF4-FFF2-40B4-BE49-F238E27FC236}">
                    <a16:creationId xmlns:a16="http://schemas.microsoft.com/office/drawing/2014/main" id="{17DDFC10-549A-12E9-3DC6-C501B5B8B2B7}"/>
                  </a:ext>
                </a:extLst>
              </p:cNvPr>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8" name="Google Shape;851;p37">
                <a:extLst>
                  <a:ext uri="{FF2B5EF4-FFF2-40B4-BE49-F238E27FC236}">
                    <a16:creationId xmlns:a16="http://schemas.microsoft.com/office/drawing/2014/main" id="{92ACCFF0-B2F7-6476-DF1A-AB441D2F74BC}"/>
                  </a:ext>
                </a:extLst>
              </p:cNvPr>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09" name="Google Shape;852;p37">
                <a:extLst>
                  <a:ext uri="{FF2B5EF4-FFF2-40B4-BE49-F238E27FC236}">
                    <a16:creationId xmlns:a16="http://schemas.microsoft.com/office/drawing/2014/main" id="{2BB31838-EA4D-D8CD-CCC4-056F0E14F92D}"/>
                  </a:ext>
                </a:extLst>
              </p:cNvPr>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910" name="Google Shape;853;p37">
              <a:extLst>
                <a:ext uri="{FF2B5EF4-FFF2-40B4-BE49-F238E27FC236}">
                  <a16:creationId xmlns:a16="http://schemas.microsoft.com/office/drawing/2014/main" id="{BACE1CBF-DA87-4E8B-20A2-46E614095AB5}"/>
                </a:ext>
              </a:extLst>
            </p:cNvPr>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extLst>
      <p:ext uri="{BB962C8B-B14F-4D97-AF65-F5344CB8AC3E}">
        <p14:creationId xmlns:p14="http://schemas.microsoft.com/office/powerpoint/2010/main" val="62438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p:cNvSpPr>
          <p:nvPr>
            <p:ph type="title"/>
          </p:nvPr>
        </p:nvSpPr>
        <p:spPr>
          <a:xfrm>
            <a:off x="3700371" y="897852"/>
            <a:ext cx="4257765" cy="65700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0" strike="noStrike" spc="-1" dirty="0">
                <a:solidFill>
                  <a:schemeClr val="dk1"/>
                </a:solidFill>
                <a:latin typeface="DM Sans Medium"/>
                <a:ea typeface="DM Sans Medium"/>
              </a:rPr>
              <a:t>Executive Summary</a:t>
            </a:r>
            <a:endParaRPr lang="fr-FR" sz="3000" b="0" strike="noStrike" spc="-1" dirty="0">
              <a:solidFill>
                <a:schemeClr val="dk1"/>
              </a:solidFill>
              <a:latin typeface="Arial"/>
            </a:endParaRPr>
          </a:p>
        </p:txBody>
      </p:sp>
      <p:sp>
        <p:nvSpPr>
          <p:cNvPr id="727" name="PlaceHolder 2"/>
          <p:cNvSpPr>
            <a:spLocks noGrp="1"/>
          </p:cNvSpPr>
          <p:nvPr>
            <p:ph type="subTitle"/>
          </p:nvPr>
        </p:nvSpPr>
        <p:spPr>
          <a:xfrm>
            <a:off x="1582248" y="1819710"/>
            <a:ext cx="6050847" cy="752040"/>
          </a:xfrm>
          <a:prstGeom prst="rect">
            <a:avLst/>
          </a:prstGeom>
          <a:noFill/>
          <a:ln w="0">
            <a:noFill/>
          </a:ln>
        </p:spPr>
        <p:txBody>
          <a:bodyPr lIns="91440" tIns="91440" rIns="91440" bIns="91440" anchor="t">
            <a:noAutofit/>
          </a:bodyPr>
          <a:lstStyle/>
          <a:p>
            <a:pPr indent="0">
              <a:buNone/>
            </a:pPr>
            <a:r>
              <a:rPr lang="en" sz="1600" b="1" strike="noStrike" spc="-1" dirty="0">
                <a:solidFill>
                  <a:schemeClr val="dk1"/>
                </a:solidFill>
                <a:latin typeface="+mj-lt"/>
                <a:ea typeface="Roboto"/>
              </a:rPr>
              <a:t>Objective</a:t>
            </a:r>
            <a:r>
              <a:rPr lang="en" sz="1600" b="0" strike="noStrike" spc="-1" dirty="0">
                <a:solidFill>
                  <a:schemeClr val="dk1"/>
                </a:solidFill>
                <a:latin typeface="+mj-lt"/>
                <a:ea typeface="Roboto"/>
              </a:rPr>
              <a:t>- Enhance client relationships and optimize business growth.</a:t>
            </a:r>
            <a:endParaRPr lang="en-US" sz="1600" b="0" strike="noStrike" spc="-1" dirty="0">
              <a:solidFill>
                <a:srgbClr val="000000"/>
              </a:solidFill>
              <a:latin typeface="+mj-lt"/>
            </a:endParaRPr>
          </a:p>
          <a:p>
            <a:pPr indent="0">
              <a:buNone/>
            </a:pPr>
            <a:endParaRPr lang="en-US" sz="1600" b="0" strike="noStrike" spc="-1" dirty="0">
              <a:solidFill>
                <a:srgbClr val="000000"/>
              </a:solidFill>
              <a:latin typeface="+mj-lt"/>
            </a:endParaRPr>
          </a:p>
          <a:p>
            <a:pPr indent="0">
              <a:buNone/>
            </a:pPr>
            <a:r>
              <a:rPr lang="en" sz="1600" b="0" strike="noStrike" spc="-1" dirty="0">
                <a:solidFill>
                  <a:schemeClr val="dk1"/>
                </a:solidFill>
                <a:latin typeface="+mj-lt"/>
                <a:ea typeface="Roboto"/>
              </a:rPr>
              <a:t>Success will be measured by improved client engagement, customer satisfaction, and revenue growth.</a:t>
            </a:r>
            <a:endParaRPr lang="en-US" sz="1600" b="0" strike="noStrike" spc="-1" dirty="0">
              <a:solidFill>
                <a:srgbClr val="000000"/>
              </a:solidFill>
              <a:latin typeface="+mj-lt"/>
            </a:endParaRPr>
          </a:p>
          <a:p>
            <a:pPr indent="0">
              <a:buNone/>
            </a:pPr>
            <a:endParaRPr lang="en-US" sz="1600" b="0" strike="noStrike" spc="-1" dirty="0">
              <a:solidFill>
                <a:srgbClr val="000000"/>
              </a:solidFill>
              <a:latin typeface="+mj-lt"/>
            </a:endParaRPr>
          </a:p>
          <a:p>
            <a:pPr indent="0">
              <a:lnSpc>
                <a:spcPct val="100000"/>
              </a:lnSpc>
              <a:buNone/>
              <a:tabLst>
                <a:tab pos="0" algn="l"/>
              </a:tabLst>
            </a:pPr>
            <a:r>
              <a:rPr lang="en" sz="1600" b="0" strike="noStrike" spc="-1" dirty="0">
                <a:solidFill>
                  <a:schemeClr val="dk1"/>
                </a:solidFill>
                <a:latin typeface="+mj-lt"/>
                <a:ea typeface="Roboto"/>
              </a:rPr>
              <a:t>The Waterfall methodology ensures structured execution with defined milestones.</a:t>
            </a:r>
            <a:endParaRPr lang="en-US" sz="1600" b="0" strike="noStrike" spc="-1" dirty="0">
              <a:solidFill>
                <a:srgbClr val="000000"/>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PlaceHolder 1"/>
          <p:cNvSpPr>
            <a:spLocks noGrp="1"/>
          </p:cNvSpPr>
          <p:nvPr>
            <p:ph type="title"/>
          </p:nvPr>
        </p:nvSpPr>
        <p:spPr>
          <a:xfrm>
            <a:off x="872381" y="1866240"/>
            <a:ext cx="6855739" cy="1647360"/>
          </a:xfrm>
          <a:prstGeom prst="rect">
            <a:avLst/>
          </a:prstGeom>
          <a:noFill/>
          <a:ln w="0">
            <a:noFill/>
          </a:ln>
        </p:spPr>
        <p:txBody>
          <a:bodyPr lIns="91440" tIns="91440" rIns="91440" bIns="91440" anchor="t">
            <a:noAutofit/>
          </a:bodyPr>
          <a:lstStyle/>
          <a:p>
            <a:pPr marL="0" marR="0" lvl="0" indent="0" defTabSz="914400" rtl="0" eaLnBrk="0" fontAlgn="base" latinLnBrk="0" hangingPunct="0">
              <a:lnSpc>
                <a:spcPct val="100000"/>
              </a:lnSpc>
              <a:spcBef>
                <a:spcPct val="0"/>
              </a:spcBef>
              <a:spcAft>
                <a:spcPct val="0"/>
              </a:spcAft>
              <a:tabLst/>
            </a:pPr>
            <a:r>
              <a:rPr kumimoji="0" lang="en-US" altLang="en-US" sz="1200" b="1" i="0" u="none" strike="noStrike" cap="none" normalizeH="0" baseline="0" dirty="0">
                <a:ln>
                  <a:noFill/>
                </a:ln>
                <a:solidFill>
                  <a:schemeClr val="tx1"/>
                </a:solidFill>
                <a:effectLst/>
                <a:latin typeface="Arial" panose="020B0604020202020204" pitchFamily="34" charset="0"/>
              </a:rPr>
              <a:t>What problem does my project aim to solve?</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The project addresses the lack of a structured client engagement system,</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which negatively impacts client retention and business growth.</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1" i="0" u="none" strike="noStrike" cap="none" normalizeH="0" baseline="0" dirty="0">
                <a:ln>
                  <a:noFill/>
                </a:ln>
                <a:solidFill>
                  <a:schemeClr val="tx1"/>
                </a:solidFill>
                <a:effectLst/>
                <a:latin typeface="Arial" panose="020B0604020202020204" pitchFamily="34" charset="0"/>
              </a:rPr>
              <a:t>Why is it important to solve it?</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Strengthening client relationships leads to increased customer satisfaction, </a:t>
            </a:r>
            <a:br>
              <a:rPr kumimoji="0" lang="en-US" altLang="en-US" sz="1200" b="0" i="0" u="none" strike="noStrike" cap="none" normalizeH="0" baseline="0" dirty="0">
                <a:ln>
                  <a:noFill/>
                </a:ln>
                <a:solidFill>
                  <a:schemeClr val="tx1"/>
                </a:solidFill>
                <a:effectLst/>
                <a:latin typeface="Arial" panose="020B0604020202020204" pitchFamily="34" charset="0"/>
              </a:rPr>
            </a:br>
            <a:r>
              <a:rPr lang="en-US" altLang="en-US" sz="1200" dirty="0">
                <a:latin typeface="Arial" panose="020B0604020202020204" pitchFamily="34" charset="0"/>
              </a:rPr>
              <a:t>a</a:t>
            </a:r>
            <a:r>
              <a:rPr kumimoji="0" lang="en-US" altLang="en-US" sz="1200" b="0" i="0" u="none" strike="noStrike" cap="none" normalizeH="0" baseline="0" dirty="0">
                <a:ln>
                  <a:noFill/>
                </a:ln>
                <a:solidFill>
                  <a:schemeClr val="tx1"/>
                </a:solidFill>
                <a:effectLst/>
                <a:latin typeface="Arial" panose="020B0604020202020204" pitchFamily="34" charset="0"/>
              </a:rPr>
              <a:t>nd higher retention rates, and improved revenue generation.</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1" i="0" u="none" strike="noStrike" cap="none" normalizeH="0" baseline="0" dirty="0">
                <a:ln>
                  <a:noFill/>
                </a:ln>
                <a:solidFill>
                  <a:schemeClr val="tx1"/>
                </a:solidFill>
                <a:effectLst/>
                <a:latin typeface="Arial" panose="020B0604020202020204" pitchFamily="34" charset="0"/>
              </a:rPr>
              <a:t>How will it help solve it?</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Implementing a structured client relationship management framework</a:t>
            </a:r>
            <a:br>
              <a:rPr lang="en-US" altLang="en-US" sz="1200" dirty="0">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 will provide a systematic approach to engaging with clients,</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 ensuring consistent communication and efficient issue</a:t>
            </a:r>
            <a:br>
              <a:rPr kumimoji="0" lang="en-US" altLang="en-US" sz="1200" b="0" i="0" u="none" strike="noStrike" cap="none" normalizeH="0" baseline="0" dirty="0">
                <a:ln>
                  <a:noFill/>
                </a:ln>
                <a:solidFill>
                  <a:schemeClr val="tx1"/>
                </a:solidFill>
                <a:effectLst/>
                <a:latin typeface="Arial" panose="020B0604020202020204" pitchFamily="34" charset="0"/>
              </a:rPr>
            </a:br>
            <a:r>
              <a:rPr lang="en-US" altLang="en-US" sz="1200" dirty="0">
                <a:latin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rPr>
              <a:t>resolution, and long-term relationship building.</a:t>
            </a:r>
            <a:br>
              <a:rPr kumimoji="0" lang="en-US" altLang="en-US" sz="1200" b="0" i="0" u="none" strike="noStrike" cap="none" normalizeH="0" baseline="0" dirty="0">
                <a:ln>
                  <a:noFill/>
                </a:ln>
                <a:solidFill>
                  <a:schemeClr val="tx1"/>
                </a:solidFill>
                <a:effectLst/>
                <a:latin typeface="Arial" panose="020B0604020202020204" pitchFamily="34" charset="0"/>
              </a:rPr>
            </a:br>
            <a:endParaRPr lang="fr-FR" sz="1200" b="0" strike="noStrike" spc="-1" dirty="0">
              <a:solidFill>
                <a:schemeClr val="dk1"/>
              </a:solidFill>
              <a:latin typeface="Arial"/>
            </a:endParaRPr>
          </a:p>
        </p:txBody>
      </p:sp>
      <p:sp>
        <p:nvSpPr>
          <p:cNvPr id="729" name="PlaceHolder 2"/>
          <p:cNvSpPr>
            <a:spLocks noGrp="1"/>
          </p:cNvSpPr>
          <p:nvPr>
            <p:ph type="title"/>
          </p:nvPr>
        </p:nvSpPr>
        <p:spPr>
          <a:xfrm>
            <a:off x="1228725" y="464490"/>
            <a:ext cx="6686550" cy="1095120"/>
          </a:xfrm>
          <a:prstGeom prst="rect">
            <a:avLst/>
          </a:prstGeom>
          <a:noFill/>
          <a:ln w="19080">
            <a:solidFill>
              <a:schemeClr val="dk1"/>
            </a:solidFill>
            <a:round/>
          </a:ln>
        </p:spPr>
        <p:txBody>
          <a:bodyPr lIns="91440" tIns="91440" rIns="91440" bIns="91440" anchor="ctr">
            <a:normAutofit fontScale="90000"/>
          </a:bodyPr>
          <a:lstStyle/>
          <a:p>
            <a:pPr indent="0" algn="ctr">
              <a:lnSpc>
                <a:spcPct val="100000"/>
              </a:lnSpc>
              <a:buNone/>
              <a:tabLst>
                <a:tab pos="0" algn="l"/>
              </a:tabLst>
            </a:pPr>
            <a:r>
              <a:rPr lang="en-US" sz="3200" dirty="0"/>
              <a:t>			Guidelines for Presentation</a:t>
            </a:r>
            <a:endParaRPr lang="fr-FR" sz="3200" b="0" strike="noStrike" spc="-1" dirty="0">
              <a:latin typeface="Arial"/>
            </a:endParaRPr>
          </a:p>
        </p:txBody>
      </p:sp>
      <p:grpSp>
        <p:nvGrpSpPr>
          <p:cNvPr id="730" name="Google Shape;860;p38"/>
          <p:cNvGrpSpPr/>
          <p:nvPr/>
        </p:nvGrpSpPr>
        <p:grpSpPr>
          <a:xfrm>
            <a:off x="5832619" y="1237050"/>
            <a:ext cx="2976480" cy="2669400"/>
            <a:chOff x="5454000" y="1236960"/>
            <a:chExt cx="2976480" cy="2669400"/>
          </a:xfrm>
        </p:grpSpPr>
        <p:grpSp>
          <p:nvGrpSpPr>
            <p:cNvPr id="731" name="Google Shape;862;p38"/>
            <p:cNvGrpSpPr/>
            <p:nvPr/>
          </p:nvGrpSpPr>
          <p:grpSpPr>
            <a:xfrm>
              <a:off x="5636880" y="2809440"/>
              <a:ext cx="1096560" cy="1096560"/>
              <a:chOff x="5636880" y="2809440"/>
              <a:chExt cx="1096560" cy="1096560"/>
            </a:xfrm>
          </p:grpSpPr>
          <p:sp>
            <p:nvSpPr>
              <p:cNvPr id="732" name="Google Shape;863;p38"/>
              <p:cNvSpPr/>
              <p:nvPr/>
            </p:nvSpPr>
            <p:spPr>
              <a:xfrm>
                <a:off x="5636880" y="280944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3" name="Google Shape;864;p38"/>
              <p:cNvSpPr/>
              <p:nvPr/>
            </p:nvSpPr>
            <p:spPr>
              <a:xfrm>
                <a:off x="5693400" y="286596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4" name="Google Shape;865;p38"/>
              <p:cNvSpPr/>
              <p:nvPr/>
            </p:nvSpPr>
            <p:spPr>
              <a:xfrm>
                <a:off x="5746680" y="291888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5" name="Google Shape;866;p38"/>
              <p:cNvSpPr/>
              <p:nvPr/>
            </p:nvSpPr>
            <p:spPr>
              <a:xfrm>
                <a:off x="5801400" y="297396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6" name="Google Shape;867;p38"/>
              <p:cNvSpPr/>
              <p:nvPr/>
            </p:nvSpPr>
            <p:spPr>
              <a:xfrm>
                <a:off x="5856480" y="302868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7" name="Google Shape;868;p38"/>
              <p:cNvSpPr/>
              <p:nvPr/>
            </p:nvSpPr>
            <p:spPr>
              <a:xfrm>
                <a:off x="5911200" y="30837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8" name="Google Shape;869;p38"/>
              <p:cNvSpPr/>
              <p:nvPr/>
            </p:nvSpPr>
            <p:spPr>
              <a:xfrm>
                <a:off x="5972040" y="314460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9" name="Google Shape;870;p38"/>
              <p:cNvSpPr/>
              <p:nvPr/>
            </p:nvSpPr>
            <p:spPr>
              <a:xfrm>
                <a:off x="6033240" y="32058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740" name="Google Shape;871;p38"/>
            <p:cNvSpPr/>
            <p:nvPr/>
          </p:nvSpPr>
          <p:spPr>
            <a:xfrm flipH="1">
              <a:off x="7728120" y="153144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p:cNvSpPr>
          <p:nvPr>
            <p:ph type="title"/>
          </p:nvPr>
        </p:nvSpPr>
        <p:spPr>
          <a:xfrm>
            <a:off x="3080160" y="550620"/>
            <a:ext cx="5810040" cy="11998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2800" b="0" strike="noStrike" spc="-1" dirty="0">
                <a:solidFill>
                  <a:schemeClr val="dk1"/>
                </a:solidFill>
                <a:ea typeface="DM Sans Medium"/>
              </a:rPr>
              <a:t>Project Background</a:t>
            </a:r>
            <a:endParaRPr lang="fr-FR" sz="2800" b="0" strike="noStrike" spc="-1" dirty="0">
              <a:solidFill>
                <a:schemeClr val="dk1"/>
              </a:solidFill>
            </a:endParaRPr>
          </a:p>
        </p:txBody>
      </p:sp>
      <p:sp>
        <p:nvSpPr>
          <p:cNvPr id="742" name="PlaceHolder 2"/>
          <p:cNvSpPr>
            <a:spLocks noGrp="1"/>
          </p:cNvSpPr>
          <p:nvPr>
            <p:ph type="subTitle"/>
          </p:nvPr>
        </p:nvSpPr>
        <p:spPr>
          <a:xfrm>
            <a:off x="1666980" y="1892160"/>
            <a:ext cx="5810040" cy="1523520"/>
          </a:xfrm>
          <a:prstGeom prst="rect">
            <a:avLst/>
          </a:prstGeom>
          <a:noFill/>
          <a:ln w="0">
            <a:noFill/>
          </a:ln>
        </p:spPr>
        <p:txBody>
          <a:bodyPr lIns="91440" tIns="91440" rIns="91440" bIns="91440" anchor="t">
            <a:noAutofit/>
          </a:bodyPr>
          <a:lstStyle/>
          <a:p>
            <a:pPr indent="0">
              <a:buNone/>
            </a:pPr>
            <a:r>
              <a:rPr lang="en" sz="1600" b="1" strike="noStrike" spc="-1" dirty="0">
                <a:solidFill>
                  <a:schemeClr val="dk1"/>
                </a:solidFill>
                <a:latin typeface="+mj-lt"/>
                <a:ea typeface="Roboto"/>
              </a:rPr>
              <a:t>Problem Statement</a:t>
            </a:r>
            <a:r>
              <a:rPr lang="en" sz="1600" b="0" strike="noStrike" spc="-1" dirty="0">
                <a:solidFill>
                  <a:schemeClr val="dk1"/>
                </a:solidFill>
                <a:latin typeface="+mj-lt"/>
                <a:ea typeface="Roboto"/>
              </a:rPr>
              <a:t>: Lack of a structured client engagement system impacting business growth.</a:t>
            </a:r>
            <a:endParaRPr lang="en-US" sz="1600" b="0" strike="noStrike" spc="-1" dirty="0">
              <a:solidFill>
                <a:srgbClr val="000000"/>
              </a:solidFill>
              <a:latin typeface="+mj-lt"/>
            </a:endParaRPr>
          </a:p>
          <a:p>
            <a:pPr indent="0">
              <a:buNone/>
            </a:pPr>
            <a:endParaRPr lang="en-US" sz="1600" b="0" strike="noStrike" spc="-1" dirty="0">
              <a:solidFill>
                <a:srgbClr val="000000"/>
              </a:solidFill>
              <a:latin typeface="+mj-lt"/>
            </a:endParaRPr>
          </a:p>
          <a:p>
            <a:pPr indent="0">
              <a:buNone/>
            </a:pPr>
            <a:r>
              <a:rPr lang="en" sz="1600" b="1" strike="noStrike" spc="-1" dirty="0">
                <a:solidFill>
                  <a:schemeClr val="dk1"/>
                </a:solidFill>
                <a:latin typeface="+mj-lt"/>
                <a:ea typeface="Roboto"/>
              </a:rPr>
              <a:t>Why It Matters</a:t>
            </a:r>
            <a:r>
              <a:rPr lang="en" sz="1600" b="0" strike="noStrike" spc="-1" dirty="0">
                <a:solidFill>
                  <a:schemeClr val="dk1"/>
                </a:solidFill>
                <a:latin typeface="+mj-lt"/>
                <a:ea typeface="Roboto"/>
              </a:rPr>
              <a:t>: Strengthening relationships leads to increased client retention and revenue.</a:t>
            </a:r>
            <a:endParaRPr lang="en-US" sz="1600" b="0" strike="noStrike" spc="-1" dirty="0">
              <a:solidFill>
                <a:srgbClr val="000000"/>
              </a:solidFill>
              <a:latin typeface="+mj-lt"/>
            </a:endParaRPr>
          </a:p>
          <a:p>
            <a:pPr indent="0">
              <a:buNone/>
            </a:pPr>
            <a:endParaRPr lang="en-US" sz="1600" b="0" strike="noStrike" spc="-1" dirty="0">
              <a:solidFill>
                <a:srgbClr val="000000"/>
              </a:solidFill>
              <a:latin typeface="+mj-lt"/>
            </a:endParaRPr>
          </a:p>
          <a:p>
            <a:pPr indent="0">
              <a:lnSpc>
                <a:spcPct val="100000"/>
              </a:lnSpc>
              <a:buNone/>
              <a:tabLst>
                <a:tab pos="0" algn="l"/>
              </a:tabLst>
            </a:pPr>
            <a:r>
              <a:rPr lang="en" sz="1600" b="1" strike="noStrike" spc="-1" dirty="0">
                <a:solidFill>
                  <a:schemeClr val="dk1"/>
                </a:solidFill>
                <a:latin typeface="+mj-lt"/>
                <a:ea typeface="Roboto"/>
              </a:rPr>
              <a:t>Business Relevance</a:t>
            </a:r>
            <a:r>
              <a:rPr lang="en" sz="1600" b="0" strike="noStrike" spc="-1" dirty="0">
                <a:solidFill>
                  <a:schemeClr val="dk1"/>
                </a:solidFill>
                <a:latin typeface="+mj-lt"/>
                <a:ea typeface="Roboto"/>
              </a:rPr>
              <a:t>: Aligns with organizational goals for long-term sustainability.</a:t>
            </a:r>
            <a:endParaRPr lang="en-US" sz="1600" b="0" strike="noStrike" spc="-1" dirty="0">
              <a:solidFill>
                <a:srgbClr val="000000"/>
              </a:solidFill>
              <a:latin typeface="+mj-lt"/>
            </a:endParaRPr>
          </a:p>
        </p:txBody>
      </p:sp>
      <p:grpSp>
        <p:nvGrpSpPr>
          <p:cNvPr id="743" name="Google Shape;842;p37"/>
          <p:cNvGrpSpPr/>
          <p:nvPr/>
        </p:nvGrpSpPr>
        <p:grpSpPr>
          <a:xfrm>
            <a:off x="-947520" y="-1339200"/>
            <a:ext cx="4615560" cy="4674960"/>
            <a:chOff x="-947520" y="-1339200"/>
            <a:chExt cx="4615560" cy="4674960"/>
          </a:xfrm>
        </p:grpSpPr>
        <p:grpSp>
          <p:nvGrpSpPr>
            <p:cNvPr id="744" name="Google Shape;844;p37"/>
            <p:cNvGrpSpPr/>
            <p:nvPr/>
          </p:nvGrpSpPr>
          <p:grpSpPr>
            <a:xfrm>
              <a:off x="144360" y="450000"/>
              <a:ext cx="1096560" cy="1096560"/>
              <a:chOff x="144360" y="450000"/>
              <a:chExt cx="1096560" cy="1096560"/>
            </a:xfrm>
          </p:grpSpPr>
          <p:sp>
            <p:nvSpPr>
              <p:cNvPr id="745" name="Google Shape;845;p37"/>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46" name="Google Shape;846;p37"/>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47" name="Google Shape;847;p37"/>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48" name="Google Shape;848;p37"/>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49" name="Google Shape;849;p37"/>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50" name="Google Shape;850;p37"/>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51" name="Google Shape;851;p37"/>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52" name="Google Shape;852;p37"/>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753" name="Google Shape;853;p37"/>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p:cNvSpPr>
          <p:nvPr>
            <p:ph type="title"/>
          </p:nvPr>
        </p:nvSpPr>
        <p:spPr>
          <a:xfrm>
            <a:off x="3995102" y="735896"/>
            <a:ext cx="4197033" cy="62820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3000" b="0" strike="noStrike" spc="-1" dirty="0">
                <a:solidFill>
                  <a:schemeClr val="dk1"/>
                </a:solidFill>
                <a:ea typeface="DM Sans Medium"/>
              </a:rPr>
              <a:t>Proposed Solution</a:t>
            </a:r>
            <a:endParaRPr lang="fr-FR" sz="3000" b="0" strike="noStrike" spc="-1" dirty="0">
              <a:solidFill>
                <a:schemeClr val="dk1"/>
              </a:solidFill>
            </a:endParaRPr>
          </a:p>
        </p:txBody>
      </p:sp>
      <p:sp>
        <p:nvSpPr>
          <p:cNvPr id="756" name="PlaceHolder 2"/>
          <p:cNvSpPr>
            <a:spLocks noGrp="1"/>
          </p:cNvSpPr>
          <p:nvPr>
            <p:ph type="subTitle"/>
          </p:nvPr>
        </p:nvSpPr>
        <p:spPr>
          <a:xfrm>
            <a:off x="659756" y="1464469"/>
            <a:ext cx="7362675" cy="752040"/>
          </a:xfrm>
          <a:prstGeom prst="rect">
            <a:avLst/>
          </a:prstGeom>
          <a:noFill/>
          <a:ln w="0">
            <a:noFill/>
          </a:ln>
        </p:spPr>
        <p:txBody>
          <a:bodyPr lIns="91440" tIns="91440" rIns="91440" bIns="91440" anchor="t">
            <a:noAutofit/>
          </a:bodyPr>
          <a:lstStyle/>
          <a:p>
            <a:pPr indent="0">
              <a:buNone/>
            </a:pPr>
            <a:r>
              <a:rPr lang="en" sz="1400" b="1" strike="noStrike" spc="-1" dirty="0">
                <a:solidFill>
                  <a:schemeClr val="dk1"/>
                </a:solidFill>
                <a:latin typeface="+mj-lt"/>
                <a:ea typeface="Roboto"/>
              </a:rPr>
              <a:t>Solution Approach: </a:t>
            </a:r>
            <a:r>
              <a:rPr lang="en" sz="1400" b="0" strike="noStrike" spc="-1" dirty="0">
                <a:solidFill>
                  <a:schemeClr val="dk1"/>
                </a:solidFill>
                <a:latin typeface="+mj-lt"/>
                <a:ea typeface="Roboto"/>
              </a:rPr>
              <a:t>Implement a structured client </a:t>
            </a:r>
            <a:endParaRPr lang="en-US" sz="1400" b="0" strike="noStrike" spc="-1" dirty="0">
              <a:solidFill>
                <a:srgbClr val="000000"/>
              </a:solidFill>
              <a:latin typeface="+mj-lt"/>
            </a:endParaRPr>
          </a:p>
          <a:p>
            <a:pPr indent="0">
              <a:buNone/>
            </a:pPr>
            <a:r>
              <a:rPr lang="en" sz="1400" b="0" strike="noStrike" spc="-1" dirty="0">
                <a:solidFill>
                  <a:schemeClr val="dk1"/>
                </a:solidFill>
                <a:latin typeface="+mj-lt"/>
                <a:ea typeface="Roboto"/>
              </a:rPr>
              <a:t>relationship management framework.</a:t>
            </a:r>
            <a:endParaRPr lang="en-US" sz="1400" b="0" strike="noStrike" spc="-1" dirty="0">
              <a:solidFill>
                <a:srgbClr val="000000"/>
              </a:solidFill>
              <a:latin typeface="+mj-lt"/>
            </a:endParaRPr>
          </a:p>
          <a:p>
            <a:pPr indent="0">
              <a:buNone/>
            </a:pPr>
            <a:r>
              <a:rPr lang="en" sz="1400" b="1" strike="noStrike" spc="-1" dirty="0">
                <a:solidFill>
                  <a:schemeClr val="dk1"/>
                </a:solidFill>
                <a:latin typeface="+mj-lt"/>
                <a:ea typeface="Roboto"/>
              </a:rPr>
              <a:t>Why Effective</a:t>
            </a:r>
            <a:r>
              <a:rPr lang="en" sz="1400" strike="noStrike" spc="-1" dirty="0">
                <a:solidFill>
                  <a:schemeClr val="dk1"/>
                </a:solidFill>
                <a:latin typeface="+mj-lt"/>
                <a:ea typeface="Roboto"/>
              </a:rPr>
              <a:t>? Ensures consistent communication, </a:t>
            </a:r>
            <a:endParaRPr lang="en-US" sz="1400" strike="noStrike" spc="-1" dirty="0">
              <a:solidFill>
                <a:srgbClr val="000000"/>
              </a:solidFill>
              <a:latin typeface="+mj-lt"/>
            </a:endParaRPr>
          </a:p>
          <a:p>
            <a:pPr indent="0">
              <a:buNone/>
            </a:pPr>
            <a:r>
              <a:rPr lang="en" sz="1400" strike="noStrike" spc="-1" dirty="0">
                <a:solidFill>
                  <a:schemeClr val="dk1"/>
                </a:solidFill>
                <a:latin typeface="+mj-lt"/>
                <a:ea typeface="Roboto"/>
              </a:rPr>
              <a:t> improves </a:t>
            </a:r>
            <a:r>
              <a:rPr lang="en" sz="1400" b="0" strike="noStrike" spc="-1" dirty="0">
                <a:solidFill>
                  <a:schemeClr val="dk1"/>
                </a:solidFill>
                <a:latin typeface="+mj-lt"/>
                <a:ea typeface="Roboto"/>
              </a:rPr>
              <a:t>client satisfaction, and drives growth.</a:t>
            </a:r>
            <a:endParaRPr lang="en-US" sz="1400" b="0" strike="noStrike" spc="-1" dirty="0">
              <a:solidFill>
                <a:srgbClr val="000000"/>
              </a:solidFill>
              <a:latin typeface="+mj-lt"/>
            </a:endParaRPr>
          </a:p>
          <a:p>
            <a:pPr indent="0">
              <a:buNone/>
            </a:pPr>
            <a:r>
              <a:rPr lang="en" sz="1400" b="1" strike="noStrike" spc="-1" dirty="0">
                <a:solidFill>
                  <a:schemeClr val="dk1"/>
                </a:solidFill>
                <a:latin typeface="+mj-lt"/>
                <a:ea typeface="Roboto"/>
              </a:rPr>
              <a:t>Better than Alternatives? </a:t>
            </a:r>
            <a:r>
              <a:rPr lang="en" sz="1400" b="0" strike="noStrike" spc="-1" dirty="0">
                <a:solidFill>
                  <a:schemeClr val="dk1"/>
                </a:solidFill>
                <a:latin typeface="+mj-lt"/>
                <a:ea typeface="Roboto"/>
              </a:rPr>
              <a:t>Focuses on long-term client retention</a:t>
            </a:r>
            <a:endParaRPr lang="en-US" sz="1400" b="0" strike="noStrike" spc="-1" dirty="0">
              <a:solidFill>
                <a:srgbClr val="000000"/>
              </a:solidFill>
              <a:latin typeface="+mj-lt"/>
            </a:endParaRPr>
          </a:p>
          <a:p>
            <a:pPr indent="0">
              <a:buNone/>
            </a:pPr>
            <a:r>
              <a:rPr lang="en" sz="1400" b="0" strike="noStrike" spc="-1" dirty="0">
                <a:solidFill>
                  <a:schemeClr val="dk1"/>
                </a:solidFill>
                <a:latin typeface="+mj-lt"/>
                <a:ea typeface="Roboto"/>
              </a:rPr>
              <a:t> rather than short-term gains.</a:t>
            </a:r>
            <a:endParaRPr lang="en-US" sz="1400" b="0" strike="noStrike" spc="-1" dirty="0">
              <a:solidFill>
                <a:srgbClr val="000000"/>
              </a:solidFill>
              <a:latin typeface="+mj-lt"/>
            </a:endParaRPr>
          </a:p>
          <a:p>
            <a:pPr indent="0">
              <a:buNone/>
            </a:pPr>
            <a:r>
              <a:rPr lang="en" sz="1400" b="1" strike="noStrike" spc="-1" dirty="0">
                <a:solidFill>
                  <a:schemeClr val="dk1"/>
                </a:solidFill>
                <a:latin typeface="+mj-lt"/>
                <a:ea typeface="Roboto"/>
              </a:rPr>
              <a:t>Implementation Needs</a:t>
            </a:r>
            <a:r>
              <a:rPr lang="en" sz="1400" b="0" strike="noStrike" spc="-1" dirty="0">
                <a:solidFill>
                  <a:schemeClr val="dk1"/>
                </a:solidFill>
                <a:latin typeface="+mj-lt"/>
                <a:ea typeface="Roboto"/>
              </a:rPr>
              <a:t>: CRM tools, training,</a:t>
            </a:r>
            <a:endParaRPr lang="en-US" sz="1400" b="0" strike="noStrike" spc="-1" dirty="0">
              <a:solidFill>
                <a:srgbClr val="000000"/>
              </a:solidFill>
              <a:latin typeface="+mj-lt"/>
            </a:endParaRPr>
          </a:p>
          <a:p>
            <a:pPr indent="0">
              <a:lnSpc>
                <a:spcPct val="100000"/>
              </a:lnSpc>
              <a:buNone/>
              <a:tabLst>
                <a:tab pos="0" algn="l"/>
              </a:tabLst>
            </a:pPr>
            <a:r>
              <a:rPr lang="en" sz="1400" b="0" strike="noStrike" spc="-1" dirty="0">
                <a:solidFill>
                  <a:schemeClr val="dk1"/>
                </a:solidFill>
                <a:latin typeface="+mj-lt"/>
                <a:ea typeface="Roboto"/>
              </a:rPr>
              <a:t> stakeholder alignment, and phased rollout.</a:t>
            </a:r>
            <a:endParaRPr lang="en-US" sz="1400" b="0" strike="noStrike" spc="-1" dirty="0">
              <a:solidFill>
                <a:srgbClr val="00000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p:cNvSpPr>
          <p:nvPr>
            <p:ph type="title"/>
          </p:nvPr>
        </p:nvSpPr>
        <p:spPr>
          <a:xfrm>
            <a:off x="2061427" y="290160"/>
            <a:ext cx="6881693" cy="119988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2800" b="0" strike="noStrike" spc="-1" dirty="0">
                <a:solidFill>
                  <a:schemeClr val="dk1"/>
                </a:solidFill>
                <a:latin typeface="DM Sans Medium"/>
                <a:ea typeface="DM Sans Medium"/>
              </a:rPr>
              <a:t>Waterfall Methodology Overview</a:t>
            </a:r>
            <a:endParaRPr lang="fr-FR" sz="2800" b="0" strike="noStrike" spc="-1" dirty="0">
              <a:solidFill>
                <a:schemeClr val="dk1"/>
              </a:solidFill>
              <a:latin typeface="Arial"/>
            </a:endParaRPr>
          </a:p>
        </p:txBody>
      </p:sp>
      <p:sp>
        <p:nvSpPr>
          <p:cNvPr id="759" name="PlaceHolder 2"/>
          <p:cNvSpPr>
            <a:spLocks noGrp="1"/>
          </p:cNvSpPr>
          <p:nvPr>
            <p:ph type="subTitle"/>
          </p:nvPr>
        </p:nvSpPr>
        <p:spPr>
          <a:xfrm>
            <a:off x="1912047" y="1720517"/>
            <a:ext cx="5810040" cy="1523520"/>
          </a:xfrm>
          <a:prstGeom prst="rect">
            <a:avLst/>
          </a:prstGeom>
          <a:noFill/>
          <a:ln w="0">
            <a:noFill/>
          </a:ln>
        </p:spPr>
        <p:txBody>
          <a:bodyPr lIns="91440" tIns="91440" rIns="91440" bIns="91440" anchor="t">
            <a:noAutofit/>
          </a:bodyPr>
          <a:lstStyle/>
          <a:p>
            <a:pPr indent="0" algn="ctr">
              <a:buNone/>
            </a:pPr>
            <a:r>
              <a:rPr lang="en" sz="1200" b="1" strike="noStrike" spc="-1" dirty="0">
                <a:solidFill>
                  <a:schemeClr val="dk1"/>
                </a:solidFill>
                <a:latin typeface="+mj-lt"/>
                <a:ea typeface="Roboto"/>
              </a:rPr>
              <a:t>Phases of waterfall Methodology</a:t>
            </a:r>
            <a:endParaRPr lang="en-US" sz="1200" b="1" strike="noStrike" spc="-1" dirty="0">
              <a:solidFill>
                <a:srgbClr val="000000"/>
              </a:solidFill>
              <a:latin typeface="+mj-lt"/>
            </a:endParaRPr>
          </a:p>
          <a:p>
            <a:pPr indent="0">
              <a:buNone/>
            </a:pPr>
            <a:r>
              <a:rPr lang="en" sz="1200" b="0" strike="noStrike" spc="-1" dirty="0">
                <a:solidFill>
                  <a:schemeClr val="dk1"/>
                </a:solidFill>
                <a:latin typeface="+mj-lt"/>
                <a:ea typeface="Roboto"/>
              </a:rPr>
              <a:t>1. Requirement Gathering</a:t>
            </a:r>
            <a:endParaRPr lang="en-US" sz="1200" b="0" strike="noStrike" spc="-1" dirty="0">
              <a:solidFill>
                <a:srgbClr val="000000"/>
              </a:solidFill>
              <a:latin typeface="+mj-lt"/>
            </a:endParaRPr>
          </a:p>
          <a:p>
            <a:pPr indent="0">
              <a:buNone/>
            </a:pPr>
            <a:r>
              <a:rPr lang="en" sz="1200" b="0" strike="noStrike" spc="-1" dirty="0">
                <a:solidFill>
                  <a:schemeClr val="dk1"/>
                </a:solidFill>
                <a:latin typeface="+mj-lt"/>
                <a:ea typeface="Roboto"/>
              </a:rPr>
              <a:t>2. </a:t>
            </a:r>
            <a:r>
              <a:rPr lang="en" sz="1200" spc="-1" dirty="0">
                <a:solidFill>
                  <a:schemeClr val="dk1"/>
                </a:solidFill>
                <a:latin typeface="+mj-lt"/>
                <a:ea typeface="Roboto"/>
              </a:rPr>
              <a:t>Analysis</a:t>
            </a:r>
            <a:endParaRPr lang="en-US" sz="1200" b="0" strike="noStrike" spc="-1" dirty="0">
              <a:solidFill>
                <a:srgbClr val="000000"/>
              </a:solidFill>
              <a:latin typeface="+mj-lt"/>
            </a:endParaRPr>
          </a:p>
          <a:p>
            <a:pPr indent="0">
              <a:buNone/>
            </a:pPr>
            <a:r>
              <a:rPr lang="en" sz="1200" b="0" strike="noStrike" spc="-1" dirty="0">
                <a:solidFill>
                  <a:schemeClr val="dk1"/>
                </a:solidFill>
                <a:latin typeface="+mj-lt"/>
                <a:ea typeface="Roboto"/>
              </a:rPr>
              <a:t>3.D</a:t>
            </a:r>
            <a:r>
              <a:rPr lang="en" sz="1200" spc="-1" dirty="0">
                <a:solidFill>
                  <a:schemeClr val="dk1"/>
                </a:solidFill>
                <a:latin typeface="+mj-lt"/>
                <a:ea typeface="Roboto"/>
              </a:rPr>
              <a:t>esigning</a:t>
            </a:r>
            <a:endParaRPr lang="en-US" sz="1200" b="0" strike="noStrike" spc="-1" dirty="0">
              <a:solidFill>
                <a:srgbClr val="000000"/>
              </a:solidFill>
              <a:latin typeface="+mj-lt"/>
            </a:endParaRPr>
          </a:p>
          <a:p>
            <a:pPr indent="0">
              <a:buNone/>
            </a:pPr>
            <a:r>
              <a:rPr lang="en" sz="1200" b="0" strike="noStrike" spc="-1" dirty="0">
                <a:solidFill>
                  <a:schemeClr val="dk1"/>
                </a:solidFill>
                <a:latin typeface="+mj-lt"/>
                <a:ea typeface="Roboto"/>
              </a:rPr>
              <a:t>4. </a:t>
            </a:r>
            <a:r>
              <a:rPr lang="en" sz="1200" spc="-1" dirty="0">
                <a:solidFill>
                  <a:schemeClr val="dk1"/>
                </a:solidFill>
                <a:latin typeface="+mj-lt"/>
                <a:ea typeface="Roboto"/>
              </a:rPr>
              <a:t>coding</a:t>
            </a:r>
            <a:endParaRPr lang="en-US" sz="1200" b="0" strike="noStrike" spc="-1" dirty="0">
              <a:solidFill>
                <a:srgbClr val="000000"/>
              </a:solidFill>
              <a:latin typeface="+mj-lt"/>
            </a:endParaRPr>
          </a:p>
          <a:p>
            <a:pPr indent="0">
              <a:buNone/>
            </a:pPr>
            <a:r>
              <a:rPr lang="en" sz="1200" b="0" strike="noStrike" spc="-1" dirty="0">
                <a:solidFill>
                  <a:schemeClr val="dk1"/>
                </a:solidFill>
                <a:latin typeface="+mj-lt"/>
                <a:ea typeface="Roboto"/>
              </a:rPr>
              <a:t>5. Testing</a:t>
            </a:r>
            <a:endParaRPr lang="en-US" sz="1200" spc="-1" dirty="0">
              <a:solidFill>
                <a:srgbClr val="000000"/>
              </a:solidFill>
              <a:latin typeface="+mj-lt"/>
            </a:endParaRPr>
          </a:p>
          <a:p>
            <a:pPr indent="0">
              <a:buNone/>
            </a:pPr>
            <a:r>
              <a:rPr lang="en" sz="1200" b="0" strike="noStrike" spc="-1" dirty="0">
                <a:solidFill>
                  <a:schemeClr val="dk1"/>
                </a:solidFill>
                <a:latin typeface="+mj-lt"/>
                <a:ea typeface="Roboto"/>
              </a:rPr>
              <a:t>6. </a:t>
            </a:r>
            <a:r>
              <a:rPr lang="en" sz="1200" spc="-1" dirty="0">
                <a:solidFill>
                  <a:schemeClr val="dk1"/>
                </a:solidFill>
                <a:latin typeface="+mj-lt"/>
                <a:ea typeface="Roboto"/>
              </a:rPr>
              <a:t>Deployement</a:t>
            </a:r>
            <a:endParaRPr lang="en-US" sz="1200" b="0" strike="noStrike" spc="-1" dirty="0">
              <a:solidFill>
                <a:srgbClr val="000000"/>
              </a:solidFill>
              <a:latin typeface="+mj-lt"/>
            </a:endParaRPr>
          </a:p>
        </p:txBody>
      </p:sp>
      <p:grpSp>
        <p:nvGrpSpPr>
          <p:cNvPr id="760" name="Google Shape;842;p37"/>
          <p:cNvGrpSpPr/>
          <p:nvPr/>
        </p:nvGrpSpPr>
        <p:grpSpPr>
          <a:xfrm>
            <a:off x="-947520" y="-1339200"/>
            <a:ext cx="4615560" cy="4674960"/>
            <a:chOff x="-947520" y="-1339200"/>
            <a:chExt cx="4615560" cy="4674960"/>
          </a:xfrm>
        </p:grpSpPr>
        <p:grpSp>
          <p:nvGrpSpPr>
            <p:cNvPr id="761" name="Google Shape;844;p37"/>
            <p:cNvGrpSpPr/>
            <p:nvPr/>
          </p:nvGrpSpPr>
          <p:grpSpPr>
            <a:xfrm>
              <a:off x="144360" y="450000"/>
              <a:ext cx="1096560" cy="1096560"/>
              <a:chOff x="144360" y="450000"/>
              <a:chExt cx="1096560" cy="1096560"/>
            </a:xfrm>
          </p:grpSpPr>
          <p:sp>
            <p:nvSpPr>
              <p:cNvPr id="762" name="Google Shape;845;p37"/>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3" name="Google Shape;846;p37"/>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4" name="Google Shape;847;p37"/>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5" name="Google Shape;848;p37"/>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6" name="Google Shape;849;p37"/>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7" name="Google Shape;850;p37"/>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8" name="Google Shape;851;p37"/>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9" name="Google Shape;852;p37"/>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770" name="Google Shape;853;p37"/>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PlaceHolder 1"/>
          <p:cNvSpPr>
            <a:spLocks noGrp="1"/>
          </p:cNvSpPr>
          <p:nvPr>
            <p:ph type="title"/>
          </p:nvPr>
        </p:nvSpPr>
        <p:spPr>
          <a:xfrm>
            <a:off x="1295280" y="2333520"/>
            <a:ext cx="4622400" cy="1647360"/>
          </a:xfrm>
          <a:prstGeom prst="rect">
            <a:avLst/>
          </a:prstGeom>
          <a:noFill/>
          <a:ln w="0">
            <a:noFill/>
          </a:ln>
        </p:spPr>
        <p:txBody>
          <a:bodyPr lIns="91440" tIns="91440" rIns="91440" bIns="91440" anchor="t">
            <a:normAutofit/>
          </a:bodyPr>
          <a:lstStyle/>
          <a:p>
            <a:pPr indent="0"/>
            <a:r>
              <a:rPr lang="en" sz="1400" b="1" strike="noStrike" spc="-1" dirty="0">
                <a:solidFill>
                  <a:schemeClr val="dk1"/>
                </a:solidFill>
                <a:ea typeface="Roboto"/>
              </a:rPr>
              <a:t>Key Activities:</a:t>
            </a:r>
            <a:br>
              <a:rPr lang="en-US" sz="1400" b="0" strike="noStrike" spc="-1" dirty="0">
                <a:solidFill>
                  <a:srgbClr val="000000"/>
                </a:solidFill>
              </a:rPr>
            </a:br>
            <a:r>
              <a:rPr lang="en" sz="1400" b="0" strike="noStrike" spc="-1" dirty="0">
                <a:solidFill>
                  <a:schemeClr val="dk1"/>
                </a:solidFill>
                <a:ea typeface="Roboto"/>
              </a:rPr>
              <a:t>- Conduct stakeholder interviews.</a:t>
            </a:r>
            <a:br>
              <a:rPr lang="en-US" sz="1400" b="0" strike="noStrike" spc="-1" dirty="0">
                <a:solidFill>
                  <a:srgbClr val="000000"/>
                </a:solidFill>
              </a:rPr>
            </a:br>
            <a:r>
              <a:rPr lang="en" sz="1400" b="0" strike="noStrike" spc="-1" dirty="0">
                <a:solidFill>
                  <a:schemeClr val="dk1"/>
                </a:solidFill>
                <a:ea typeface="Roboto"/>
              </a:rPr>
              <a:t>- Analyze client feedback.</a:t>
            </a:r>
            <a:br>
              <a:rPr lang="en-US" sz="1400" b="0" strike="noStrike" spc="-1" dirty="0">
                <a:solidFill>
                  <a:srgbClr val="000000"/>
                </a:solidFill>
              </a:rPr>
            </a:br>
            <a:r>
              <a:rPr lang="en" sz="1400" b="0" strike="noStrike" spc="-1" dirty="0">
                <a:solidFill>
                  <a:schemeClr val="dk1"/>
                </a:solidFill>
                <a:ea typeface="Roboto"/>
              </a:rPr>
              <a:t>- Define project requirements.</a:t>
            </a:r>
            <a:br>
              <a:rPr lang="en-US" sz="1400" b="0" strike="noStrike" spc="-1" dirty="0">
                <a:solidFill>
                  <a:srgbClr val="000000"/>
                </a:solidFill>
              </a:rPr>
            </a:br>
            <a:r>
              <a:rPr lang="en" sz="1400" b="0" strike="noStrike" spc="-1" dirty="0">
                <a:solidFill>
                  <a:schemeClr val="dk1"/>
                </a:solidFill>
                <a:ea typeface="Roboto"/>
              </a:rPr>
              <a:t> </a:t>
            </a:r>
            <a:r>
              <a:rPr lang="en" sz="1400" b="1" strike="noStrike" spc="-1" dirty="0">
                <a:solidFill>
                  <a:schemeClr val="dk1"/>
                </a:solidFill>
                <a:ea typeface="Roboto"/>
              </a:rPr>
              <a:t>Outcome: </a:t>
            </a:r>
            <a:br>
              <a:rPr lang="en" sz="1400" b="1" strike="noStrike" spc="-1" dirty="0">
                <a:solidFill>
                  <a:schemeClr val="dk1"/>
                </a:solidFill>
                <a:ea typeface="Roboto"/>
              </a:rPr>
            </a:br>
            <a:r>
              <a:rPr lang="en" sz="1400" b="0" strike="noStrike" spc="-1" dirty="0">
                <a:solidFill>
                  <a:schemeClr val="dk1"/>
                </a:solidFill>
                <a:ea typeface="Roboto"/>
              </a:rPr>
              <a:t>A well-documented list of client needs and expectations.</a:t>
            </a:r>
            <a:br>
              <a:rPr lang="en-US" sz="1400" b="0" strike="noStrike" spc="-1" dirty="0">
                <a:solidFill>
                  <a:srgbClr val="000000"/>
                </a:solidFill>
              </a:rPr>
            </a:br>
            <a:endParaRPr lang="fr-FR" sz="1400" b="0" strike="noStrike" spc="-1" dirty="0">
              <a:solidFill>
                <a:schemeClr val="dk1"/>
              </a:solidFill>
            </a:endParaRPr>
          </a:p>
        </p:txBody>
      </p:sp>
      <p:sp>
        <p:nvSpPr>
          <p:cNvPr id="772" name="PlaceHolder 2"/>
          <p:cNvSpPr>
            <a:spLocks noGrp="1"/>
          </p:cNvSpPr>
          <p:nvPr>
            <p:ph type="title"/>
          </p:nvPr>
        </p:nvSpPr>
        <p:spPr>
          <a:xfrm>
            <a:off x="2465674" y="1120860"/>
            <a:ext cx="5536406" cy="1095120"/>
          </a:xfrm>
          <a:prstGeom prst="rect">
            <a:avLst/>
          </a:prstGeom>
          <a:noFill/>
          <a:ln w="19080">
            <a:solidFill>
              <a:schemeClr val="dk1"/>
            </a:solidFill>
            <a:round/>
          </a:ln>
        </p:spPr>
        <p:txBody>
          <a:bodyPr lIns="91440" tIns="91440" rIns="91440" bIns="91440" anchor="ctr">
            <a:noAutofit/>
          </a:bodyPr>
          <a:lstStyle/>
          <a:p>
            <a:pPr indent="0" algn="ctr">
              <a:lnSpc>
                <a:spcPct val="100000"/>
              </a:lnSpc>
              <a:buNone/>
              <a:tabLst>
                <a:tab pos="0" algn="l"/>
              </a:tabLst>
            </a:pPr>
            <a:r>
              <a:rPr lang="en" sz="3200" b="0" strike="noStrike" spc="-1" dirty="0">
                <a:solidFill>
                  <a:schemeClr val="dk1"/>
                </a:solidFill>
                <a:ea typeface="DM Sans Medium"/>
              </a:rPr>
              <a:t>Requirement Gathering Phase</a:t>
            </a:r>
            <a:endParaRPr lang="fr-FR" sz="3200" b="0" strike="noStrike" spc="-1" dirty="0">
              <a:solidFill>
                <a:schemeClr val="dk1"/>
              </a:solidFill>
            </a:endParaRPr>
          </a:p>
        </p:txBody>
      </p:sp>
      <p:grpSp>
        <p:nvGrpSpPr>
          <p:cNvPr id="773" name="Google Shape;860;p38"/>
          <p:cNvGrpSpPr/>
          <p:nvPr/>
        </p:nvGrpSpPr>
        <p:grpSpPr>
          <a:xfrm>
            <a:off x="5675456" y="1237050"/>
            <a:ext cx="2976480" cy="2669400"/>
            <a:chOff x="5454000" y="1236960"/>
            <a:chExt cx="2976480" cy="2669400"/>
          </a:xfrm>
        </p:grpSpPr>
        <p:grpSp>
          <p:nvGrpSpPr>
            <p:cNvPr id="774" name="Google Shape;862;p38"/>
            <p:cNvGrpSpPr/>
            <p:nvPr/>
          </p:nvGrpSpPr>
          <p:grpSpPr>
            <a:xfrm>
              <a:off x="5636880" y="2809440"/>
              <a:ext cx="1096560" cy="1096560"/>
              <a:chOff x="5636880" y="2809440"/>
              <a:chExt cx="1096560" cy="1096560"/>
            </a:xfrm>
          </p:grpSpPr>
          <p:sp>
            <p:nvSpPr>
              <p:cNvPr id="775" name="Google Shape;863;p38"/>
              <p:cNvSpPr/>
              <p:nvPr/>
            </p:nvSpPr>
            <p:spPr>
              <a:xfrm>
                <a:off x="5636880" y="280944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76" name="Google Shape;864;p38"/>
              <p:cNvSpPr/>
              <p:nvPr/>
            </p:nvSpPr>
            <p:spPr>
              <a:xfrm>
                <a:off x="5693400" y="286596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77" name="Google Shape;865;p38"/>
              <p:cNvSpPr/>
              <p:nvPr/>
            </p:nvSpPr>
            <p:spPr>
              <a:xfrm>
                <a:off x="5746680" y="291888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78" name="Google Shape;866;p38"/>
              <p:cNvSpPr/>
              <p:nvPr/>
            </p:nvSpPr>
            <p:spPr>
              <a:xfrm>
                <a:off x="5801400" y="297396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79" name="Google Shape;867;p38"/>
              <p:cNvSpPr/>
              <p:nvPr/>
            </p:nvSpPr>
            <p:spPr>
              <a:xfrm>
                <a:off x="5856480" y="302868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80" name="Google Shape;868;p38"/>
              <p:cNvSpPr/>
              <p:nvPr/>
            </p:nvSpPr>
            <p:spPr>
              <a:xfrm>
                <a:off x="5911200" y="30837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81" name="Google Shape;869;p38"/>
              <p:cNvSpPr/>
              <p:nvPr/>
            </p:nvSpPr>
            <p:spPr>
              <a:xfrm>
                <a:off x="5972040" y="314460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82" name="Google Shape;870;p38"/>
              <p:cNvSpPr/>
              <p:nvPr/>
            </p:nvSpPr>
            <p:spPr>
              <a:xfrm>
                <a:off x="6033240" y="32058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783" name="Google Shape;871;p38"/>
            <p:cNvSpPr/>
            <p:nvPr/>
          </p:nvSpPr>
          <p:spPr>
            <a:xfrm flipH="1">
              <a:off x="7728120" y="153144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PlaceHolder 1"/>
          <p:cNvSpPr>
            <a:spLocks noGrp="1"/>
          </p:cNvSpPr>
          <p:nvPr>
            <p:ph type="title"/>
          </p:nvPr>
        </p:nvSpPr>
        <p:spPr>
          <a:xfrm>
            <a:off x="2719507" y="550620"/>
            <a:ext cx="5810040" cy="1199880"/>
          </a:xfrm>
          <a:prstGeom prst="rect">
            <a:avLst/>
          </a:prstGeom>
          <a:noFill/>
          <a:ln w="0">
            <a:noFill/>
          </a:ln>
        </p:spPr>
        <p:txBody>
          <a:bodyPr lIns="91440" tIns="91440" rIns="91440" bIns="91440" anchor="b">
            <a:normAutofit/>
          </a:bodyPr>
          <a:lstStyle/>
          <a:p>
            <a:pPr indent="0" algn="r">
              <a:lnSpc>
                <a:spcPct val="100000"/>
              </a:lnSpc>
              <a:buNone/>
              <a:tabLst>
                <a:tab pos="0" algn="l"/>
              </a:tabLst>
            </a:pPr>
            <a:r>
              <a:rPr lang="en" sz="3200" b="0" strike="noStrike" spc="-1" dirty="0">
                <a:solidFill>
                  <a:schemeClr val="dk1"/>
                </a:solidFill>
                <a:ea typeface="DM Sans Medium"/>
              </a:rPr>
              <a:t>Requirement Analysis</a:t>
            </a:r>
            <a:endParaRPr lang="fr-FR" sz="3200" b="0" strike="noStrike" spc="-1" dirty="0">
              <a:solidFill>
                <a:schemeClr val="dk1"/>
              </a:solidFill>
            </a:endParaRPr>
          </a:p>
        </p:txBody>
      </p:sp>
      <p:sp>
        <p:nvSpPr>
          <p:cNvPr id="798" name="PlaceHolder 2"/>
          <p:cNvSpPr>
            <a:spLocks noGrp="1"/>
          </p:cNvSpPr>
          <p:nvPr>
            <p:ph type="subTitle"/>
          </p:nvPr>
        </p:nvSpPr>
        <p:spPr>
          <a:xfrm>
            <a:off x="1666980" y="2071091"/>
            <a:ext cx="5810040" cy="2521789"/>
          </a:xfrm>
          <a:prstGeom prst="rect">
            <a:avLst/>
          </a:prstGeom>
          <a:noFill/>
          <a:ln w="0">
            <a:noFill/>
          </a:ln>
        </p:spPr>
        <p:txBody>
          <a:bodyPr lIns="91440" tIns="91440" rIns="91440" bIns="91440" anchor="t">
            <a:normAutofit/>
          </a:bodyPr>
          <a:lstStyle/>
          <a:p>
            <a:pPr>
              <a:buNone/>
            </a:pPr>
            <a:r>
              <a:rPr lang="en-US" sz="1600" b="1" dirty="0"/>
              <a:t>Definition:</a:t>
            </a:r>
            <a:endParaRPr lang="en-US" sz="1600" dirty="0"/>
          </a:p>
          <a:p>
            <a:pPr>
              <a:buFont typeface="Arial" panose="020B0604020202020204" pitchFamily="34" charset="0"/>
              <a:buChar char="•"/>
            </a:pPr>
            <a:r>
              <a:rPr lang="en-US" sz="1100" dirty="0"/>
              <a:t>Understanding business needs and requirements.</a:t>
            </a:r>
          </a:p>
          <a:p>
            <a:pPr>
              <a:buFont typeface="Arial" panose="020B0604020202020204" pitchFamily="34" charset="0"/>
              <a:buChar char="•"/>
            </a:pPr>
            <a:r>
              <a:rPr lang="en-US" sz="1100" dirty="0"/>
              <a:t>Gathering inputs from stakeholders, users, and documents.</a:t>
            </a:r>
          </a:p>
          <a:p>
            <a:pPr indent="0">
              <a:buNone/>
            </a:pPr>
            <a:r>
              <a:rPr lang="en" sz="1600" b="1" strike="noStrike" spc="-1" dirty="0">
                <a:solidFill>
                  <a:schemeClr val="dk1"/>
                </a:solidFill>
                <a:ea typeface="Roboto"/>
              </a:rPr>
              <a:t>Key Activities:</a:t>
            </a:r>
          </a:p>
          <a:p>
            <a:pPr marL="400050" indent="-171450"/>
            <a:r>
              <a:rPr lang="en-US" sz="1100" dirty="0"/>
              <a:t>Requirement gathering (via interviews, surveys, workshops) Creating Business</a:t>
            </a:r>
          </a:p>
          <a:p>
            <a:pPr marL="400050" indent="-171450"/>
            <a:r>
              <a:rPr lang="en-US" sz="1100" dirty="0"/>
              <a:t> Requirement Document (BRD)</a:t>
            </a:r>
          </a:p>
          <a:p>
            <a:pPr marL="400050" indent="-171450"/>
            <a:r>
              <a:rPr lang="en-US" sz="1100" dirty="0"/>
              <a:t>Identifying constraints and risks</a:t>
            </a:r>
            <a:endParaRPr lang="en-US" sz="1600" b="1" strike="noStrike" spc="-1" dirty="0">
              <a:solidFill>
                <a:srgbClr val="000000"/>
              </a:solidFill>
            </a:endParaRPr>
          </a:p>
        </p:txBody>
      </p:sp>
      <p:grpSp>
        <p:nvGrpSpPr>
          <p:cNvPr id="799" name="Google Shape;842;p37"/>
          <p:cNvGrpSpPr/>
          <p:nvPr/>
        </p:nvGrpSpPr>
        <p:grpSpPr>
          <a:xfrm>
            <a:off x="-947520" y="-1339200"/>
            <a:ext cx="4615560" cy="4674960"/>
            <a:chOff x="-947520" y="-1339200"/>
            <a:chExt cx="4615560" cy="4674960"/>
          </a:xfrm>
        </p:grpSpPr>
        <p:grpSp>
          <p:nvGrpSpPr>
            <p:cNvPr id="800" name="Google Shape;844;p37"/>
            <p:cNvGrpSpPr/>
            <p:nvPr/>
          </p:nvGrpSpPr>
          <p:grpSpPr>
            <a:xfrm>
              <a:off x="144360" y="450000"/>
              <a:ext cx="1096560" cy="1096560"/>
              <a:chOff x="144360" y="450000"/>
              <a:chExt cx="1096560" cy="1096560"/>
            </a:xfrm>
          </p:grpSpPr>
          <p:sp>
            <p:nvSpPr>
              <p:cNvPr id="801" name="Google Shape;845;p37"/>
              <p:cNvSpPr/>
              <p:nvPr/>
            </p:nvSpPr>
            <p:spPr>
              <a:xfrm>
                <a:off x="144360" y="450000"/>
                <a:ext cx="1096560" cy="1096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2" name="Google Shape;846;p37"/>
              <p:cNvSpPr/>
              <p:nvPr/>
            </p:nvSpPr>
            <p:spPr>
              <a:xfrm>
                <a:off x="200880" y="506520"/>
                <a:ext cx="983520" cy="983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3" name="Google Shape;847;p37"/>
              <p:cNvSpPr/>
              <p:nvPr/>
            </p:nvSpPr>
            <p:spPr>
              <a:xfrm>
                <a:off x="253800" y="559440"/>
                <a:ext cx="877680" cy="8776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4" name="Google Shape;848;p37"/>
              <p:cNvSpPr/>
              <p:nvPr/>
            </p:nvSpPr>
            <p:spPr>
              <a:xfrm>
                <a:off x="308880" y="614520"/>
                <a:ext cx="767520" cy="76752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5" name="Google Shape;849;p37"/>
              <p:cNvSpPr/>
              <p:nvPr/>
            </p:nvSpPr>
            <p:spPr>
              <a:xfrm>
                <a:off x="363600" y="669240"/>
                <a:ext cx="658080" cy="6580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6" name="Google Shape;850;p37"/>
              <p:cNvSpPr/>
              <p:nvPr/>
            </p:nvSpPr>
            <p:spPr>
              <a:xfrm>
                <a:off x="418680" y="723960"/>
                <a:ext cx="548280" cy="54828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7" name="Google Shape;851;p37"/>
              <p:cNvSpPr/>
              <p:nvPr/>
            </p:nvSpPr>
            <p:spPr>
              <a:xfrm>
                <a:off x="479520" y="785160"/>
                <a:ext cx="426240" cy="42624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08" name="Google Shape;852;p37"/>
              <p:cNvSpPr/>
              <p:nvPr/>
            </p:nvSpPr>
            <p:spPr>
              <a:xfrm>
                <a:off x="540360" y="846000"/>
                <a:ext cx="304560" cy="304560"/>
              </a:xfrm>
              <a:prstGeom prst="ellipse">
                <a:avLst/>
              </a:prstGeom>
              <a:noFill/>
              <a:ln w="9525">
                <a:solidFill>
                  <a:srgbClr val="0D0D0D"/>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sp>
          <p:nvSpPr>
            <p:cNvPr id="809" name="Google Shape;853;p37"/>
            <p:cNvSpPr/>
            <p:nvPr/>
          </p:nvSpPr>
          <p:spPr>
            <a:xfrm flipH="1">
              <a:off x="143640" y="1892160"/>
              <a:ext cx="273960" cy="273960"/>
            </a:xfrm>
            <a:prstGeom prst="mathPlus">
              <a:avLst>
                <a:gd name="adj1" fmla="val 6854"/>
              </a:avLst>
            </a:prstGeom>
            <a:solidFill>
              <a:schemeClr val="dk1"/>
            </a:solidFill>
            <a:ln w="0">
              <a:noFill/>
            </a:ln>
          </p:spPr>
          <p:style>
            <a:lnRef idx="0">
              <a:scrgbClr r="0" g="0" b="0"/>
            </a:lnRef>
            <a:fillRef idx="0">
              <a:scrgbClr r="0" g="0" b="0"/>
            </a:fillRef>
            <a:effectRef idx="0">
              <a:scrgbClr r="0" g="0" b="0"/>
            </a:effectRef>
            <a:fontRef idx="minor"/>
          </p:style>
          <p:txBody>
            <a:bodyPr tIns="9360" bIns="936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Google Shape;1367;p65"/>
          <p:cNvSpPr/>
          <p:nvPr/>
        </p:nvSpPr>
        <p:spPr>
          <a:xfrm>
            <a:off x="1324080" y="714240"/>
            <a:ext cx="2695320" cy="3714480"/>
          </a:xfrm>
          <a:prstGeom prst="rect">
            <a:avLst/>
          </a:prstGeom>
          <a:solidFill>
            <a:srgbClr val="000000"/>
          </a:solidFill>
          <a:ln w="0">
            <a:noFill/>
          </a:ln>
        </p:spPr>
        <p:style>
          <a:lnRef idx="0">
            <a:scrgbClr r="0" g="0" b="0"/>
          </a:lnRef>
          <a:fillRef idx="0">
            <a:scrgbClr r="0" g="0" b="0"/>
          </a:fillRef>
          <a:effectRef idx="0">
            <a:scrgbClr r="0" g="0" b="0"/>
          </a:effectRef>
          <a:fontRef idx="minor"/>
        </p:style>
        <p:txBody>
          <a:bodyPr lIns="870823080" tIns="1857240" rIns="870823080" bIns="1857240" anchor="t">
            <a:spAutoFit/>
          </a:bodyPr>
          <a:lstStyle/>
          <a:p>
            <a:pPr algn="ctr" defTabSz="914400">
              <a:lnSpc>
                <a:spcPct val="100000"/>
              </a:lnSpc>
              <a:tabLst>
                <a:tab pos="0" algn="l"/>
              </a:tabLst>
            </a:pPr>
            <a:endParaRPr lang="fr-FR" sz="1800" b="0" strike="noStrike" spc="-1">
              <a:solidFill>
                <a:schemeClr val="dk1"/>
              </a:solidFill>
              <a:latin typeface="Arial"/>
            </a:endParaRPr>
          </a:p>
        </p:txBody>
      </p:sp>
      <p:pic>
        <p:nvPicPr>
          <p:cNvPr id="811" name="Google Shape;1368;p65"/>
          <p:cNvPicPr/>
          <p:nvPr/>
        </p:nvPicPr>
        <p:blipFill>
          <a:blip r:embed="rId2"/>
          <a:srcRect l="54258" r="3529"/>
          <a:stretch/>
        </p:blipFill>
        <p:spPr>
          <a:xfrm>
            <a:off x="1414440" y="831960"/>
            <a:ext cx="2512080" cy="3347640"/>
          </a:xfrm>
          <a:prstGeom prst="rect">
            <a:avLst/>
          </a:prstGeom>
          <a:ln w="19050">
            <a:solidFill>
              <a:srgbClr val="0D0D0D"/>
            </a:solidFill>
            <a:round/>
          </a:ln>
        </p:spPr>
      </p:pic>
      <p:sp>
        <p:nvSpPr>
          <p:cNvPr id="812" name="PlaceHolder 1"/>
          <p:cNvSpPr>
            <a:spLocks noGrp="1"/>
          </p:cNvSpPr>
          <p:nvPr>
            <p:ph type="title"/>
          </p:nvPr>
        </p:nvSpPr>
        <p:spPr>
          <a:xfrm>
            <a:off x="4572000" y="831960"/>
            <a:ext cx="3914775" cy="65700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0" strike="noStrike" spc="-1" dirty="0">
                <a:solidFill>
                  <a:schemeClr val="dk1"/>
                </a:solidFill>
                <a:ea typeface="DM Sans Medium"/>
              </a:rPr>
              <a:t>Desinging</a:t>
            </a:r>
            <a:endParaRPr lang="fr-FR" sz="3000" b="0" strike="noStrike" spc="-1" dirty="0">
              <a:solidFill>
                <a:schemeClr val="dk1"/>
              </a:solidFill>
            </a:endParaRPr>
          </a:p>
        </p:txBody>
      </p:sp>
      <p:sp>
        <p:nvSpPr>
          <p:cNvPr id="813" name="PlaceHolder 2"/>
          <p:cNvSpPr>
            <a:spLocks noGrp="1"/>
          </p:cNvSpPr>
          <p:nvPr>
            <p:ph type="subTitle"/>
          </p:nvPr>
        </p:nvSpPr>
        <p:spPr>
          <a:xfrm>
            <a:off x="4743719" y="1819440"/>
            <a:ext cx="4264549" cy="752040"/>
          </a:xfrm>
          <a:prstGeom prst="rect">
            <a:avLst/>
          </a:prstGeom>
          <a:noFill/>
          <a:ln w="0">
            <a:noFill/>
          </a:ln>
        </p:spPr>
        <p:txBody>
          <a:bodyPr lIns="91440" tIns="91440" rIns="91440" bIns="91440" anchor="t">
            <a:noAutofit/>
          </a:bodyPr>
          <a:lstStyle/>
          <a:p>
            <a:pPr>
              <a:buNone/>
            </a:pPr>
            <a:r>
              <a:rPr lang="en-US" sz="1100" b="1" dirty="0"/>
              <a:t>Definition:</a:t>
            </a:r>
            <a:endParaRPr lang="en-US" sz="1100" dirty="0"/>
          </a:p>
          <a:p>
            <a:pPr>
              <a:buFont typeface="Arial" panose="020B0604020202020204" pitchFamily="34" charset="0"/>
              <a:buChar char="•"/>
            </a:pPr>
            <a:r>
              <a:rPr lang="en-US" sz="1100" dirty="0"/>
              <a:t>Planning the system architecture, user interface, and database.</a:t>
            </a:r>
          </a:p>
          <a:p>
            <a:pPr>
              <a:buFont typeface="Arial" panose="020B0604020202020204" pitchFamily="34" charset="0"/>
              <a:buChar char="•"/>
            </a:pPr>
            <a:r>
              <a:rPr lang="en-US" sz="1100" dirty="0"/>
              <a:t>Divided into High-Level Design (HLD) and Low-Level Design (LLD).</a:t>
            </a:r>
          </a:p>
          <a:p>
            <a:pPr>
              <a:buNone/>
            </a:pPr>
            <a:r>
              <a:rPr lang="en-US" sz="1100" dirty="0"/>
              <a:t> </a:t>
            </a:r>
            <a:r>
              <a:rPr lang="en-US" sz="1100" b="1" dirty="0"/>
              <a:t>Key Activities:</a:t>
            </a:r>
          </a:p>
          <a:p>
            <a:r>
              <a:rPr lang="en-US" sz="1100" dirty="0"/>
              <a:t>UI/UX design</a:t>
            </a:r>
          </a:p>
          <a:p>
            <a:r>
              <a:rPr lang="en-US" sz="1100" dirty="0"/>
              <a:t>Data modeling and database design</a:t>
            </a:r>
          </a:p>
          <a:p>
            <a:r>
              <a:rPr lang="en-US" sz="1100" dirty="0"/>
              <a:t>System architecture planning</a:t>
            </a:r>
          </a:p>
        </p:txBody>
      </p:sp>
    </p:spTree>
  </p:cSld>
  <p:clrMapOvr>
    <a:masterClrMapping/>
  </p:clrMapOvr>
</p:sld>
</file>

<file path=ppt/theme/theme1.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795</Words>
  <Application>Microsoft Office PowerPoint</Application>
  <PresentationFormat>On-screen Show (16:9)</PresentationFormat>
  <Paragraphs>102</Paragraphs>
  <Slides>17</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17</vt:i4>
      </vt:variant>
    </vt:vector>
  </HeadingPairs>
  <TitlesOfParts>
    <vt:vector size="30" baseType="lpstr">
      <vt:lpstr>Arial</vt:lpstr>
      <vt:lpstr>DM Sans Medium</vt:lpstr>
      <vt:lpstr>OpenSymbol</vt:lpstr>
      <vt:lpstr>Roboto</vt:lpstr>
      <vt:lpstr>Symbol</vt:lpstr>
      <vt:lpstr>Wingdings</vt:lpstr>
      <vt:lpstr>Business Project Presentation by Slidesgo</vt:lpstr>
      <vt:lpstr>Business Project Presentation by Slidesgo</vt:lpstr>
      <vt:lpstr>Business Project Presentation by Slidesgo</vt:lpstr>
      <vt:lpstr>Business Project Presentation by Slidesgo</vt:lpstr>
      <vt:lpstr>Business Project Presentation by Slidesgo</vt:lpstr>
      <vt:lpstr>Business Project Presentation by Slidesgo</vt:lpstr>
      <vt:lpstr>Business Project Presentation by Slidesgo</vt:lpstr>
      <vt:lpstr>   A Waterfall Project Approach</vt:lpstr>
      <vt:lpstr>Executive Summary</vt:lpstr>
      <vt:lpstr>What problem does my project aim to solve? The project addresses the lack of a structured client engagement system, which negatively impacts client retention and business growth. Why is it important to solve it? Strengthening client relationships leads to increased customer satisfaction,  and higher retention rates, and improved revenue generation. How will it help solve it? Implementing a structured client relationship management framework  will provide a systematic approach to engaging with clients,  ensuring consistent communication and efficient issue  resolution, and long-term relationship building. </vt:lpstr>
      <vt:lpstr>Project Background</vt:lpstr>
      <vt:lpstr>Proposed Solution</vt:lpstr>
      <vt:lpstr>Waterfall Methodology Overview</vt:lpstr>
      <vt:lpstr>Key Activities: - Conduct stakeholder interviews. - Analyze client feedback. - Define project requirements.  Outcome:  A well-documented list of client needs and expectations. </vt:lpstr>
      <vt:lpstr>Requirement Analysis</vt:lpstr>
      <vt:lpstr>Desinging</vt:lpstr>
      <vt:lpstr>Coding</vt:lpstr>
      <vt:lpstr>Definition: -Ensuring the software works as expected and fixing defects.   Validation Approach: - User Acceptance Testing (UAT) with pilot clients. - System testing for functionality and usability. - Refinement based on feedback. </vt:lpstr>
      <vt:lpstr>Deployment &amp; Maintenance</vt:lpstr>
      <vt:lpstr>Success Criteria &amp; Deliverables</vt:lpstr>
      <vt:lpstr>Required Resources</vt:lpstr>
      <vt:lpstr>Risks &amp; Mitigation Plan</vt:lpstr>
      <vt:lpstr>Conclusion &amp; Next Steps</vt:lpstr>
      <vt:lpstr>Thank you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Anil Patnaik</dc:creator>
  <cp:lastModifiedBy>Anil Patnaik</cp:lastModifiedBy>
  <cp:revision>60</cp:revision>
  <dcterms:modified xsi:type="dcterms:W3CDTF">2025-04-01T18:13:16Z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2025-03-30T18:46:51Z</dcterms:created>
  <dc:creator>Unknown Creator</dc:creator>
  <dc:description/>
  <dc:language>en-US</dc:language>
  <cp:lastModifiedBy>Unknown Creator</cp:lastModifiedBy>
  <dcterms:modified xsi:type="dcterms:W3CDTF">2025-03-30T18:46:51Z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20</vt:r8>
  </property>
</Properties>
</file>