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1" r:id="rId16"/>
    <p:sldId id="27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EDE3CF6-88C6-4675-9E48-D064BF36EFE8}" v="7" dt="2025-01-28T15:13:51.82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0" d="100"/>
          <a:sy n="70" d="100"/>
        </p:scale>
        <p:origin x="1166"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sugantivenkata CharaniRao" userId="979f18b10675e821" providerId="LiveId" clId="{CEDE3CF6-88C6-4675-9E48-D064BF36EFE8}"/>
    <pc:docChg chg="undo custSel addSld delSld modSld">
      <pc:chgData name="Kasugantivenkata CharaniRao" userId="979f18b10675e821" providerId="LiveId" clId="{CEDE3CF6-88C6-4675-9E48-D064BF36EFE8}" dt="2025-01-28T15:15:52.959" v="938" actId="1076"/>
      <pc:docMkLst>
        <pc:docMk/>
      </pc:docMkLst>
      <pc:sldChg chg="modSp mod">
        <pc:chgData name="Kasugantivenkata CharaniRao" userId="979f18b10675e821" providerId="LiveId" clId="{CEDE3CF6-88C6-4675-9E48-D064BF36EFE8}" dt="2025-01-27T07:32:48.357" v="77" actId="255"/>
        <pc:sldMkLst>
          <pc:docMk/>
          <pc:sldMk cId="2990884047" sldId="256"/>
        </pc:sldMkLst>
        <pc:spChg chg="mod">
          <ac:chgData name="Kasugantivenkata CharaniRao" userId="979f18b10675e821" providerId="LiveId" clId="{CEDE3CF6-88C6-4675-9E48-D064BF36EFE8}" dt="2025-01-27T07:32:48.357" v="77" actId="255"/>
          <ac:spMkLst>
            <pc:docMk/>
            <pc:sldMk cId="2990884047" sldId="256"/>
            <ac:spMk id="2" creationId="{047DAC43-8D4A-0694-8574-5109DF417859}"/>
          </ac:spMkLst>
        </pc:spChg>
        <pc:spChg chg="mod">
          <ac:chgData name="Kasugantivenkata CharaniRao" userId="979f18b10675e821" providerId="LiveId" clId="{CEDE3CF6-88C6-4675-9E48-D064BF36EFE8}" dt="2025-01-27T07:32:04.807" v="75" actId="20577"/>
          <ac:spMkLst>
            <pc:docMk/>
            <pc:sldMk cId="2990884047" sldId="256"/>
            <ac:spMk id="3" creationId="{1C94BE52-837E-9BEA-09B1-852BB3603753}"/>
          </ac:spMkLst>
        </pc:spChg>
      </pc:sldChg>
      <pc:sldChg chg="modSp new mod">
        <pc:chgData name="Kasugantivenkata CharaniRao" userId="979f18b10675e821" providerId="LiveId" clId="{CEDE3CF6-88C6-4675-9E48-D064BF36EFE8}" dt="2025-01-27T11:05:47.633" v="215" actId="20577"/>
        <pc:sldMkLst>
          <pc:docMk/>
          <pc:sldMk cId="2579826042" sldId="257"/>
        </pc:sldMkLst>
        <pc:spChg chg="mod">
          <ac:chgData name="Kasugantivenkata CharaniRao" userId="979f18b10675e821" providerId="LiveId" clId="{CEDE3CF6-88C6-4675-9E48-D064BF36EFE8}" dt="2025-01-27T07:34:50.138" v="115" actId="14100"/>
          <ac:spMkLst>
            <pc:docMk/>
            <pc:sldMk cId="2579826042" sldId="257"/>
            <ac:spMk id="2" creationId="{995F89B8-6E03-14D0-CE4B-76F9B8137A07}"/>
          </ac:spMkLst>
        </pc:spChg>
        <pc:spChg chg="mod">
          <ac:chgData name="Kasugantivenkata CharaniRao" userId="979f18b10675e821" providerId="LiveId" clId="{CEDE3CF6-88C6-4675-9E48-D064BF36EFE8}" dt="2025-01-27T11:05:47.633" v="215" actId="20577"/>
          <ac:spMkLst>
            <pc:docMk/>
            <pc:sldMk cId="2579826042" sldId="257"/>
            <ac:spMk id="3" creationId="{35631CF1-3B11-10EF-D8BF-2275F0D15624}"/>
          </ac:spMkLst>
        </pc:spChg>
      </pc:sldChg>
      <pc:sldChg chg="modSp new mod">
        <pc:chgData name="Kasugantivenkata CharaniRao" userId="979f18b10675e821" providerId="LiveId" clId="{CEDE3CF6-88C6-4675-9E48-D064BF36EFE8}" dt="2025-01-27T10:57:46.773" v="186" actId="1076"/>
        <pc:sldMkLst>
          <pc:docMk/>
          <pc:sldMk cId="2052395070" sldId="258"/>
        </pc:sldMkLst>
        <pc:spChg chg="mod">
          <ac:chgData name="Kasugantivenkata CharaniRao" userId="979f18b10675e821" providerId="LiveId" clId="{CEDE3CF6-88C6-4675-9E48-D064BF36EFE8}" dt="2025-01-27T10:57:42.494" v="185" actId="1076"/>
          <ac:spMkLst>
            <pc:docMk/>
            <pc:sldMk cId="2052395070" sldId="258"/>
            <ac:spMk id="2" creationId="{CB21FF1C-DB50-441B-A31C-8E4F8E807D2F}"/>
          </ac:spMkLst>
        </pc:spChg>
        <pc:spChg chg="mod">
          <ac:chgData name="Kasugantivenkata CharaniRao" userId="979f18b10675e821" providerId="LiveId" clId="{CEDE3CF6-88C6-4675-9E48-D064BF36EFE8}" dt="2025-01-27T10:57:46.773" v="186" actId="1076"/>
          <ac:spMkLst>
            <pc:docMk/>
            <pc:sldMk cId="2052395070" sldId="258"/>
            <ac:spMk id="3" creationId="{BA1F3F77-7F07-947A-BF05-E7280E967BAF}"/>
          </ac:spMkLst>
        </pc:spChg>
      </pc:sldChg>
      <pc:sldChg chg="modSp new mod">
        <pc:chgData name="Kasugantivenkata CharaniRao" userId="979f18b10675e821" providerId="LiveId" clId="{CEDE3CF6-88C6-4675-9E48-D064BF36EFE8}" dt="2025-01-27T13:52:32.802" v="286" actId="12"/>
        <pc:sldMkLst>
          <pc:docMk/>
          <pc:sldMk cId="2802250950" sldId="259"/>
        </pc:sldMkLst>
        <pc:spChg chg="mod">
          <ac:chgData name="Kasugantivenkata CharaniRao" userId="979f18b10675e821" providerId="LiveId" clId="{CEDE3CF6-88C6-4675-9E48-D064BF36EFE8}" dt="2025-01-27T13:50:10.065" v="277" actId="27636"/>
          <ac:spMkLst>
            <pc:docMk/>
            <pc:sldMk cId="2802250950" sldId="259"/>
            <ac:spMk id="2" creationId="{A786385A-CA4F-9926-815C-8FF552FA218A}"/>
          </ac:spMkLst>
        </pc:spChg>
        <pc:spChg chg="mod">
          <ac:chgData name="Kasugantivenkata CharaniRao" userId="979f18b10675e821" providerId="LiveId" clId="{CEDE3CF6-88C6-4675-9E48-D064BF36EFE8}" dt="2025-01-27T13:52:32.802" v="286" actId="12"/>
          <ac:spMkLst>
            <pc:docMk/>
            <pc:sldMk cId="2802250950" sldId="259"/>
            <ac:spMk id="3" creationId="{8BBD1558-420F-A5E1-2624-D8060157FDC5}"/>
          </ac:spMkLst>
        </pc:spChg>
      </pc:sldChg>
      <pc:sldChg chg="addSp delSp modSp new del mod">
        <pc:chgData name="Kasugantivenkata CharaniRao" userId="979f18b10675e821" providerId="LiveId" clId="{CEDE3CF6-88C6-4675-9E48-D064BF36EFE8}" dt="2025-01-27T13:52:46.113" v="287" actId="2696"/>
        <pc:sldMkLst>
          <pc:docMk/>
          <pc:sldMk cId="2493144417" sldId="260"/>
        </pc:sldMkLst>
        <pc:spChg chg="del">
          <ac:chgData name="Kasugantivenkata CharaniRao" userId="979f18b10675e821" providerId="LiveId" clId="{CEDE3CF6-88C6-4675-9E48-D064BF36EFE8}" dt="2025-01-27T13:41:00.184" v="247" actId="21"/>
          <ac:spMkLst>
            <pc:docMk/>
            <pc:sldMk cId="2493144417" sldId="260"/>
            <ac:spMk id="2" creationId="{F31BF7E6-3A98-11CB-B0AB-AA33D35F8339}"/>
          </ac:spMkLst>
        </pc:spChg>
        <pc:spChg chg="del mod">
          <ac:chgData name="Kasugantivenkata CharaniRao" userId="979f18b10675e821" providerId="LiveId" clId="{CEDE3CF6-88C6-4675-9E48-D064BF36EFE8}" dt="2025-01-27T13:41:15.661" v="250"/>
          <ac:spMkLst>
            <pc:docMk/>
            <pc:sldMk cId="2493144417" sldId="260"/>
            <ac:spMk id="3" creationId="{AF1BDD73-CC10-5192-0672-77F1F329DDBA}"/>
          </ac:spMkLst>
        </pc:spChg>
        <pc:spChg chg="add del mod">
          <ac:chgData name="Kasugantivenkata CharaniRao" userId="979f18b10675e821" providerId="LiveId" clId="{CEDE3CF6-88C6-4675-9E48-D064BF36EFE8}" dt="2025-01-27T13:41:23.275" v="251"/>
          <ac:spMkLst>
            <pc:docMk/>
            <pc:sldMk cId="2493144417" sldId="260"/>
            <ac:spMk id="4" creationId="{F31BF7E6-3A98-11CB-B0AB-AA33D35F8339}"/>
          </ac:spMkLst>
        </pc:spChg>
        <pc:spChg chg="add mod">
          <ac:chgData name="Kasugantivenkata CharaniRao" userId="979f18b10675e821" providerId="LiveId" clId="{CEDE3CF6-88C6-4675-9E48-D064BF36EFE8}" dt="2025-01-27T13:42:17.062" v="255" actId="20577"/>
          <ac:spMkLst>
            <pc:docMk/>
            <pc:sldMk cId="2493144417" sldId="260"/>
            <ac:spMk id="5" creationId="{CDA27C8F-CC9C-99DB-3F6D-0A5925ED042C}"/>
          </ac:spMkLst>
        </pc:spChg>
      </pc:sldChg>
      <pc:sldChg chg="modSp new mod">
        <pc:chgData name="Kasugantivenkata CharaniRao" userId="979f18b10675e821" providerId="LiveId" clId="{CEDE3CF6-88C6-4675-9E48-D064BF36EFE8}" dt="2025-01-27T14:05:37.558" v="367" actId="1076"/>
        <pc:sldMkLst>
          <pc:docMk/>
          <pc:sldMk cId="3991415743" sldId="260"/>
        </pc:sldMkLst>
        <pc:spChg chg="mod">
          <ac:chgData name="Kasugantivenkata CharaniRao" userId="979f18b10675e821" providerId="LiveId" clId="{CEDE3CF6-88C6-4675-9E48-D064BF36EFE8}" dt="2025-01-27T13:54:25.963" v="324" actId="255"/>
          <ac:spMkLst>
            <pc:docMk/>
            <pc:sldMk cId="3991415743" sldId="260"/>
            <ac:spMk id="2" creationId="{8BBCBF91-F382-A2E2-1BD0-B812F02EAFF9}"/>
          </ac:spMkLst>
        </pc:spChg>
        <pc:spChg chg="mod">
          <ac:chgData name="Kasugantivenkata CharaniRao" userId="979f18b10675e821" providerId="LiveId" clId="{CEDE3CF6-88C6-4675-9E48-D064BF36EFE8}" dt="2025-01-27T14:05:37.558" v="367" actId="1076"/>
          <ac:spMkLst>
            <pc:docMk/>
            <pc:sldMk cId="3991415743" sldId="260"/>
            <ac:spMk id="3" creationId="{3BDBC9FF-6004-011E-E251-4A0093A775CC}"/>
          </ac:spMkLst>
        </pc:spChg>
      </pc:sldChg>
      <pc:sldChg chg="modSp new mod">
        <pc:chgData name="Kasugantivenkata CharaniRao" userId="979f18b10675e821" providerId="LiveId" clId="{CEDE3CF6-88C6-4675-9E48-D064BF36EFE8}" dt="2025-01-27T14:52:49.050" v="411" actId="14100"/>
        <pc:sldMkLst>
          <pc:docMk/>
          <pc:sldMk cId="3351964753" sldId="261"/>
        </pc:sldMkLst>
        <pc:spChg chg="mod">
          <ac:chgData name="Kasugantivenkata CharaniRao" userId="979f18b10675e821" providerId="LiveId" clId="{CEDE3CF6-88C6-4675-9E48-D064BF36EFE8}" dt="2025-01-27T14:07:04.037" v="403" actId="27636"/>
          <ac:spMkLst>
            <pc:docMk/>
            <pc:sldMk cId="3351964753" sldId="261"/>
            <ac:spMk id="2" creationId="{B758A605-9EF4-8B5F-6D60-283C2FAF7E0A}"/>
          </ac:spMkLst>
        </pc:spChg>
        <pc:spChg chg="mod">
          <ac:chgData name="Kasugantivenkata CharaniRao" userId="979f18b10675e821" providerId="LiveId" clId="{CEDE3CF6-88C6-4675-9E48-D064BF36EFE8}" dt="2025-01-27T14:52:49.050" v="411" actId="14100"/>
          <ac:spMkLst>
            <pc:docMk/>
            <pc:sldMk cId="3351964753" sldId="261"/>
            <ac:spMk id="3" creationId="{AD6BEDBD-A9BA-1197-850D-E239536345B9}"/>
          </ac:spMkLst>
        </pc:spChg>
      </pc:sldChg>
      <pc:sldChg chg="modSp new mod">
        <pc:chgData name="Kasugantivenkata CharaniRao" userId="979f18b10675e821" providerId="LiveId" clId="{CEDE3CF6-88C6-4675-9E48-D064BF36EFE8}" dt="2025-01-27T15:35:35.963" v="518" actId="12"/>
        <pc:sldMkLst>
          <pc:docMk/>
          <pc:sldMk cId="466603512" sldId="262"/>
        </pc:sldMkLst>
        <pc:spChg chg="mod">
          <ac:chgData name="Kasugantivenkata CharaniRao" userId="979f18b10675e821" providerId="LiveId" clId="{CEDE3CF6-88C6-4675-9E48-D064BF36EFE8}" dt="2025-01-27T15:35:28.267" v="517" actId="1076"/>
          <ac:spMkLst>
            <pc:docMk/>
            <pc:sldMk cId="466603512" sldId="262"/>
            <ac:spMk id="2" creationId="{2B7CEE4D-98A4-536A-A417-E29B11EB8BC8}"/>
          </ac:spMkLst>
        </pc:spChg>
        <pc:spChg chg="mod">
          <ac:chgData name="Kasugantivenkata CharaniRao" userId="979f18b10675e821" providerId="LiveId" clId="{CEDE3CF6-88C6-4675-9E48-D064BF36EFE8}" dt="2025-01-27T15:35:35.963" v="518" actId="12"/>
          <ac:spMkLst>
            <pc:docMk/>
            <pc:sldMk cId="466603512" sldId="262"/>
            <ac:spMk id="3" creationId="{73B5834B-B759-7A3B-2073-C89264490D03}"/>
          </ac:spMkLst>
        </pc:spChg>
      </pc:sldChg>
      <pc:sldChg chg="modSp new mod">
        <pc:chgData name="Kasugantivenkata CharaniRao" userId="979f18b10675e821" providerId="LiveId" clId="{CEDE3CF6-88C6-4675-9E48-D064BF36EFE8}" dt="2025-01-28T14:07:43.588" v="582" actId="113"/>
        <pc:sldMkLst>
          <pc:docMk/>
          <pc:sldMk cId="3609484420" sldId="263"/>
        </pc:sldMkLst>
        <pc:spChg chg="mod">
          <ac:chgData name="Kasugantivenkata CharaniRao" userId="979f18b10675e821" providerId="LiveId" clId="{CEDE3CF6-88C6-4675-9E48-D064BF36EFE8}" dt="2025-01-27T15:37:49.106" v="541" actId="255"/>
          <ac:spMkLst>
            <pc:docMk/>
            <pc:sldMk cId="3609484420" sldId="263"/>
            <ac:spMk id="2" creationId="{BC0FFBE1-4698-7EC3-A655-6652B34FD457}"/>
          </ac:spMkLst>
        </pc:spChg>
        <pc:spChg chg="mod">
          <ac:chgData name="Kasugantivenkata CharaniRao" userId="979f18b10675e821" providerId="LiveId" clId="{CEDE3CF6-88C6-4675-9E48-D064BF36EFE8}" dt="2025-01-28T14:07:43.588" v="582" actId="113"/>
          <ac:spMkLst>
            <pc:docMk/>
            <pc:sldMk cId="3609484420" sldId="263"/>
            <ac:spMk id="3" creationId="{328E70B2-BFAA-A4E2-FF57-3613648D9818}"/>
          </ac:spMkLst>
        </pc:spChg>
      </pc:sldChg>
      <pc:sldChg chg="delSp modSp new mod">
        <pc:chgData name="Kasugantivenkata CharaniRao" userId="979f18b10675e821" providerId="LiveId" clId="{CEDE3CF6-88C6-4675-9E48-D064BF36EFE8}" dt="2025-01-28T14:12:34.745" v="603" actId="27636"/>
        <pc:sldMkLst>
          <pc:docMk/>
          <pc:sldMk cId="3241631850" sldId="264"/>
        </pc:sldMkLst>
        <pc:spChg chg="del">
          <ac:chgData name="Kasugantivenkata CharaniRao" userId="979f18b10675e821" providerId="LiveId" clId="{CEDE3CF6-88C6-4675-9E48-D064BF36EFE8}" dt="2025-01-28T14:04:19.296" v="556" actId="21"/>
          <ac:spMkLst>
            <pc:docMk/>
            <pc:sldMk cId="3241631850" sldId="264"/>
            <ac:spMk id="2" creationId="{A3F0FB21-604E-7081-F3BE-F38416D26635}"/>
          </ac:spMkLst>
        </pc:spChg>
        <pc:spChg chg="mod">
          <ac:chgData name="Kasugantivenkata CharaniRao" userId="979f18b10675e821" providerId="LiveId" clId="{CEDE3CF6-88C6-4675-9E48-D064BF36EFE8}" dt="2025-01-28T14:12:34.745" v="603" actId="27636"/>
          <ac:spMkLst>
            <pc:docMk/>
            <pc:sldMk cId="3241631850" sldId="264"/>
            <ac:spMk id="3" creationId="{229D1C6C-A811-296F-1888-1A4B6C630D2D}"/>
          </ac:spMkLst>
        </pc:spChg>
      </pc:sldChg>
      <pc:sldChg chg="new del">
        <pc:chgData name="Kasugantivenkata CharaniRao" userId="979f18b10675e821" providerId="LiveId" clId="{CEDE3CF6-88C6-4675-9E48-D064BF36EFE8}" dt="2025-01-27T15:36:57.477" v="521" actId="680"/>
        <pc:sldMkLst>
          <pc:docMk/>
          <pc:sldMk cId="3729498870" sldId="264"/>
        </pc:sldMkLst>
      </pc:sldChg>
      <pc:sldChg chg="delSp modSp new mod">
        <pc:chgData name="Kasugantivenkata CharaniRao" userId="979f18b10675e821" providerId="LiveId" clId="{CEDE3CF6-88C6-4675-9E48-D064BF36EFE8}" dt="2025-01-28T14:19:16.147" v="643" actId="113"/>
        <pc:sldMkLst>
          <pc:docMk/>
          <pc:sldMk cId="1249995016" sldId="265"/>
        </pc:sldMkLst>
        <pc:spChg chg="del">
          <ac:chgData name="Kasugantivenkata CharaniRao" userId="979f18b10675e821" providerId="LiveId" clId="{CEDE3CF6-88C6-4675-9E48-D064BF36EFE8}" dt="2025-01-28T14:13:09.531" v="605" actId="21"/>
          <ac:spMkLst>
            <pc:docMk/>
            <pc:sldMk cId="1249995016" sldId="265"/>
            <ac:spMk id="2" creationId="{6699786E-E4F5-86E9-64E9-41C6A53B2FBE}"/>
          </ac:spMkLst>
        </pc:spChg>
        <pc:spChg chg="mod">
          <ac:chgData name="Kasugantivenkata CharaniRao" userId="979f18b10675e821" providerId="LiveId" clId="{CEDE3CF6-88C6-4675-9E48-D064BF36EFE8}" dt="2025-01-28T14:19:16.147" v="643" actId="113"/>
          <ac:spMkLst>
            <pc:docMk/>
            <pc:sldMk cId="1249995016" sldId="265"/>
            <ac:spMk id="3" creationId="{7D216879-A87D-94EE-B26C-C79BE7D44322}"/>
          </ac:spMkLst>
        </pc:spChg>
      </pc:sldChg>
      <pc:sldChg chg="delSp modSp new mod">
        <pc:chgData name="Kasugantivenkata CharaniRao" userId="979f18b10675e821" providerId="LiveId" clId="{CEDE3CF6-88C6-4675-9E48-D064BF36EFE8}" dt="2025-01-28T14:23:32.772" v="662" actId="1076"/>
        <pc:sldMkLst>
          <pc:docMk/>
          <pc:sldMk cId="493769596" sldId="266"/>
        </pc:sldMkLst>
        <pc:spChg chg="del">
          <ac:chgData name="Kasugantivenkata CharaniRao" userId="979f18b10675e821" providerId="LiveId" clId="{CEDE3CF6-88C6-4675-9E48-D064BF36EFE8}" dt="2025-01-28T14:19:45.185" v="645" actId="21"/>
          <ac:spMkLst>
            <pc:docMk/>
            <pc:sldMk cId="493769596" sldId="266"/>
            <ac:spMk id="2" creationId="{87A16CD3-A5FC-3DAD-BDE6-456FEE972C3F}"/>
          </ac:spMkLst>
        </pc:spChg>
        <pc:spChg chg="mod">
          <ac:chgData name="Kasugantivenkata CharaniRao" userId="979f18b10675e821" providerId="LiveId" clId="{CEDE3CF6-88C6-4675-9E48-D064BF36EFE8}" dt="2025-01-28T14:23:32.772" v="662" actId="1076"/>
          <ac:spMkLst>
            <pc:docMk/>
            <pc:sldMk cId="493769596" sldId="266"/>
            <ac:spMk id="3" creationId="{F8AF89A6-821F-6A00-6E7F-719685E3BFCA}"/>
          </ac:spMkLst>
        </pc:spChg>
      </pc:sldChg>
      <pc:sldChg chg="modSp new mod">
        <pc:chgData name="Kasugantivenkata CharaniRao" userId="979f18b10675e821" providerId="LiveId" clId="{CEDE3CF6-88C6-4675-9E48-D064BF36EFE8}" dt="2025-01-28T14:51:37.828" v="754" actId="113"/>
        <pc:sldMkLst>
          <pc:docMk/>
          <pc:sldMk cId="2549985852" sldId="267"/>
        </pc:sldMkLst>
        <pc:spChg chg="mod">
          <ac:chgData name="Kasugantivenkata CharaniRao" userId="979f18b10675e821" providerId="LiveId" clId="{CEDE3CF6-88C6-4675-9E48-D064BF36EFE8}" dt="2025-01-28T14:24:27.618" v="677" actId="14100"/>
          <ac:spMkLst>
            <pc:docMk/>
            <pc:sldMk cId="2549985852" sldId="267"/>
            <ac:spMk id="2" creationId="{727378E0-65F4-15B1-B118-0D54D8AAA985}"/>
          </ac:spMkLst>
        </pc:spChg>
        <pc:spChg chg="mod">
          <ac:chgData name="Kasugantivenkata CharaniRao" userId="979f18b10675e821" providerId="LiveId" clId="{CEDE3CF6-88C6-4675-9E48-D064BF36EFE8}" dt="2025-01-28T14:51:37.828" v="754" actId="113"/>
          <ac:spMkLst>
            <pc:docMk/>
            <pc:sldMk cId="2549985852" sldId="267"/>
            <ac:spMk id="3" creationId="{13565CEC-10F8-5FAB-1F72-366CA2782AA6}"/>
          </ac:spMkLst>
        </pc:spChg>
      </pc:sldChg>
      <pc:sldChg chg="delSp modSp new mod">
        <pc:chgData name="Kasugantivenkata CharaniRao" userId="979f18b10675e821" providerId="LiveId" clId="{CEDE3CF6-88C6-4675-9E48-D064BF36EFE8}" dt="2025-01-28T14:45:31.092" v="750" actId="27636"/>
        <pc:sldMkLst>
          <pc:docMk/>
          <pc:sldMk cId="3280475646" sldId="268"/>
        </pc:sldMkLst>
        <pc:spChg chg="del">
          <ac:chgData name="Kasugantivenkata CharaniRao" userId="979f18b10675e821" providerId="LiveId" clId="{CEDE3CF6-88C6-4675-9E48-D064BF36EFE8}" dt="2025-01-28T14:41:04.162" v="710" actId="21"/>
          <ac:spMkLst>
            <pc:docMk/>
            <pc:sldMk cId="3280475646" sldId="268"/>
            <ac:spMk id="2" creationId="{FDB9E55B-E58E-7E6B-EA50-F2FE6358FA25}"/>
          </ac:spMkLst>
        </pc:spChg>
        <pc:spChg chg="mod">
          <ac:chgData name="Kasugantivenkata CharaniRao" userId="979f18b10675e821" providerId="LiveId" clId="{CEDE3CF6-88C6-4675-9E48-D064BF36EFE8}" dt="2025-01-28T14:45:31.092" v="750" actId="27636"/>
          <ac:spMkLst>
            <pc:docMk/>
            <pc:sldMk cId="3280475646" sldId="268"/>
            <ac:spMk id="3" creationId="{AAB8AEF3-E80E-7FBD-04AC-5E27C230DD95}"/>
          </ac:spMkLst>
        </pc:spChg>
      </pc:sldChg>
      <pc:sldChg chg="addSp delSp modSp new del mod">
        <pc:chgData name="Kasugantivenkata CharaniRao" userId="979f18b10675e821" providerId="LiveId" clId="{CEDE3CF6-88C6-4675-9E48-D064BF36EFE8}" dt="2025-01-28T14:57:47.946" v="829" actId="2696"/>
        <pc:sldMkLst>
          <pc:docMk/>
          <pc:sldMk cId="588593883" sldId="269"/>
        </pc:sldMkLst>
        <pc:spChg chg="del">
          <ac:chgData name="Kasugantivenkata CharaniRao" userId="979f18b10675e821" providerId="LiveId" clId="{CEDE3CF6-88C6-4675-9E48-D064BF36EFE8}" dt="2025-01-28T14:52:39.636" v="756" actId="21"/>
          <ac:spMkLst>
            <pc:docMk/>
            <pc:sldMk cId="588593883" sldId="269"/>
            <ac:spMk id="2" creationId="{AFE31F42-2F86-A317-F301-BE0411FC7C66}"/>
          </ac:spMkLst>
        </pc:spChg>
        <pc:spChg chg="del mod">
          <ac:chgData name="Kasugantivenkata CharaniRao" userId="979f18b10675e821" providerId="LiveId" clId="{CEDE3CF6-88C6-4675-9E48-D064BF36EFE8}" dt="2025-01-28T14:57:14.284" v="824" actId="21"/>
          <ac:spMkLst>
            <pc:docMk/>
            <pc:sldMk cId="588593883" sldId="269"/>
            <ac:spMk id="3" creationId="{2E10B42D-EF74-810E-9042-FCF8D1502A8D}"/>
          </ac:spMkLst>
        </pc:spChg>
        <pc:spChg chg="add mod">
          <ac:chgData name="Kasugantivenkata CharaniRao" userId="979f18b10675e821" providerId="LiveId" clId="{CEDE3CF6-88C6-4675-9E48-D064BF36EFE8}" dt="2025-01-28T14:57:14.284" v="824" actId="21"/>
          <ac:spMkLst>
            <pc:docMk/>
            <pc:sldMk cId="588593883" sldId="269"/>
            <ac:spMk id="5" creationId="{5494FF83-BCB9-D0E5-384B-3E6FF4FEC307}"/>
          </ac:spMkLst>
        </pc:spChg>
        <pc:spChg chg="add del mod">
          <ac:chgData name="Kasugantivenkata CharaniRao" userId="979f18b10675e821" providerId="LiveId" clId="{CEDE3CF6-88C6-4675-9E48-D064BF36EFE8}" dt="2025-01-28T14:57:33.879" v="827"/>
          <ac:spMkLst>
            <pc:docMk/>
            <pc:sldMk cId="588593883" sldId="269"/>
            <ac:spMk id="6" creationId="{E9186F71-1758-9494-AE2F-4C9822E7550C}"/>
          </ac:spMkLst>
        </pc:spChg>
      </pc:sldChg>
      <pc:sldChg chg="modSp new mod">
        <pc:chgData name="Kasugantivenkata CharaniRao" userId="979f18b10675e821" providerId="LiveId" clId="{CEDE3CF6-88C6-4675-9E48-D064BF36EFE8}" dt="2025-01-28T15:08:57.249" v="868" actId="14100"/>
        <pc:sldMkLst>
          <pc:docMk/>
          <pc:sldMk cId="2649823652" sldId="270"/>
        </pc:sldMkLst>
        <pc:spChg chg="mod">
          <ac:chgData name="Kasugantivenkata CharaniRao" userId="979f18b10675e821" providerId="LiveId" clId="{CEDE3CF6-88C6-4675-9E48-D064BF36EFE8}" dt="2025-01-28T14:59:44.380" v="837" actId="255"/>
          <ac:spMkLst>
            <pc:docMk/>
            <pc:sldMk cId="2649823652" sldId="270"/>
            <ac:spMk id="2" creationId="{AE66CD6A-9008-19AF-8D51-B43C38200CC2}"/>
          </ac:spMkLst>
        </pc:spChg>
        <pc:spChg chg="mod">
          <ac:chgData name="Kasugantivenkata CharaniRao" userId="979f18b10675e821" providerId="LiveId" clId="{CEDE3CF6-88C6-4675-9E48-D064BF36EFE8}" dt="2025-01-28T15:08:57.249" v="868" actId="14100"/>
          <ac:spMkLst>
            <pc:docMk/>
            <pc:sldMk cId="2649823652" sldId="270"/>
            <ac:spMk id="3" creationId="{71EEF1C2-6F8C-6CE0-DBCE-78CCC5759DA4}"/>
          </ac:spMkLst>
        </pc:spChg>
      </pc:sldChg>
      <pc:sldChg chg="delSp modSp new mod">
        <pc:chgData name="Kasugantivenkata CharaniRao" userId="979f18b10675e821" providerId="LiveId" clId="{CEDE3CF6-88C6-4675-9E48-D064BF36EFE8}" dt="2025-01-28T15:12:37.657" v="884" actId="113"/>
        <pc:sldMkLst>
          <pc:docMk/>
          <pc:sldMk cId="120998112" sldId="271"/>
        </pc:sldMkLst>
        <pc:spChg chg="del">
          <ac:chgData name="Kasugantivenkata CharaniRao" userId="979f18b10675e821" providerId="LiveId" clId="{CEDE3CF6-88C6-4675-9E48-D064BF36EFE8}" dt="2025-01-28T15:07:29.700" v="862" actId="21"/>
          <ac:spMkLst>
            <pc:docMk/>
            <pc:sldMk cId="120998112" sldId="271"/>
            <ac:spMk id="2" creationId="{59CF1BC0-2F04-C995-70A0-0B1228DD0DA1}"/>
          </ac:spMkLst>
        </pc:spChg>
        <pc:spChg chg="mod">
          <ac:chgData name="Kasugantivenkata CharaniRao" userId="979f18b10675e821" providerId="LiveId" clId="{CEDE3CF6-88C6-4675-9E48-D064BF36EFE8}" dt="2025-01-28T15:12:37.657" v="884" actId="113"/>
          <ac:spMkLst>
            <pc:docMk/>
            <pc:sldMk cId="120998112" sldId="271"/>
            <ac:spMk id="3" creationId="{87BF323D-35DE-D146-34A8-BEAC31F1FE90}"/>
          </ac:spMkLst>
        </pc:spChg>
      </pc:sldChg>
      <pc:sldChg chg="addSp delSp modSp new mod">
        <pc:chgData name="Kasugantivenkata CharaniRao" userId="979f18b10675e821" providerId="LiveId" clId="{CEDE3CF6-88C6-4675-9E48-D064BF36EFE8}" dt="2025-01-28T15:15:52.959" v="938" actId="1076"/>
        <pc:sldMkLst>
          <pc:docMk/>
          <pc:sldMk cId="696795199" sldId="272"/>
        </pc:sldMkLst>
        <pc:spChg chg="del">
          <ac:chgData name="Kasugantivenkata CharaniRao" userId="979f18b10675e821" providerId="LiveId" clId="{CEDE3CF6-88C6-4675-9E48-D064BF36EFE8}" dt="2025-01-28T15:13:45.290" v="886" actId="21"/>
          <ac:spMkLst>
            <pc:docMk/>
            <pc:sldMk cId="696795199" sldId="272"/>
            <ac:spMk id="2" creationId="{C8AC1E70-5F6A-0F16-5B90-15DF409B7380}"/>
          </ac:spMkLst>
        </pc:spChg>
        <pc:spChg chg="del">
          <ac:chgData name="Kasugantivenkata CharaniRao" userId="979f18b10675e821" providerId="LiveId" clId="{CEDE3CF6-88C6-4675-9E48-D064BF36EFE8}" dt="2025-01-28T15:13:48.889" v="887"/>
          <ac:spMkLst>
            <pc:docMk/>
            <pc:sldMk cId="696795199" sldId="272"/>
            <ac:spMk id="3" creationId="{F61B5EFA-7608-CA62-CC69-6275BA2DEDAA}"/>
          </ac:spMkLst>
        </pc:spChg>
        <pc:spChg chg="add del mod">
          <ac:chgData name="Kasugantivenkata CharaniRao" userId="979f18b10675e821" providerId="LiveId" clId="{CEDE3CF6-88C6-4675-9E48-D064BF36EFE8}" dt="2025-01-28T15:13:51.829" v="888"/>
          <ac:spMkLst>
            <pc:docMk/>
            <pc:sldMk cId="696795199" sldId="272"/>
            <ac:spMk id="4" creationId="{C8AC1E70-5F6A-0F16-5B90-15DF409B7380}"/>
          </ac:spMkLst>
        </pc:spChg>
        <pc:spChg chg="add mod">
          <ac:chgData name="Kasugantivenkata CharaniRao" userId="979f18b10675e821" providerId="LiveId" clId="{CEDE3CF6-88C6-4675-9E48-D064BF36EFE8}" dt="2025-01-28T15:15:52.959" v="938" actId="1076"/>
          <ac:spMkLst>
            <pc:docMk/>
            <pc:sldMk cId="696795199" sldId="272"/>
            <ac:spMk id="5" creationId="{67C626CC-CEA8-61D8-1198-B10DF7CA787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08CC3-FA06-3C8D-0C7C-284C1FE06FB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ADBB4F6A-2A7A-7998-6F6B-D4E9F462A5D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588E6894-AD50-06BA-EB31-103442EE601D}"/>
              </a:ext>
            </a:extLst>
          </p:cNvPr>
          <p:cNvSpPr>
            <a:spLocks noGrp="1"/>
          </p:cNvSpPr>
          <p:nvPr>
            <p:ph type="dt" sz="half" idx="10"/>
          </p:nvPr>
        </p:nvSpPr>
        <p:spPr/>
        <p:txBody>
          <a:bodyPr/>
          <a:lstStyle/>
          <a:p>
            <a:fld id="{5F6D7BA0-8B8B-49CE-8C6A-E06B7CA697BF}" type="datetimeFigureOut">
              <a:rPr lang="en-IN" smtClean="0"/>
              <a:t>28-01-2025</a:t>
            </a:fld>
            <a:endParaRPr lang="en-IN"/>
          </a:p>
        </p:txBody>
      </p:sp>
      <p:sp>
        <p:nvSpPr>
          <p:cNvPr id="5" name="Footer Placeholder 4">
            <a:extLst>
              <a:ext uri="{FF2B5EF4-FFF2-40B4-BE49-F238E27FC236}">
                <a16:creationId xmlns:a16="http://schemas.microsoft.com/office/drawing/2014/main" id="{AA633D81-A826-C02C-B8EB-37470EB90B4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30B19CE-A70D-F03C-FECC-612C56BE018E}"/>
              </a:ext>
            </a:extLst>
          </p:cNvPr>
          <p:cNvSpPr>
            <a:spLocks noGrp="1"/>
          </p:cNvSpPr>
          <p:nvPr>
            <p:ph type="sldNum" sz="quarter" idx="12"/>
          </p:nvPr>
        </p:nvSpPr>
        <p:spPr/>
        <p:txBody>
          <a:bodyPr/>
          <a:lstStyle/>
          <a:p>
            <a:fld id="{4656A407-9169-473C-8FB4-13DBCF2E9691}" type="slidenum">
              <a:rPr lang="en-IN" smtClean="0"/>
              <a:t>‹#›</a:t>
            </a:fld>
            <a:endParaRPr lang="en-IN"/>
          </a:p>
        </p:txBody>
      </p:sp>
    </p:spTree>
    <p:extLst>
      <p:ext uri="{BB962C8B-B14F-4D97-AF65-F5344CB8AC3E}">
        <p14:creationId xmlns:p14="http://schemas.microsoft.com/office/powerpoint/2010/main" val="42716980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61BC12-3D4B-DA1D-098C-B3626A63775E}"/>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1E3366B1-CE54-8C57-0DB3-650251F37DE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6F4888A-72C4-D3AD-A962-4C5484014938}"/>
              </a:ext>
            </a:extLst>
          </p:cNvPr>
          <p:cNvSpPr>
            <a:spLocks noGrp="1"/>
          </p:cNvSpPr>
          <p:nvPr>
            <p:ph type="dt" sz="half" idx="10"/>
          </p:nvPr>
        </p:nvSpPr>
        <p:spPr/>
        <p:txBody>
          <a:bodyPr/>
          <a:lstStyle/>
          <a:p>
            <a:fld id="{5F6D7BA0-8B8B-49CE-8C6A-E06B7CA697BF}" type="datetimeFigureOut">
              <a:rPr lang="en-IN" smtClean="0"/>
              <a:t>28-01-2025</a:t>
            </a:fld>
            <a:endParaRPr lang="en-IN"/>
          </a:p>
        </p:txBody>
      </p:sp>
      <p:sp>
        <p:nvSpPr>
          <p:cNvPr id="5" name="Footer Placeholder 4">
            <a:extLst>
              <a:ext uri="{FF2B5EF4-FFF2-40B4-BE49-F238E27FC236}">
                <a16:creationId xmlns:a16="http://schemas.microsoft.com/office/drawing/2014/main" id="{2934DD11-B412-A6B6-439E-ACF9EE0267D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0C24769-DA5E-88EC-85F9-02B9071D03D4}"/>
              </a:ext>
            </a:extLst>
          </p:cNvPr>
          <p:cNvSpPr>
            <a:spLocks noGrp="1"/>
          </p:cNvSpPr>
          <p:nvPr>
            <p:ph type="sldNum" sz="quarter" idx="12"/>
          </p:nvPr>
        </p:nvSpPr>
        <p:spPr/>
        <p:txBody>
          <a:bodyPr/>
          <a:lstStyle/>
          <a:p>
            <a:fld id="{4656A407-9169-473C-8FB4-13DBCF2E9691}" type="slidenum">
              <a:rPr lang="en-IN" smtClean="0"/>
              <a:t>‹#›</a:t>
            </a:fld>
            <a:endParaRPr lang="en-IN"/>
          </a:p>
        </p:txBody>
      </p:sp>
    </p:spTree>
    <p:extLst>
      <p:ext uri="{BB962C8B-B14F-4D97-AF65-F5344CB8AC3E}">
        <p14:creationId xmlns:p14="http://schemas.microsoft.com/office/powerpoint/2010/main" val="942010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9A00EB2-D1EC-0C49-FB30-2CD43D95165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F0004987-51A0-BCB6-1849-1525486EAAA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0DAEA62-162C-FFB5-1645-A48392DB28E4}"/>
              </a:ext>
            </a:extLst>
          </p:cNvPr>
          <p:cNvSpPr>
            <a:spLocks noGrp="1"/>
          </p:cNvSpPr>
          <p:nvPr>
            <p:ph type="dt" sz="half" idx="10"/>
          </p:nvPr>
        </p:nvSpPr>
        <p:spPr/>
        <p:txBody>
          <a:bodyPr/>
          <a:lstStyle/>
          <a:p>
            <a:fld id="{5F6D7BA0-8B8B-49CE-8C6A-E06B7CA697BF}" type="datetimeFigureOut">
              <a:rPr lang="en-IN" smtClean="0"/>
              <a:t>28-01-2025</a:t>
            </a:fld>
            <a:endParaRPr lang="en-IN"/>
          </a:p>
        </p:txBody>
      </p:sp>
      <p:sp>
        <p:nvSpPr>
          <p:cNvPr id="5" name="Footer Placeholder 4">
            <a:extLst>
              <a:ext uri="{FF2B5EF4-FFF2-40B4-BE49-F238E27FC236}">
                <a16:creationId xmlns:a16="http://schemas.microsoft.com/office/drawing/2014/main" id="{1E75AC10-93B2-8B6B-56FC-2E94BED7820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E8E3F23-20DA-162B-087B-810D889B2834}"/>
              </a:ext>
            </a:extLst>
          </p:cNvPr>
          <p:cNvSpPr>
            <a:spLocks noGrp="1"/>
          </p:cNvSpPr>
          <p:nvPr>
            <p:ph type="sldNum" sz="quarter" idx="12"/>
          </p:nvPr>
        </p:nvSpPr>
        <p:spPr/>
        <p:txBody>
          <a:bodyPr/>
          <a:lstStyle/>
          <a:p>
            <a:fld id="{4656A407-9169-473C-8FB4-13DBCF2E9691}" type="slidenum">
              <a:rPr lang="en-IN" smtClean="0"/>
              <a:t>‹#›</a:t>
            </a:fld>
            <a:endParaRPr lang="en-IN"/>
          </a:p>
        </p:txBody>
      </p:sp>
    </p:spTree>
    <p:extLst>
      <p:ext uri="{BB962C8B-B14F-4D97-AF65-F5344CB8AC3E}">
        <p14:creationId xmlns:p14="http://schemas.microsoft.com/office/powerpoint/2010/main" val="526797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04786-F0C6-6C57-C150-2DFA486F291C}"/>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157FF8FC-529A-6FD1-A290-A378DBD4093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80EF37D-CBF7-5394-24A8-D4851D48F2EA}"/>
              </a:ext>
            </a:extLst>
          </p:cNvPr>
          <p:cNvSpPr>
            <a:spLocks noGrp="1"/>
          </p:cNvSpPr>
          <p:nvPr>
            <p:ph type="dt" sz="half" idx="10"/>
          </p:nvPr>
        </p:nvSpPr>
        <p:spPr/>
        <p:txBody>
          <a:bodyPr/>
          <a:lstStyle/>
          <a:p>
            <a:fld id="{5F6D7BA0-8B8B-49CE-8C6A-E06B7CA697BF}" type="datetimeFigureOut">
              <a:rPr lang="en-IN" smtClean="0"/>
              <a:t>28-01-2025</a:t>
            </a:fld>
            <a:endParaRPr lang="en-IN"/>
          </a:p>
        </p:txBody>
      </p:sp>
      <p:sp>
        <p:nvSpPr>
          <p:cNvPr id="5" name="Footer Placeholder 4">
            <a:extLst>
              <a:ext uri="{FF2B5EF4-FFF2-40B4-BE49-F238E27FC236}">
                <a16:creationId xmlns:a16="http://schemas.microsoft.com/office/drawing/2014/main" id="{4EBF530D-3467-0F9B-83C3-CFABBE2BB46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8A90E22-112C-E412-520B-9DC4C4B52937}"/>
              </a:ext>
            </a:extLst>
          </p:cNvPr>
          <p:cNvSpPr>
            <a:spLocks noGrp="1"/>
          </p:cNvSpPr>
          <p:nvPr>
            <p:ph type="sldNum" sz="quarter" idx="12"/>
          </p:nvPr>
        </p:nvSpPr>
        <p:spPr/>
        <p:txBody>
          <a:bodyPr/>
          <a:lstStyle/>
          <a:p>
            <a:fld id="{4656A407-9169-473C-8FB4-13DBCF2E9691}" type="slidenum">
              <a:rPr lang="en-IN" smtClean="0"/>
              <a:t>‹#›</a:t>
            </a:fld>
            <a:endParaRPr lang="en-IN"/>
          </a:p>
        </p:txBody>
      </p:sp>
    </p:spTree>
    <p:extLst>
      <p:ext uri="{BB962C8B-B14F-4D97-AF65-F5344CB8AC3E}">
        <p14:creationId xmlns:p14="http://schemas.microsoft.com/office/powerpoint/2010/main" val="969780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86526-3068-282D-D1B9-12B805ECEAD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990466B9-F178-5B06-1B3F-C68E806BD59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F1E2442-4F04-C8E6-F79F-58B8CC4374F0}"/>
              </a:ext>
            </a:extLst>
          </p:cNvPr>
          <p:cNvSpPr>
            <a:spLocks noGrp="1"/>
          </p:cNvSpPr>
          <p:nvPr>
            <p:ph type="dt" sz="half" idx="10"/>
          </p:nvPr>
        </p:nvSpPr>
        <p:spPr/>
        <p:txBody>
          <a:bodyPr/>
          <a:lstStyle/>
          <a:p>
            <a:fld id="{5F6D7BA0-8B8B-49CE-8C6A-E06B7CA697BF}" type="datetimeFigureOut">
              <a:rPr lang="en-IN" smtClean="0"/>
              <a:t>28-01-2025</a:t>
            </a:fld>
            <a:endParaRPr lang="en-IN"/>
          </a:p>
        </p:txBody>
      </p:sp>
      <p:sp>
        <p:nvSpPr>
          <p:cNvPr id="5" name="Footer Placeholder 4">
            <a:extLst>
              <a:ext uri="{FF2B5EF4-FFF2-40B4-BE49-F238E27FC236}">
                <a16:creationId xmlns:a16="http://schemas.microsoft.com/office/drawing/2014/main" id="{0BB81757-B58B-673C-1810-3ABB258126E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D771063-5AB6-B480-6392-F0BFA376E8D9}"/>
              </a:ext>
            </a:extLst>
          </p:cNvPr>
          <p:cNvSpPr>
            <a:spLocks noGrp="1"/>
          </p:cNvSpPr>
          <p:nvPr>
            <p:ph type="sldNum" sz="quarter" idx="12"/>
          </p:nvPr>
        </p:nvSpPr>
        <p:spPr/>
        <p:txBody>
          <a:bodyPr/>
          <a:lstStyle/>
          <a:p>
            <a:fld id="{4656A407-9169-473C-8FB4-13DBCF2E9691}" type="slidenum">
              <a:rPr lang="en-IN" smtClean="0"/>
              <a:t>‹#›</a:t>
            </a:fld>
            <a:endParaRPr lang="en-IN"/>
          </a:p>
        </p:txBody>
      </p:sp>
    </p:spTree>
    <p:extLst>
      <p:ext uri="{BB962C8B-B14F-4D97-AF65-F5344CB8AC3E}">
        <p14:creationId xmlns:p14="http://schemas.microsoft.com/office/powerpoint/2010/main" val="686175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2BD17-BFC7-5C39-CC47-3EE64F107697}"/>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C6B885B-EAB5-C163-B70F-96AFCF681DC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D4DC7E04-6FF0-5F9A-E42D-1F4CCA0E96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19590D4F-D209-2FF0-21DE-D19FC2635D49}"/>
              </a:ext>
            </a:extLst>
          </p:cNvPr>
          <p:cNvSpPr>
            <a:spLocks noGrp="1"/>
          </p:cNvSpPr>
          <p:nvPr>
            <p:ph type="dt" sz="half" idx="10"/>
          </p:nvPr>
        </p:nvSpPr>
        <p:spPr/>
        <p:txBody>
          <a:bodyPr/>
          <a:lstStyle/>
          <a:p>
            <a:fld id="{5F6D7BA0-8B8B-49CE-8C6A-E06B7CA697BF}" type="datetimeFigureOut">
              <a:rPr lang="en-IN" smtClean="0"/>
              <a:t>28-01-2025</a:t>
            </a:fld>
            <a:endParaRPr lang="en-IN"/>
          </a:p>
        </p:txBody>
      </p:sp>
      <p:sp>
        <p:nvSpPr>
          <p:cNvPr id="6" name="Footer Placeholder 5">
            <a:extLst>
              <a:ext uri="{FF2B5EF4-FFF2-40B4-BE49-F238E27FC236}">
                <a16:creationId xmlns:a16="http://schemas.microsoft.com/office/drawing/2014/main" id="{39A642DE-E4AC-5B22-D594-F15CD3C30AF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AECF7CB5-38C7-3F0D-CE8C-FEA190DFE720}"/>
              </a:ext>
            </a:extLst>
          </p:cNvPr>
          <p:cNvSpPr>
            <a:spLocks noGrp="1"/>
          </p:cNvSpPr>
          <p:nvPr>
            <p:ph type="sldNum" sz="quarter" idx="12"/>
          </p:nvPr>
        </p:nvSpPr>
        <p:spPr/>
        <p:txBody>
          <a:bodyPr/>
          <a:lstStyle/>
          <a:p>
            <a:fld id="{4656A407-9169-473C-8FB4-13DBCF2E9691}" type="slidenum">
              <a:rPr lang="en-IN" smtClean="0"/>
              <a:t>‹#›</a:t>
            </a:fld>
            <a:endParaRPr lang="en-IN"/>
          </a:p>
        </p:txBody>
      </p:sp>
    </p:spTree>
    <p:extLst>
      <p:ext uri="{BB962C8B-B14F-4D97-AF65-F5344CB8AC3E}">
        <p14:creationId xmlns:p14="http://schemas.microsoft.com/office/powerpoint/2010/main" val="2945146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726BA-8146-574F-AE2C-1EDDE57E879C}"/>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CC5745E6-56EB-8C6E-5793-F7BACD607E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F1CD8D1-20BE-0C0B-57E3-D6B71E3766E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5626B8D7-0F08-CF56-2321-4EAD1328AF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122FE50-B697-8E79-76FC-5D371C74E6E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788118AD-800B-4D28-92BE-0955BCF59311}"/>
              </a:ext>
            </a:extLst>
          </p:cNvPr>
          <p:cNvSpPr>
            <a:spLocks noGrp="1"/>
          </p:cNvSpPr>
          <p:nvPr>
            <p:ph type="dt" sz="half" idx="10"/>
          </p:nvPr>
        </p:nvSpPr>
        <p:spPr/>
        <p:txBody>
          <a:bodyPr/>
          <a:lstStyle/>
          <a:p>
            <a:fld id="{5F6D7BA0-8B8B-49CE-8C6A-E06B7CA697BF}" type="datetimeFigureOut">
              <a:rPr lang="en-IN" smtClean="0"/>
              <a:t>28-01-2025</a:t>
            </a:fld>
            <a:endParaRPr lang="en-IN"/>
          </a:p>
        </p:txBody>
      </p:sp>
      <p:sp>
        <p:nvSpPr>
          <p:cNvPr id="8" name="Footer Placeholder 7">
            <a:extLst>
              <a:ext uri="{FF2B5EF4-FFF2-40B4-BE49-F238E27FC236}">
                <a16:creationId xmlns:a16="http://schemas.microsoft.com/office/drawing/2014/main" id="{8DC0EDEC-73D2-D05F-CF3C-2689BDF65788}"/>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552E4AEA-AEBE-B21C-0011-F47AE07F3887}"/>
              </a:ext>
            </a:extLst>
          </p:cNvPr>
          <p:cNvSpPr>
            <a:spLocks noGrp="1"/>
          </p:cNvSpPr>
          <p:nvPr>
            <p:ph type="sldNum" sz="quarter" idx="12"/>
          </p:nvPr>
        </p:nvSpPr>
        <p:spPr/>
        <p:txBody>
          <a:bodyPr/>
          <a:lstStyle/>
          <a:p>
            <a:fld id="{4656A407-9169-473C-8FB4-13DBCF2E9691}" type="slidenum">
              <a:rPr lang="en-IN" smtClean="0"/>
              <a:t>‹#›</a:t>
            </a:fld>
            <a:endParaRPr lang="en-IN"/>
          </a:p>
        </p:txBody>
      </p:sp>
    </p:spTree>
    <p:extLst>
      <p:ext uri="{BB962C8B-B14F-4D97-AF65-F5344CB8AC3E}">
        <p14:creationId xmlns:p14="http://schemas.microsoft.com/office/powerpoint/2010/main" val="3228071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D6C77-4800-7041-8010-9FFD3C33D00C}"/>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C3062615-AF44-1DD4-E494-14BE0D284229}"/>
              </a:ext>
            </a:extLst>
          </p:cNvPr>
          <p:cNvSpPr>
            <a:spLocks noGrp="1"/>
          </p:cNvSpPr>
          <p:nvPr>
            <p:ph type="dt" sz="half" idx="10"/>
          </p:nvPr>
        </p:nvSpPr>
        <p:spPr/>
        <p:txBody>
          <a:bodyPr/>
          <a:lstStyle/>
          <a:p>
            <a:fld id="{5F6D7BA0-8B8B-49CE-8C6A-E06B7CA697BF}" type="datetimeFigureOut">
              <a:rPr lang="en-IN" smtClean="0"/>
              <a:t>28-01-2025</a:t>
            </a:fld>
            <a:endParaRPr lang="en-IN"/>
          </a:p>
        </p:txBody>
      </p:sp>
      <p:sp>
        <p:nvSpPr>
          <p:cNvPr id="4" name="Footer Placeholder 3">
            <a:extLst>
              <a:ext uri="{FF2B5EF4-FFF2-40B4-BE49-F238E27FC236}">
                <a16:creationId xmlns:a16="http://schemas.microsoft.com/office/drawing/2014/main" id="{8B2E01F5-221F-B8EC-3700-EB486247F348}"/>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19314057-FC3B-F353-7B60-61966F19E48F}"/>
              </a:ext>
            </a:extLst>
          </p:cNvPr>
          <p:cNvSpPr>
            <a:spLocks noGrp="1"/>
          </p:cNvSpPr>
          <p:nvPr>
            <p:ph type="sldNum" sz="quarter" idx="12"/>
          </p:nvPr>
        </p:nvSpPr>
        <p:spPr/>
        <p:txBody>
          <a:bodyPr/>
          <a:lstStyle/>
          <a:p>
            <a:fld id="{4656A407-9169-473C-8FB4-13DBCF2E9691}" type="slidenum">
              <a:rPr lang="en-IN" smtClean="0"/>
              <a:t>‹#›</a:t>
            </a:fld>
            <a:endParaRPr lang="en-IN"/>
          </a:p>
        </p:txBody>
      </p:sp>
    </p:spTree>
    <p:extLst>
      <p:ext uri="{BB962C8B-B14F-4D97-AF65-F5344CB8AC3E}">
        <p14:creationId xmlns:p14="http://schemas.microsoft.com/office/powerpoint/2010/main" val="946140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39B0593-93C3-93EB-B99E-69044D540825}"/>
              </a:ext>
            </a:extLst>
          </p:cNvPr>
          <p:cNvSpPr>
            <a:spLocks noGrp="1"/>
          </p:cNvSpPr>
          <p:nvPr>
            <p:ph type="dt" sz="half" idx="10"/>
          </p:nvPr>
        </p:nvSpPr>
        <p:spPr/>
        <p:txBody>
          <a:bodyPr/>
          <a:lstStyle/>
          <a:p>
            <a:fld id="{5F6D7BA0-8B8B-49CE-8C6A-E06B7CA697BF}" type="datetimeFigureOut">
              <a:rPr lang="en-IN" smtClean="0"/>
              <a:t>28-01-2025</a:t>
            </a:fld>
            <a:endParaRPr lang="en-IN"/>
          </a:p>
        </p:txBody>
      </p:sp>
      <p:sp>
        <p:nvSpPr>
          <p:cNvPr id="3" name="Footer Placeholder 2">
            <a:extLst>
              <a:ext uri="{FF2B5EF4-FFF2-40B4-BE49-F238E27FC236}">
                <a16:creationId xmlns:a16="http://schemas.microsoft.com/office/drawing/2014/main" id="{903BD97F-2491-DDE3-B333-43D6A75490BF}"/>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66F93AC2-8728-9763-C584-78AB801290A5}"/>
              </a:ext>
            </a:extLst>
          </p:cNvPr>
          <p:cNvSpPr>
            <a:spLocks noGrp="1"/>
          </p:cNvSpPr>
          <p:nvPr>
            <p:ph type="sldNum" sz="quarter" idx="12"/>
          </p:nvPr>
        </p:nvSpPr>
        <p:spPr/>
        <p:txBody>
          <a:bodyPr/>
          <a:lstStyle/>
          <a:p>
            <a:fld id="{4656A407-9169-473C-8FB4-13DBCF2E9691}" type="slidenum">
              <a:rPr lang="en-IN" smtClean="0"/>
              <a:t>‹#›</a:t>
            </a:fld>
            <a:endParaRPr lang="en-IN"/>
          </a:p>
        </p:txBody>
      </p:sp>
    </p:spTree>
    <p:extLst>
      <p:ext uri="{BB962C8B-B14F-4D97-AF65-F5344CB8AC3E}">
        <p14:creationId xmlns:p14="http://schemas.microsoft.com/office/powerpoint/2010/main" val="522473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CD8F0-F438-CF60-B866-F714CED92A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57BB19A1-4DE4-9925-3B52-70B3D67FCB5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9D9B4ACC-E0B6-A320-E1B8-0C9233A131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1C48DF3-DB65-4571-7781-CA614A5F76D7}"/>
              </a:ext>
            </a:extLst>
          </p:cNvPr>
          <p:cNvSpPr>
            <a:spLocks noGrp="1"/>
          </p:cNvSpPr>
          <p:nvPr>
            <p:ph type="dt" sz="half" idx="10"/>
          </p:nvPr>
        </p:nvSpPr>
        <p:spPr/>
        <p:txBody>
          <a:bodyPr/>
          <a:lstStyle/>
          <a:p>
            <a:fld id="{5F6D7BA0-8B8B-49CE-8C6A-E06B7CA697BF}" type="datetimeFigureOut">
              <a:rPr lang="en-IN" smtClean="0"/>
              <a:t>28-01-2025</a:t>
            </a:fld>
            <a:endParaRPr lang="en-IN"/>
          </a:p>
        </p:txBody>
      </p:sp>
      <p:sp>
        <p:nvSpPr>
          <p:cNvPr id="6" name="Footer Placeholder 5">
            <a:extLst>
              <a:ext uri="{FF2B5EF4-FFF2-40B4-BE49-F238E27FC236}">
                <a16:creationId xmlns:a16="http://schemas.microsoft.com/office/drawing/2014/main" id="{CDD56158-A2E1-EC8D-A18A-9E296BD53BC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595119DE-0C3D-EB31-42DF-E484DF02F029}"/>
              </a:ext>
            </a:extLst>
          </p:cNvPr>
          <p:cNvSpPr>
            <a:spLocks noGrp="1"/>
          </p:cNvSpPr>
          <p:nvPr>
            <p:ph type="sldNum" sz="quarter" idx="12"/>
          </p:nvPr>
        </p:nvSpPr>
        <p:spPr/>
        <p:txBody>
          <a:bodyPr/>
          <a:lstStyle/>
          <a:p>
            <a:fld id="{4656A407-9169-473C-8FB4-13DBCF2E9691}" type="slidenum">
              <a:rPr lang="en-IN" smtClean="0"/>
              <a:t>‹#›</a:t>
            </a:fld>
            <a:endParaRPr lang="en-IN"/>
          </a:p>
        </p:txBody>
      </p:sp>
    </p:spTree>
    <p:extLst>
      <p:ext uri="{BB962C8B-B14F-4D97-AF65-F5344CB8AC3E}">
        <p14:creationId xmlns:p14="http://schemas.microsoft.com/office/powerpoint/2010/main" val="2835151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36395-9172-3AF9-903C-370C292F9C0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D9D150B1-1B02-7FD3-4171-DA6F88E5E6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6C56EC8E-B040-C59B-AEFA-D293E02809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ADD007C-E68D-363A-D23F-250C3C544832}"/>
              </a:ext>
            </a:extLst>
          </p:cNvPr>
          <p:cNvSpPr>
            <a:spLocks noGrp="1"/>
          </p:cNvSpPr>
          <p:nvPr>
            <p:ph type="dt" sz="half" idx="10"/>
          </p:nvPr>
        </p:nvSpPr>
        <p:spPr/>
        <p:txBody>
          <a:bodyPr/>
          <a:lstStyle/>
          <a:p>
            <a:fld id="{5F6D7BA0-8B8B-49CE-8C6A-E06B7CA697BF}" type="datetimeFigureOut">
              <a:rPr lang="en-IN" smtClean="0"/>
              <a:t>28-01-2025</a:t>
            </a:fld>
            <a:endParaRPr lang="en-IN"/>
          </a:p>
        </p:txBody>
      </p:sp>
      <p:sp>
        <p:nvSpPr>
          <p:cNvPr id="6" name="Footer Placeholder 5">
            <a:extLst>
              <a:ext uri="{FF2B5EF4-FFF2-40B4-BE49-F238E27FC236}">
                <a16:creationId xmlns:a16="http://schemas.microsoft.com/office/drawing/2014/main" id="{AA46A5D4-D113-AF20-BA9F-46F7C03A15CC}"/>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5FBEF60F-E335-390D-FE8E-4A9DD287BFDE}"/>
              </a:ext>
            </a:extLst>
          </p:cNvPr>
          <p:cNvSpPr>
            <a:spLocks noGrp="1"/>
          </p:cNvSpPr>
          <p:nvPr>
            <p:ph type="sldNum" sz="quarter" idx="12"/>
          </p:nvPr>
        </p:nvSpPr>
        <p:spPr/>
        <p:txBody>
          <a:bodyPr/>
          <a:lstStyle/>
          <a:p>
            <a:fld id="{4656A407-9169-473C-8FB4-13DBCF2E9691}" type="slidenum">
              <a:rPr lang="en-IN" smtClean="0"/>
              <a:t>‹#›</a:t>
            </a:fld>
            <a:endParaRPr lang="en-IN"/>
          </a:p>
        </p:txBody>
      </p:sp>
    </p:spTree>
    <p:extLst>
      <p:ext uri="{BB962C8B-B14F-4D97-AF65-F5344CB8AC3E}">
        <p14:creationId xmlns:p14="http://schemas.microsoft.com/office/powerpoint/2010/main" val="1373776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E280563-C8F4-0327-D2AA-BA1C1968CA3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D6C30249-F1D9-B764-9B13-AD11327A70D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41E96A0-A280-390E-6175-41FA53112DC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6D7BA0-8B8B-49CE-8C6A-E06B7CA697BF}" type="datetimeFigureOut">
              <a:rPr lang="en-IN" smtClean="0"/>
              <a:t>28-01-2025</a:t>
            </a:fld>
            <a:endParaRPr lang="en-IN"/>
          </a:p>
        </p:txBody>
      </p:sp>
      <p:sp>
        <p:nvSpPr>
          <p:cNvPr id="5" name="Footer Placeholder 4">
            <a:extLst>
              <a:ext uri="{FF2B5EF4-FFF2-40B4-BE49-F238E27FC236}">
                <a16:creationId xmlns:a16="http://schemas.microsoft.com/office/drawing/2014/main" id="{A0E22AD1-B19C-891A-5ABE-CFB3B0CDE0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6DC7ACC9-E113-169E-0D2A-4A6E60360F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56A407-9169-473C-8FB4-13DBCF2E9691}" type="slidenum">
              <a:rPr lang="en-IN" smtClean="0"/>
              <a:t>‹#›</a:t>
            </a:fld>
            <a:endParaRPr lang="en-IN"/>
          </a:p>
        </p:txBody>
      </p:sp>
    </p:spTree>
    <p:extLst>
      <p:ext uri="{BB962C8B-B14F-4D97-AF65-F5344CB8AC3E}">
        <p14:creationId xmlns:p14="http://schemas.microsoft.com/office/powerpoint/2010/main" val="25952913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DAC43-8D4A-0694-8574-5109DF417859}"/>
              </a:ext>
            </a:extLst>
          </p:cNvPr>
          <p:cNvSpPr>
            <a:spLocks noGrp="1"/>
          </p:cNvSpPr>
          <p:nvPr>
            <p:ph type="ctrTitle"/>
          </p:nvPr>
        </p:nvSpPr>
        <p:spPr>
          <a:xfrm>
            <a:off x="2514600" y="1600199"/>
            <a:ext cx="7271657" cy="1436915"/>
          </a:xfrm>
        </p:spPr>
        <p:txBody>
          <a:bodyPr>
            <a:normAutofit fontScale="90000"/>
          </a:bodyPr>
          <a:lstStyle/>
          <a:p>
            <a:r>
              <a:rPr lang="en-US" sz="4000" dirty="0">
                <a:latin typeface="+mn-lt"/>
              </a:rPr>
              <a:t> </a:t>
            </a:r>
            <a:r>
              <a:rPr lang="en-US" sz="4000" b="1" dirty="0">
                <a:solidFill>
                  <a:schemeClr val="accent6"/>
                </a:solidFill>
                <a:latin typeface="+mn-lt"/>
              </a:rPr>
              <a:t>Track Mate </a:t>
            </a:r>
            <a:br>
              <a:rPr lang="en-US" sz="3600" b="1" dirty="0">
                <a:latin typeface="+mn-lt"/>
              </a:rPr>
            </a:br>
            <a:r>
              <a:rPr lang="en-US" sz="3600" dirty="0">
                <a:latin typeface="+mn-lt"/>
              </a:rPr>
              <a:t> </a:t>
            </a:r>
            <a:r>
              <a:rPr lang="en-US" sz="3100" dirty="0">
                <a:latin typeface="+mn-lt"/>
              </a:rPr>
              <a:t>Your companion for smooth railway bookings.</a:t>
            </a:r>
            <a:endParaRPr lang="en-IN" sz="3100" dirty="0">
              <a:latin typeface="+mn-lt"/>
            </a:endParaRPr>
          </a:p>
        </p:txBody>
      </p:sp>
      <p:sp>
        <p:nvSpPr>
          <p:cNvPr id="3" name="Subtitle 2">
            <a:extLst>
              <a:ext uri="{FF2B5EF4-FFF2-40B4-BE49-F238E27FC236}">
                <a16:creationId xmlns:a16="http://schemas.microsoft.com/office/drawing/2014/main" id="{1C94BE52-837E-9BEA-09B1-852BB3603753}"/>
              </a:ext>
            </a:extLst>
          </p:cNvPr>
          <p:cNvSpPr>
            <a:spLocks noGrp="1"/>
          </p:cNvSpPr>
          <p:nvPr>
            <p:ph type="subTitle" idx="1"/>
          </p:nvPr>
        </p:nvSpPr>
        <p:spPr>
          <a:xfrm>
            <a:off x="7674429" y="3928609"/>
            <a:ext cx="4201886" cy="1655762"/>
          </a:xfrm>
        </p:spPr>
        <p:txBody>
          <a:bodyPr>
            <a:normAutofit/>
          </a:bodyPr>
          <a:lstStyle/>
          <a:p>
            <a:r>
              <a:rPr lang="en-IN" dirty="0"/>
              <a:t>Prepared by- K.V.CHARANI</a:t>
            </a:r>
          </a:p>
          <a:p>
            <a:r>
              <a:rPr lang="en-IN" dirty="0"/>
              <a:t>Date- 25-01-2025</a:t>
            </a:r>
          </a:p>
        </p:txBody>
      </p:sp>
    </p:spTree>
    <p:extLst>
      <p:ext uri="{BB962C8B-B14F-4D97-AF65-F5344CB8AC3E}">
        <p14:creationId xmlns:p14="http://schemas.microsoft.com/office/powerpoint/2010/main" val="29908840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D216879-A87D-94EE-B26C-C79BE7D44322}"/>
              </a:ext>
            </a:extLst>
          </p:cNvPr>
          <p:cNvSpPr>
            <a:spLocks noGrp="1"/>
          </p:cNvSpPr>
          <p:nvPr>
            <p:ph idx="1"/>
          </p:nvPr>
        </p:nvSpPr>
        <p:spPr>
          <a:xfrm>
            <a:off x="744681" y="163080"/>
            <a:ext cx="10515600" cy="6466320"/>
          </a:xfrm>
        </p:spPr>
        <p:txBody>
          <a:bodyPr>
            <a:normAutofit/>
          </a:bodyPr>
          <a:lstStyle/>
          <a:p>
            <a:pPr marL="0" indent="0">
              <a:buNone/>
            </a:pPr>
            <a:r>
              <a:rPr lang="en-US" sz="1400" b="1" dirty="0"/>
              <a:t>4. Development</a:t>
            </a:r>
          </a:p>
          <a:p>
            <a:pPr marL="0" indent="0">
              <a:buNone/>
            </a:pPr>
            <a:r>
              <a:rPr lang="en-US" sz="1400" b="1" dirty="0"/>
              <a:t>Objective: </a:t>
            </a:r>
            <a:r>
              <a:rPr lang="en-US" sz="1400" dirty="0"/>
              <a:t>Convert the design into a working system.</a:t>
            </a:r>
          </a:p>
          <a:p>
            <a:pPr marL="0" indent="0">
              <a:buNone/>
            </a:pPr>
            <a:r>
              <a:rPr lang="en-US" sz="1400" b="1" dirty="0"/>
              <a:t>Key Activities:</a:t>
            </a:r>
          </a:p>
          <a:p>
            <a:pPr marL="0" indent="0">
              <a:buNone/>
            </a:pPr>
            <a:r>
              <a:rPr lang="en-US" sz="1400" dirty="0"/>
              <a:t>Develop modules such as </a:t>
            </a:r>
            <a:r>
              <a:rPr lang="en-US" sz="1400" dirty="0">
                <a:solidFill>
                  <a:schemeClr val="accent2"/>
                </a:solidFill>
              </a:rPr>
              <a:t>user registration, booking, cancellations, seat allocation, payment, and admin panel.</a:t>
            </a:r>
          </a:p>
          <a:p>
            <a:pPr marL="0" indent="0">
              <a:buNone/>
            </a:pPr>
            <a:r>
              <a:rPr lang="en-US" sz="1400" dirty="0"/>
              <a:t>Implement </a:t>
            </a:r>
            <a:r>
              <a:rPr lang="en-US" sz="1400" dirty="0">
                <a:solidFill>
                  <a:schemeClr val="accent2"/>
                </a:solidFill>
              </a:rPr>
              <a:t>real-time updates for seat availability using database triggers.</a:t>
            </a:r>
          </a:p>
          <a:p>
            <a:pPr marL="0" indent="0">
              <a:buNone/>
            </a:pPr>
            <a:r>
              <a:rPr lang="en-US" sz="1400" dirty="0"/>
              <a:t>Focus on </a:t>
            </a:r>
            <a:r>
              <a:rPr lang="en-US" sz="1400" dirty="0">
                <a:solidFill>
                  <a:schemeClr val="accent2"/>
                </a:solidFill>
              </a:rPr>
              <a:t>data encryption </a:t>
            </a:r>
            <a:r>
              <a:rPr lang="en-US" sz="1400" dirty="0"/>
              <a:t>to secure user and payment details.</a:t>
            </a:r>
          </a:p>
          <a:p>
            <a:pPr marL="0" indent="0">
              <a:buNone/>
            </a:pPr>
            <a:r>
              <a:rPr lang="en-US" sz="1400" b="1" dirty="0"/>
              <a:t>Deliverables:</a:t>
            </a:r>
            <a:r>
              <a:rPr lang="en-US" sz="1400" dirty="0"/>
              <a:t> Developed Software Application.</a:t>
            </a:r>
          </a:p>
          <a:p>
            <a:pPr marL="0" indent="0">
              <a:buNone/>
            </a:pPr>
            <a:r>
              <a:rPr lang="en-US" sz="1400" b="1" dirty="0"/>
              <a:t>Problems Solved:</a:t>
            </a:r>
          </a:p>
          <a:p>
            <a:pPr marL="0" indent="0">
              <a:buNone/>
            </a:pPr>
            <a:r>
              <a:rPr lang="en-US" sz="1400" dirty="0"/>
              <a:t>Eliminates manual processes and provides an automated, seamless booking system.</a:t>
            </a:r>
          </a:p>
          <a:p>
            <a:pPr marL="0" indent="0">
              <a:buNone/>
            </a:pPr>
            <a:r>
              <a:rPr lang="en-US" sz="1400" dirty="0"/>
              <a:t>Secures user data with encryption.</a:t>
            </a:r>
          </a:p>
          <a:p>
            <a:pPr marL="0" indent="0">
              <a:buNone/>
            </a:pPr>
            <a:r>
              <a:rPr lang="en-US" sz="1400" b="1" dirty="0"/>
              <a:t>5. Testing</a:t>
            </a:r>
          </a:p>
          <a:p>
            <a:pPr marL="0" indent="0">
              <a:buNone/>
            </a:pPr>
            <a:r>
              <a:rPr lang="en-US" sz="1400" b="1" dirty="0"/>
              <a:t>Objective: </a:t>
            </a:r>
            <a:r>
              <a:rPr lang="en-US" sz="1400" dirty="0"/>
              <a:t>Ensure the system is bug-free and meets requirements.</a:t>
            </a:r>
          </a:p>
          <a:p>
            <a:pPr marL="0" indent="0">
              <a:buNone/>
            </a:pPr>
            <a:r>
              <a:rPr lang="en-US" sz="1400" b="1" dirty="0"/>
              <a:t>Key Activities:</a:t>
            </a:r>
          </a:p>
          <a:p>
            <a:pPr marL="0" indent="0">
              <a:buNone/>
            </a:pPr>
            <a:r>
              <a:rPr lang="en-US" sz="1400" dirty="0"/>
              <a:t>Conduct </a:t>
            </a:r>
            <a:r>
              <a:rPr lang="en-US" sz="1400" b="1" dirty="0">
                <a:solidFill>
                  <a:schemeClr val="accent2"/>
                </a:solidFill>
              </a:rPr>
              <a:t>unit testing, integration testing, and system testing </a:t>
            </a:r>
            <a:r>
              <a:rPr lang="en-US" sz="1400" dirty="0"/>
              <a:t>for functionality and performance.</a:t>
            </a:r>
          </a:p>
          <a:p>
            <a:pPr marL="0" indent="0">
              <a:buNone/>
            </a:pPr>
            <a:r>
              <a:rPr lang="en-US" sz="1400" dirty="0"/>
              <a:t>Perform </a:t>
            </a:r>
            <a:r>
              <a:rPr lang="en-US" sz="1400" b="1" dirty="0">
                <a:solidFill>
                  <a:schemeClr val="accent2"/>
                </a:solidFill>
              </a:rPr>
              <a:t>security testing </a:t>
            </a:r>
            <a:r>
              <a:rPr lang="en-US" sz="1400" dirty="0"/>
              <a:t>to prevent data breaches.</a:t>
            </a:r>
          </a:p>
          <a:p>
            <a:pPr marL="0" indent="0">
              <a:buNone/>
            </a:pPr>
            <a:r>
              <a:rPr lang="en-US" sz="1400" dirty="0"/>
              <a:t>Use </a:t>
            </a:r>
            <a:r>
              <a:rPr lang="en-US" sz="1400" b="1" dirty="0">
                <a:solidFill>
                  <a:schemeClr val="accent2"/>
                </a:solidFill>
              </a:rPr>
              <a:t>test cases </a:t>
            </a:r>
            <a:r>
              <a:rPr lang="en-US" sz="1400" dirty="0"/>
              <a:t>to simulate booking scenarios (e.g., peak-time bookings, cancellations).</a:t>
            </a:r>
          </a:p>
          <a:p>
            <a:pPr marL="0" indent="0">
              <a:buNone/>
            </a:pPr>
            <a:r>
              <a:rPr lang="en-US" sz="1400" b="1" dirty="0"/>
              <a:t>Deliverables</a:t>
            </a:r>
            <a:r>
              <a:rPr lang="en-US" sz="1400" dirty="0"/>
              <a:t>: Test Reports, Defect Logs.</a:t>
            </a:r>
          </a:p>
          <a:p>
            <a:pPr marL="0" indent="0">
              <a:buNone/>
            </a:pPr>
            <a:r>
              <a:rPr lang="en-US" sz="1400" b="1" dirty="0"/>
              <a:t>Problems Solved:</a:t>
            </a:r>
          </a:p>
          <a:p>
            <a:pPr marL="0" indent="0">
              <a:buNone/>
            </a:pPr>
            <a:r>
              <a:rPr lang="en-US" sz="1400" dirty="0"/>
              <a:t>Ensures reliability and smooth operation.</a:t>
            </a:r>
          </a:p>
          <a:p>
            <a:pPr marL="0" indent="0">
              <a:buNone/>
            </a:pPr>
            <a:r>
              <a:rPr lang="en-US" sz="1400" dirty="0"/>
              <a:t>Detects and resolves errors before deployment.</a:t>
            </a:r>
            <a:endParaRPr lang="en-IN" sz="1400" dirty="0"/>
          </a:p>
        </p:txBody>
      </p:sp>
    </p:spTree>
    <p:extLst>
      <p:ext uri="{BB962C8B-B14F-4D97-AF65-F5344CB8AC3E}">
        <p14:creationId xmlns:p14="http://schemas.microsoft.com/office/powerpoint/2010/main" val="12499950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AF89A6-821F-6A00-6E7F-719685E3BFCA}"/>
              </a:ext>
            </a:extLst>
          </p:cNvPr>
          <p:cNvSpPr>
            <a:spLocks noGrp="1"/>
          </p:cNvSpPr>
          <p:nvPr>
            <p:ph idx="1"/>
          </p:nvPr>
        </p:nvSpPr>
        <p:spPr>
          <a:xfrm>
            <a:off x="921327" y="1044286"/>
            <a:ext cx="10515600" cy="4769427"/>
          </a:xfrm>
        </p:spPr>
        <p:txBody>
          <a:bodyPr>
            <a:normAutofit/>
          </a:bodyPr>
          <a:lstStyle/>
          <a:p>
            <a:pPr marL="0" indent="0">
              <a:buNone/>
            </a:pPr>
            <a:r>
              <a:rPr lang="en-US" sz="2000" b="1" dirty="0"/>
              <a:t>6. User Acceptance Testing (UAT)</a:t>
            </a:r>
          </a:p>
          <a:p>
            <a:pPr marL="0" indent="0">
              <a:buNone/>
            </a:pPr>
            <a:r>
              <a:rPr lang="en-US" sz="2000" b="1" dirty="0"/>
              <a:t>Objective:</a:t>
            </a:r>
            <a:r>
              <a:rPr lang="en-US" sz="2000" dirty="0"/>
              <a:t> Validate the system with real-world scenarios.</a:t>
            </a:r>
          </a:p>
          <a:p>
            <a:pPr marL="0" indent="0">
              <a:buNone/>
            </a:pPr>
            <a:r>
              <a:rPr lang="en-US" sz="2000" b="1" dirty="0"/>
              <a:t>Key Activities:</a:t>
            </a:r>
          </a:p>
          <a:p>
            <a:r>
              <a:rPr lang="en-US" sz="2000" dirty="0"/>
              <a:t>Train railway staff and end-users on the system.</a:t>
            </a:r>
          </a:p>
          <a:p>
            <a:r>
              <a:rPr lang="en-US" sz="2000" dirty="0"/>
              <a:t>Conduct live tests with selected users to gather feedback.</a:t>
            </a:r>
          </a:p>
          <a:p>
            <a:r>
              <a:rPr lang="en-US" sz="2000" dirty="0"/>
              <a:t>Ensure the system meets all requirements and expectations.</a:t>
            </a:r>
          </a:p>
          <a:p>
            <a:pPr marL="0" indent="0">
              <a:buNone/>
            </a:pPr>
            <a:r>
              <a:rPr lang="en-US" sz="2000" b="1" dirty="0"/>
              <a:t>Deliverables:</a:t>
            </a:r>
            <a:r>
              <a:rPr lang="en-US" sz="2000" dirty="0"/>
              <a:t> UAT Sign-Off.</a:t>
            </a:r>
          </a:p>
          <a:p>
            <a:pPr marL="0" indent="0">
              <a:buNone/>
            </a:pPr>
            <a:r>
              <a:rPr lang="en-US" sz="2000" b="1" dirty="0"/>
              <a:t>Problems Solved:</a:t>
            </a:r>
          </a:p>
          <a:p>
            <a:r>
              <a:rPr lang="en-US" sz="2000" dirty="0"/>
              <a:t>Confirms the system is user-friendly and aligns with expectations.</a:t>
            </a:r>
          </a:p>
          <a:p>
            <a:r>
              <a:rPr lang="en-US" sz="2000" dirty="0"/>
              <a:t>Addresses any last-minute concerns before going live.</a:t>
            </a:r>
            <a:endParaRPr lang="en-IN" sz="2000" dirty="0"/>
          </a:p>
        </p:txBody>
      </p:sp>
    </p:spTree>
    <p:extLst>
      <p:ext uri="{BB962C8B-B14F-4D97-AF65-F5344CB8AC3E}">
        <p14:creationId xmlns:p14="http://schemas.microsoft.com/office/powerpoint/2010/main" val="4937695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378E0-65F4-15B1-B118-0D54D8AAA985}"/>
              </a:ext>
            </a:extLst>
          </p:cNvPr>
          <p:cNvSpPr>
            <a:spLocks noGrp="1"/>
          </p:cNvSpPr>
          <p:nvPr>
            <p:ph type="title"/>
          </p:nvPr>
        </p:nvSpPr>
        <p:spPr>
          <a:xfrm>
            <a:off x="838200" y="365126"/>
            <a:ext cx="2580409" cy="829830"/>
          </a:xfrm>
        </p:spPr>
        <p:txBody>
          <a:bodyPr>
            <a:normAutofit/>
          </a:bodyPr>
          <a:lstStyle/>
          <a:p>
            <a:r>
              <a:rPr lang="en-IN" sz="3600" b="1" dirty="0">
                <a:latin typeface="+mn-lt"/>
              </a:rPr>
              <a:t>RESOURCES</a:t>
            </a:r>
          </a:p>
        </p:txBody>
      </p:sp>
      <p:sp>
        <p:nvSpPr>
          <p:cNvPr id="3" name="Content Placeholder 2">
            <a:extLst>
              <a:ext uri="{FF2B5EF4-FFF2-40B4-BE49-F238E27FC236}">
                <a16:creationId xmlns:a16="http://schemas.microsoft.com/office/drawing/2014/main" id="{13565CEC-10F8-5FAB-1F72-366CA2782AA6}"/>
              </a:ext>
            </a:extLst>
          </p:cNvPr>
          <p:cNvSpPr>
            <a:spLocks noGrp="1"/>
          </p:cNvSpPr>
          <p:nvPr>
            <p:ph idx="1"/>
          </p:nvPr>
        </p:nvSpPr>
        <p:spPr>
          <a:xfrm>
            <a:off x="921328" y="1119042"/>
            <a:ext cx="10515600" cy="5073939"/>
          </a:xfrm>
        </p:spPr>
        <p:txBody>
          <a:bodyPr>
            <a:normAutofit fontScale="62500" lnSpcReduction="20000"/>
          </a:bodyPr>
          <a:lstStyle/>
          <a:p>
            <a:pPr marL="0" indent="0">
              <a:buNone/>
            </a:pPr>
            <a:r>
              <a:rPr lang="en-US" b="1" dirty="0"/>
              <a:t>1. People</a:t>
            </a:r>
          </a:p>
          <a:p>
            <a:pPr marL="0" indent="0">
              <a:buNone/>
            </a:pPr>
            <a:r>
              <a:rPr lang="en-US" b="1" dirty="0"/>
              <a:t>Project Team Members:</a:t>
            </a:r>
          </a:p>
          <a:p>
            <a:pPr marL="0" indent="0">
              <a:buNone/>
            </a:pPr>
            <a:r>
              <a:rPr lang="en-US" b="1" dirty="0"/>
              <a:t>Client Community: </a:t>
            </a:r>
            <a:r>
              <a:rPr lang="en-US" dirty="0"/>
              <a:t>Representatives from the railway organization, including station managers, booking clerks, and customer service personnel, to provide domain knowledge and requirements.</a:t>
            </a:r>
          </a:p>
          <a:p>
            <a:pPr marL="0" indent="0">
              <a:buNone/>
            </a:pPr>
            <a:r>
              <a:rPr lang="en-US" b="1" dirty="0"/>
              <a:t>IT Team:</a:t>
            </a:r>
          </a:p>
          <a:p>
            <a:r>
              <a:rPr lang="en-US" b="1" dirty="0"/>
              <a:t>Project Manager</a:t>
            </a:r>
            <a:r>
              <a:rPr lang="en-US" dirty="0"/>
              <a:t>: To oversee project execution.</a:t>
            </a:r>
          </a:p>
          <a:p>
            <a:r>
              <a:rPr lang="en-US" b="1" dirty="0"/>
              <a:t>Business Analyst</a:t>
            </a:r>
            <a:r>
              <a:rPr lang="en-US" dirty="0"/>
              <a:t>: To gather requirements, analyze needs, and document processes.</a:t>
            </a:r>
          </a:p>
          <a:p>
            <a:r>
              <a:rPr lang="en-US" b="1" dirty="0"/>
              <a:t>Software Development Team</a:t>
            </a:r>
            <a:r>
              <a:rPr lang="en-US" dirty="0"/>
              <a:t>: Developers with expertise in web and mobile application development.</a:t>
            </a:r>
          </a:p>
          <a:p>
            <a:r>
              <a:rPr lang="en-US" b="1" dirty="0"/>
              <a:t>UI/UX Designers</a:t>
            </a:r>
            <a:r>
              <a:rPr lang="en-US" dirty="0"/>
              <a:t>: To create user-friendly interfaces for passengers.</a:t>
            </a:r>
          </a:p>
          <a:p>
            <a:r>
              <a:rPr lang="en-US" b="1" dirty="0"/>
              <a:t>Database Administrator</a:t>
            </a:r>
            <a:r>
              <a:rPr lang="en-US" dirty="0"/>
              <a:t>: To manage passenger, ticketing, and schedule data securely.</a:t>
            </a:r>
          </a:p>
          <a:p>
            <a:r>
              <a:rPr lang="en-US" b="1" dirty="0"/>
              <a:t>Testers/QA Team</a:t>
            </a:r>
            <a:r>
              <a:rPr lang="en-US" dirty="0"/>
              <a:t>: To ensure quality and reliability of the system.</a:t>
            </a:r>
          </a:p>
          <a:p>
            <a:r>
              <a:rPr lang="en-US" b="1" dirty="0"/>
              <a:t>System and Network Admins</a:t>
            </a:r>
            <a:r>
              <a:rPr lang="en-US" dirty="0"/>
              <a:t>: To ensure smooth deployment and maintenance of the software.</a:t>
            </a:r>
          </a:p>
          <a:p>
            <a:endParaRPr lang="en-US" dirty="0"/>
          </a:p>
          <a:p>
            <a:pPr marL="0" indent="0">
              <a:buNone/>
            </a:pPr>
            <a:r>
              <a:rPr lang="en-US" b="1" dirty="0"/>
              <a:t>Third-party Consultants</a:t>
            </a:r>
            <a:r>
              <a:rPr lang="en-US" dirty="0"/>
              <a:t>:</a:t>
            </a:r>
          </a:p>
          <a:p>
            <a:r>
              <a:rPr lang="en-US" dirty="0"/>
              <a:t>Software evaluation specialists for assessing and selecting third-party software if required.</a:t>
            </a:r>
          </a:p>
          <a:p>
            <a:r>
              <a:rPr lang="en-US" dirty="0"/>
              <a:t>Vendors for providing hardware, software, and necessary integrations.</a:t>
            </a:r>
          </a:p>
          <a:p>
            <a:endParaRPr lang="en-IN" dirty="0"/>
          </a:p>
        </p:txBody>
      </p:sp>
    </p:spTree>
    <p:extLst>
      <p:ext uri="{BB962C8B-B14F-4D97-AF65-F5344CB8AC3E}">
        <p14:creationId xmlns:p14="http://schemas.microsoft.com/office/powerpoint/2010/main" val="25499858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AB8AEF3-E80E-7FBD-04AC-5E27C230DD95}"/>
              </a:ext>
            </a:extLst>
          </p:cNvPr>
          <p:cNvSpPr>
            <a:spLocks noGrp="1"/>
          </p:cNvSpPr>
          <p:nvPr>
            <p:ph idx="1"/>
          </p:nvPr>
        </p:nvSpPr>
        <p:spPr>
          <a:xfrm>
            <a:off x="713509" y="145474"/>
            <a:ext cx="10515600" cy="6473536"/>
          </a:xfrm>
        </p:spPr>
        <p:txBody>
          <a:bodyPr>
            <a:normAutofit fontScale="92500" lnSpcReduction="20000"/>
          </a:bodyPr>
          <a:lstStyle/>
          <a:p>
            <a:pPr marL="0" indent="0">
              <a:buNone/>
            </a:pPr>
            <a:r>
              <a:rPr lang="en-US" sz="1800" b="1" dirty="0"/>
              <a:t>2. Time</a:t>
            </a:r>
          </a:p>
          <a:p>
            <a:r>
              <a:rPr lang="en-US" sz="1800" dirty="0"/>
              <a:t>The project is expected to be implemented within </a:t>
            </a:r>
            <a:r>
              <a:rPr lang="en-US" sz="1800" b="1" dirty="0"/>
              <a:t>18 months</a:t>
            </a:r>
            <a:r>
              <a:rPr lang="en-US" sz="1800" dirty="0"/>
              <a:t>, with a breakdown of key phases:</a:t>
            </a:r>
          </a:p>
          <a:p>
            <a:r>
              <a:rPr lang="en-US" sz="1800" b="1" dirty="0"/>
              <a:t>Requirements Gathering and Analysis</a:t>
            </a:r>
            <a:r>
              <a:rPr lang="en-US" sz="1800" dirty="0"/>
              <a:t>: 3 months</a:t>
            </a:r>
          </a:p>
          <a:p>
            <a:r>
              <a:rPr lang="en-US" sz="1800" b="1" dirty="0"/>
              <a:t>Design and Development</a:t>
            </a:r>
            <a:r>
              <a:rPr lang="en-US" sz="1800" dirty="0"/>
              <a:t>: 8 months</a:t>
            </a:r>
          </a:p>
          <a:p>
            <a:r>
              <a:rPr lang="en-US" sz="1800" b="1" dirty="0"/>
              <a:t>Testing and Quality Assurance</a:t>
            </a:r>
            <a:r>
              <a:rPr lang="en-US" sz="1800" dirty="0"/>
              <a:t>: 4 months</a:t>
            </a:r>
          </a:p>
          <a:p>
            <a:r>
              <a:rPr lang="en-US" sz="1800" b="1" dirty="0"/>
              <a:t>Training and Deployment</a:t>
            </a:r>
            <a:r>
              <a:rPr lang="en-US" sz="1800" dirty="0"/>
              <a:t>: 2 months</a:t>
            </a:r>
          </a:p>
          <a:p>
            <a:r>
              <a:rPr lang="en-US" sz="1800" b="1" dirty="0"/>
              <a:t>Post-Deployment Support and Maintenance</a:t>
            </a:r>
            <a:r>
              <a:rPr lang="en-US" sz="1800" dirty="0"/>
              <a:t>: 1 month</a:t>
            </a:r>
          </a:p>
          <a:p>
            <a:pPr marL="0" indent="0">
              <a:buNone/>
            </a:pPr>
            <a:r>
              <a:rPr lang="en-US" sz="1800" b="1" dirty="0"/>
              <a:t>3. Budget</a:t>
            </a:r>
          </a:p>
          <a:p>
            <a:pPr marL="0" indent="0">
              <a:buNone/>
            </a:pPr>
            <a:r>
              <a:rPr lang="en-US" sz="1800" b="1" dirty="0"/>
              <a:t>Hardware:</a:t>
            </a:r>
          </a:p>
          <a:p>
            <a:pPr marL="0" indent="0">
              <a:buNone/>
            </a:pPr>
            <a:r>
              <a:rPr lang="en-US" sz="1800" dirty="0"/>
              <a:t>Servers for hosting the application.</a:t>
            </a:r>
          </a:p>
          <a:p>
            <a:pPr marL="0" indent="0">
              <a:buNone/>
            </a:pPr>
            <a:r>
              <a:rPr lang="en-US" sz="1800" dirty="0"/>
              <a:t>Networking equipment for system connectivity.</a:t>
            </a:r>
          </a:p>
          <a:p>
            <a:pPr marL="0" indent="0">
              <a:buNone/>
            </a:pPr>
            <a:r>
              <a:rPr lang="en-US" sz="1800" dirty="0"/>
              <a:t>Workstations for staff to access the system.</a:t>
            </a:r>
          </a:p>
          <a:p>
            <a:pPr marL="0" indent="0">
              <a:buNone/>
            </a:pPr>
            <a:r>
              <a:rPr lang="en-US" sz="1800" b="1" dirty="0"/>
              <a:t>Software:</a:t>
            </a:r>
          </a:p>
          <a:p>
            <a:pPr marL="0" indent="0">
              <a:buNone/>
            </a:pPr>
            <a:r>
              <a:rPr lang="en-US" sz="1800" dirty="0"/>
              <a:t>Licensing for development tools and third-party integrations.</a:t>
            </a:r>
          </a:p>
          <a:p>
            <a:pPr marL="0" indent="0">
              <a:buNone/>
            </a:pPr>
            <a:r>
              <a:rPr lang="en-US" sz="1800" dirty="0"/>
              <a:t>Security software to ensure data protection and privacy.</a:t>
            </a:r>
          </a:p>
          <a:p>
            <a:pPr marL="0" indent="0">
              <a:buNone/>
            </a:pPr>
            <a:r>
              <a:rPr lang="en-US" sz="1800" b="1" dirty="0"/>
              <a:t>Training:</a:t>
            </a:r>
          </a:p>
          <a:p>
            <a:pPr marL="0" indent="0">
              <a:buNone/>
            </a:pPr>
            <a:r>
              <a:rPr lang="en-US" sz="1800" dirty="0"/>
              <a:t>Conducting workshops for railway staff to operate the system effectively.</a:t>
            </a:r>
          </a:p>
          <a:p>
            <a:pPr marL="0" indent="0">
              <a:buNone/>
            </a:pPr>
            <a:r>
              <a:rPr lang="en-US" sz="1800" b="1" dirty="0"/>
              <a:t>Services:</a:t>
            </a:r>
          </a:p>
          <a:p>
            <a:pPr marL="0" indent="0">
              <a:buNone/>
            </a:pPr>
            <a:r>
              <a:rPr lang="en-US" sz="1800" dirty="0"/>
              <a:t>Hiring external consultants or vendors for software implementation and training.</a:t>
            </a:r>
          </a:p>
          <a:p>
            <a:pPr marL="0" indent="0">
              <a:buNone/>
            </a:pPr>
            <a:r>
              <a:rPr lang="en-US" sz="1800" dirty="0"/>
              <a:t>The total budget must not exceed ₹2 Crores INR.</a:t>
            </a:r>
          </a:p>
        </p:txBody>
      </p:sp>
    </p:spTree>
    <p:extLst>
      <p:ext uri="{BB962C8B-B14F-4D97-AF65-F5344CB8AC3E}">
        <p14:creationId xmlns:p14="http://schemas.microsoft.com/office/powerpoint/2010/main" val="32804756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66CD6A-9008-19AF-8D51-B43C38200CC2}"/>
              </a:ext>
            </a:extLst>
          </p:cNvPr>
          <p:cNvSpPr>
            <a:spLocks noGrp="1"/>
          </p:cNvSpPr>
          <p:nvPr>
            <p:ph type="title"/>
          </p:nvPr>
        </p:nvSpPr>
        <p:spPr>
          <a:xfrm>
            <a:off x="838200" y="365126"/>
            <a:ext cx="4897582" cy="788266"/>
          </a:xfrm>
        </p:spPr>
        <p:txBody>
          <a:bodyPr>
            <a:normAutofit/>
          </a:bodyPr>
          <a:lstStyle/>
          <a:p>
            <a:r>
              <a:rPr lang="en-IN" sz="3200" b="1" dirty="0">
                <a:latin typeface="+mn-lt"/>
              </a:rPr>
              <a:t>Risks and Dependencies:</a:t>
            </a:r>
          </a:p>
        </p:txBody>
      </p:sp>
      <p:sp>
        <p:nvSpPr>
          <p:cNvPr id="3" name="Content Placeholder 2">
            <a:extLst>
              <a:ext uri="{FF2B5EF4-FFF2-40B4-BE49-F238E27FC236}">
                <a16:creationId xmlns:a16="http://schemas.microsoft.com/office/drawing/2014/main" id="{71EEF1C2-6F8C-6CE0-DBCE-78CCC5759DA4}"/>
              </a:ext>
            </a:extLst>
          </p:cNvPr>
          <p:cNvSpPr>
            <a:spLocks noGrp="1"/>
          </p:cNvSpPr>
          <p:nvPr>
            <p:ph idx="1"/>
          </p:nvPr>
        </p:nvSpPr>
        <p:spPr>
          <a:xfrm>
            <a:off x="1034142" y="1513113"/>
            <a:ext cx="10319657" cy="4178653"/>
          </a:xfrm>
        </p:spPr>
        <p:txBody>
          <a:bodyPr>
            <a:normAutofit fontScale="70000" lnSpcReduction="20000"/>
          </a:bodyPr>
          <a:lstStyle/>
          <a:p>
            <a:pPr marL="0" indent="0">
              <a:buNone/>
            </a:pPr>
            <a:r>
              <a:rPr lang="en-IN" b="1" dirty="0"/>
              <a:t>RISK:</a:t>
            </a:r>
          </a:p>
          <a:p>
            <a:pPr marL="0" indent="0">
              <a:buNone/>
            </a:pPr>
            <a:r>
              <a:rPr lang="en-US" b="1" dirty="0"/>
              <a:t>Data Security and Privacy: </a:t>
            </a:r>
            <a:r>
              <a:rPr lang="en-US" dirty="0"/>
              <a:t>Risk of personal data breaches or cyberattacks.</a:t>
            </a:r>
          </a:p>
          <a:p>
            <a:pPr marL="0" indent="0">
              <a:buNone/>
            </a:pPr>
            <a:r>
              <a:rPr lang="en-US" b="1" dirty="0"/>
              <a:t>System Downtime: </a:t>
            </a:r>
            <a:r>
              <a:rPr lang="en-US" dirty="0"/>
              <a:t>Potential for service interruptions during peak times</a:t>
            </a:r>
            <a:r>
              <a:rPr lang="en-US" b="1" dirty="0"/>
              <a:t>.</a:t>
            </a:r>
          </a:p>
          <a:p>
            <a:pPr marL="0" indent="0">
              <a:buNone/>
            </a:pPr>
            <a:r>
              <a:rPr lang="en-US" b="1" dirty="0"/>
              <a:t>Scalability Issues: </a:t>
            </a:r>
            <a:r>
              <a:rPr lang="en-US" dirty="0"/>
              <a:t>Inability to handle a large number of concurrent users.</a:t>
            </a:r>
          </a:p>
          <a:p>
            <a:pPr marL="0" indent="0">
              <a:buNone/>
            </a:pPr>
            <a:r>
              <a:rPr lang="en-US" b="1" dirty="0"/>
              <a:t>Integration Challenges: </a:t>
            </a:r>
            <a:r>
              <a:rPr lang="en-US" dirty="0"/>
              <a:t>Problems integrating with existing payment gateways or third-party APIs.</a:t>
            </a:r>
          </a:p>
          <a:p>
            <a:pPr marL="0" indent="0">
              <a:buNone/>
            </a:pPr>
            <a:r>
              <a:rPr lang="en-US" b="1" dirty="0"/>
              <a:t>User Adoption: </a:t>
            </a:r>
            <a:r>
              <a:rPr lang="en-US" dirty="0"/>
              <a:t>Resistance from users accustomed to manual booking processes.</a:t>
            </a:r>
          </a:p>
          <a:p>
            <a:pPr marL="0" indent="0">
              <a:buNone/>
            </a:pPr>
            <a:r>
              <a:rPr lang="en-US" b="1" dirty="0"/>
              <a:t>Requirement Gaps: </a:t>
            </a:r>
            <a:r>
              <a:rPr lang="en-US" dirty="0"/>
              <a:t>Incomplete or ambiguous requirements leading to project delays.</a:t>
            </a:r>
          </a:p>
          <a:p>
            <a:pPr marL="0" indent="0">
              <a:buNone/>
            </a:pPr>
            <a:r>
              <a:rPr lang="en-US" b="1" dirty="0"/>
              <a:t>Budget Overruns: </a:t>
            </a:r>
            <a:r>
              <a:rPr lang="en-US" dirty="0"/>
              <a:t>Costs exceeding the allocated budget.</a:t>
            </a:r>
          </a:p>
          <a:p>
            <a:pPr marL="0" indent="0">
              <a:buNone/>
            </a:pPr>
            <a:r>
              <a:rPr lang="en-US" b="1" dirty="0"/>
              <a:t>Regulatory Compliance: </a:t>
            </a:r>
            <a:r>
              <a:rPr lang="en-US" dirty="0"/>
              <a:t>Failure to meet government regulations for online booking systems.</a:t>
            </a:r>
          </a:p>
          <a:p>
            <a:pPr marL="0" indent="0">
              <a:buNone/>
            </a:pPr>
            <a:r>
              <a:rPr lang="en-US" b="1" dirty="0"/>
              <a:t>Vendor Performance: </a:t>
            </a:r>
            <a:r>
              <a:rPr lang="en-US" dirty="0"/>
              <a:t>Risk of delays or underperformance from third-party vendors.</a:t>
            </a:r>
          </a:p>
          <a:p>
            <a:pPr marL="0" indent="0">
              <a:buNone/>
            </a:pPr>
            <a:r>
              <a:rPr lang="en-US" b="1" dirty="0"/>
              <a:t>Testing Gaps</a:t>
            </a:r>
            <a:r>
              <a:rPr lang="en-US" dirty="0"/>
              <a:t>: Insufficient testing leading to bugs in the live system.</a:t>
            </a:r>
            <a:endParaRPr lang="en-IN" dirty="0"/>
          </a:p>
        </p:txBody>
      </p:sp>
    </p:spTree>
    <p:extLst>
      <p:ext uri="{BB962C8B-B14F-4D97-AF65-F5344CB8AC3E}">
        <p14:creationId xmlns:p14="http://schemas.microsoft.com/office/powerpoint/2010/main" val="26498236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7BF323D-35DE-D146-34A8-BEAC31F1FE90}"/>
              </a:ext>
            </a:extLst>
          </p:cNvPr>
          <p:cNvSpPr>
            <a:spLocks noGrp="1"/>
          </p:cNvSpPr>
          <p:nvPr>
            <p:ph idx="1"/>
          </p:nvPr>
        </p:nvSpPr>
        <p:spPr>
          <a:xfrm>
            <a:off x="765464" y="609889"/>
            <a:ext cx="10515600" cy="5458402"/>
          </a:xfrm>
        </p:spPr>
        <p:txBody>
          <a:bodyPr>
            <a:normAutofit fontScale="77500" lnSpcReduction="20000"/>
          </a:bodyPr>
          <a:lstStyle/>
          <a:p>
            <a:pPr marL="0" indent="0">
              <a:buNone/>
            </a:pPr>
            <a:r>
              <a:rPr lang="en-US" sz="3800" b="1" dirty="0"/>
              <a:t>Dependencies:</a:t>
            </a:r>
          </a:p>
          <a:p>
            <a:pPr marL="0" indent="0">
              <a:buNone/>
            </a:pPr>
            <a:endParaRPr lang="en-US" sz="3800" b="1" dirty="0"/>
          </a:p>
          <a:p>
            <a:r>
              <a:rPr lang="en-US" b="1" dirty="0"/>
              <a:t>Third-Party APIs: </a:t>
            </a:r>
            <a:r>
              <a:rPr lang="en-US" dirty="0"/>
              <a:t>Integration with external payment gateways, SMS, and email notification services.</a:t>
            </a:r>
          </a:p>
          <a:p>
            <a:r>
              <a:rPr lang="en-US" b="1" dirty="0"/>
              <a:t>Government Policies</a:t>
            </a:r>
            <a:r>
              <a:rPr lang="en-US" dirty="0"/>
              <a:t>: Compliance with railway and IT regulations.</a:t>
            </a:r>
          </a:p>
          <a:p>
            <a:r>
              <a:rPr lang="en-US" b="1" dirty="0"/>
              <a:t>Hardware Vendors: </a:t>
            </a:r>
            <a:r>
              <a:rPr lang="en-US" dirty="0"/>
              <a:t>Timely procurement and delivery of required servers or hosting solutions.</a:t>
            </a:r>
          </a:p>
          <a:p>
            <a:r>
              <a:rPr lang="en-US" b="1" dirty="0"/>
              <a:t>Hosting Providers</a:t>
            </a:r>
            <a:r>
              <a:rPr lang="en-US" dirty="0"/>
              <a:t>: Dependence on cloud service providers for application hosting.</a:t>
            </a:r>
          </a:p>
          <a:p>
            <a:r>
              <a:rPr lang="en-US" b="1" dirty="0"/>
              <a:t>External Software Tools: </a:t>
            </a:r>
            <a:r>
              <a:rPr lang="en-US" dirty="0"/>
              <a:t>Use of third-party tools for analytics, reporting, or monitoring.</a:t>
            </a:r>
          </a:p>
          <a:p>
            <a:r>
              <a:rPr lang="en-US" b="1" dirty="0"/>
              <a:t>Logistics and Support Teams</a:t>
            </a:r>
            <a:r>
              <a:rPr lang="en-US" dirty="0"/>
              <a:t>: Dependency on external vendors for training or technical support.</a:t>
            </a:r>
          </a:p>
          <a:p>
            <a:r>
              <a:rPr lang="en-US" b="1" dirty="0"/>
              <a:t>Data Migration Sources: </a:t>
            </a:r>
            <a:r>
              <a:rPr lang="en-US" dirty="0"/>
              <a:t>Accuracy and availability of existing manual booking records for migration.</a:t>
            </a:r>
          </a:p>
          <a:p>
            <a:r>
              <a:rPr lang="en-US" b="1" dirty="0"/>
              <a:t>Network Providers</a:t>
            </a:r>
            <a:r>
              <a:rPr lang="en-US" dirty="0"/>
              <a:t>: Dependence on telecom operators for SMS and email communication services.</a:t>
            </a:r>
          </a:p>
          <a:p>
            <a:endParaRPr lang="en-IN" dirty="0"/>
          </a:p>
        </p:txBody>
      </p:sp>
    </p:spTree>
    <p:extLst>
      <p:ext uri="{BB962C8B-B14F-4D97-AF65-F5344CB8AC3E}">
        <p14:creationId xmlns:p14="http://schemas.microsoft.com/office/powerpoint/2010/main" val="1209981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67C626CC-CEA8-61D8-1198-B10DF7CA7875}"/>
              </a:ext>
            </a:extLst>
          </p:cNvPr>
          <p:cNvSpPr>
            <a:spLocks noGrp="1"/>
          </p:cNvSpPr>
          <p:nvPr>
            <p:ph idx="1"/>
          </p:nvPr>
        </p:nvSpPr>
        <p:spPr>
          <a:xfrm>
            <a:off x="5867399" y="3657600"/>
            <a:ext cx="5671457" cy="2029506"/>
          </a:xfrm>
        </p:spPr>
        <p:txBody>
          <a:bodyPr/>
          <a:lstStyle/>
          <a:p>
            <a:pPr marL="0" indent="0">
              <a:buNone/>
            </a:pPr>
            <a:r>
              <a:rPr lang="en-US" dirty="0"/>
              <a:t>To Be Completed by: K.V.CHARANI</a:t>
            </a:r>
          </a:p>
          <a:p>
            <a:pPr marL="0" indent="0">
              <a:buNone/>
            </a:pPr>
            <a:r>
              <a:rPr lang="en-US" dirty="0"/>
              <a:t>Project Sponsor: KAMAL</a:t>
            </a:r>
          </a:p>
          <a:p>
            <a:pPr marL="0" indent="0">
              <a:buNone/>
            </a:pPr>
            <a:r>
              <a:rPr lang="en-US" dirty="0"/>
              <a:t>Project Manager: VIJAY	</a:t>
            </a:r>
          </a:p>
          <a:p>
            <a:endParaRPr lang="en-IN" dirty="0"/>
          </a:p>
        </p:txBody>
      </p:sp>
    </p:spTree>
    <p:extLst>
      <p:ext uri="{BB962C8B-B14F-4D97-AF65-F5344CB8AC3E}">
        <p14:creationId xmlns:p14="http://schemas.microsoft.com/office/powerpoint/2010/main" val="6967951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F89B8-6E03-14D0-CE4B-76F9B8137A07}"/>
              </a:ext>
            </a:extLst>
          </p:cNvPr>
          <p:cNvSpPr>
            <a:spLocks noGrp="1"/>
          </p:cNvSpPr>
          <p:nvPr>
            <p:ph type="ctrTitle"/>
          </p:nvPr>
        </p:nvSpPr>
        <p:spPr>
          <a:xfrm>
            <a:off x="1524000" y="1122363"/>
            <a:ext cx="2188029" cy="575808"/>
          </a:xfrm>
        </p:spPr>
        <p:txBody>
          <a:bodyPr>
            <a:normAutofit fontScale="90000"/>
          </a:bodyPr>
          <a:lstStyle/>
          <a:p>
            <a:r>
              <a:rPr lang="en-IN" sz="3600" b="1" dirty="0">
                <a:latin typeface="+mn-lt"/>
              </a:rPr>
              <a:t>SITUATION-</a:t>
            </a:r>
          </a:p>
        </p:txBody>
      </p:sp>
      <p:sp>
        <p:nvSpPr>
          <p:cNvPr id="3" name="Subtitle 2">
            <a:extLst>
              <a:ext uri="{FF2B5EF4-FFF2-40B4-BE49-F238E27FC236}">
                <a16:creationId xmlns:a16="http://schemas.microsoft.com/office/drawing/2014/main" id="{35631CF1-3B11-10EF-D8BF-2275F0D15624}"/>
              </a:ext>
            </a:extLst>
          </p:cNvPr>
          <p:cNvSpPr>
            <a:spLocks noGrp="1"/>
          </p:cNvSpPr>
          <p:nvPr>
            <p:ph type="subTitle" idx="1"/>
          </p:nvPr>
        </p:nvSpPr>
        <p:spPr>
          <a:xfrm>
            <a:off x="1524000" y="1872343"/>
            <a:ext cx="9144000" cy="3385457"/>
          </a:xfrm>
        </p:spPr>
        <p:txBody>
          <a:bodyPr>
            <a:normAutofit fontScale="85000" lnSpcReduction="20000"/>
          </a:bodyPr>
          <a:lstStyle/>
          <a:p>
            <a:pPr algn="just"/>
            <a:r>
              <a:rPr lang="en-US" dirty="0"/>
              <a:t>The current railway reservation process is entirely manual, involving physical tickets, face-to-face interactions at booking counters, and offline handling of schedules, seat availability, and cancellations. This outdated system results in inefficiencies, long queues, errors in bookings, and delayed processing of passenger requests.</a:t>
            </a:r>
          </a:p>
          <a:p>
            <a:pPr algn="just"/>
            <a:endParaRPr lang="en-US" dirty="0"/>
          </a:p>
          <a:p>
            <a:pPr algn="just"/>
            <a:r>
              <a:rPr lang="en-US" b="1" dirty="0"/>
              <a:t>Current State:</a:t>
            </a:r>
          </a:p>
          <a:p>
            <a:pPr marL="342900" indent="-342900" algn="just">
              <a:buFont typeface="Wingdings" panose="05000000000000000000" pitchFamily="2" charset="2"/>
              <a:buChar char="Ø"/>
            </a:pPr>
            <a:r>
              <a:rPr lang="en-US" dirty="0"/>
              <a:t>Passengers queue at counters for reservations.</a:t>
            </a:r>
          </a:p>
          <a:p>
            <a:pPr marL="342900" indent="-342900" algn="just">
              <a:buFont typeface="Wingdings" panose="05000000000000000000" pitchFamily="2" charset="2"/>
              <a:buChar char="Ø"/>
            </a:pPr>
            <a:r>
              <a:rPr lang="en-US" dirty="0"/>
              <a:t>Seat allocation is done manually, leading to errors.</a:t>
            </a:r>
          </a:p>
          <a:p>
            <a:pPr marL="342900" indent="-342900" algn="just">
              <a:buFont typeface="Wingdings" panose="05000000000000000000" pitchFamily="2" charset="2"/>
              <a:buChar char="Ø"/>
            </a:pPr>
            <a:r>
              <a:rPr lang="en-US" dirty="0"/>
              <a:t>No real-time data for seat availability or train status.</a:t>
            </a:r>
          </a:p>
          <a:p>
            <a:pPr marL="342900" indent="-342900" algn="just">
              <a:buFont typeface="Wingdings" panose="05000000000000000000" pitchFamily="2" charset="2"/>
              <a:buChar char="Ø"/>
            </a:pPr>
            <a:r>
              <a:rPr lang="en-US" dirty="0"/>
              <a:t>record maintenance, prone to loss or damage.</a:t>
            </a:r>
          </a:p>
          <a:p>
            <a:pPr marL="342900" indent="-342900" algn="just">
              <a:buFont typeface="Wingdings" panose="05000000000000000000" pitchFamily="2" charset="2"/>
              <a:buChar char="Ø"/>
            </a:pPr>
            <a:r>
              <a:rPr lang="en-US" dirty="0"/>
              <a:t>Limited access for passengers in remote areas.</a:t>
            </a:r>
            <a:endParaRPr lang="en-IN" dirty="0"/>
          </a:p>
        </p:txBody>
      </p:sp>
    </p:spTree>
    <p:extLst>
      <p:ext uri="{BB962C8B-B14F-4D97-AF65-F5344CB8AC3E}">
        <p14:creationId xmlns:p14="http://schemas.microsoft.com/office/powerpoint/2010/main" val="2579826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1FF1C-DB50-441B-A31C-8E4F8E807D2F}"/>
              </a:ext>
            </a:extLst>
          </p:cNvPr>
          <p:cNvSpPr>
            <a:spLocks noGrp="1"/>
          </p:cNvSpPr>
          <p:nvPr>
            <p:ph type="ctrTitle"/>
          </p:nvPr>
        </p:nvSpPr>
        <p:spPr>
          <a:xfrm>
            <a:off x="1480456" y="697820"/>
            <a:ext cx="2024743" cy="695551"/>
          </a:xfrm>
        </p:spPr>
        <p:txBody>
          <a:bodyPr>
            <a:normAutofit fontScale="90000"/>
          </a:bodyPr>
          <a:lstStyle/>
          <a:p>
            <a:r>
              <a:rPr lang="en-IN" sz="3600" b="1" dirty="0"/>
              <a:t>PROBLEM-</a:t>
            </a:r>
          </a:p>
        </p:txBody>
      </p:sp>
      <p:sp>
        <p:nvSpPr>
          <p:cNvPr id="3" name="Subtitle 2">
            <a:extLst>
              <a:ext uri="{FF2B5EF4-FFF2-40B4-BE49-F238E27FC236}">
                <a16:creationId xmlns:a16="http://schemas.microsoft.com/office/drawing/2014/main" id="{BA1F3F77-7F07-947A-BF05-E7280E967BAF}"/>
              </a:ext>
            </a:extLst>
          </p:cNvPr>
          <p:cNvSpPr>
            <a:spLocks noGrp="1"/>
          </p:cNvSpPr>
          <p:nvPr>
            <p:ph type="subTitle" idx="1"/>
          </p:nvPr>
        </p:nvSpPr>
        <p:spPr>
          <a:xfrm>
            <a:off x="1208314" y="1578429"/>
            <a:ext cx="9622971" cy="3995057"/>
          </a:xfrm>
        </p:spPr>
        <p:txBody>
          <a:bodyPr>
            <a:normAutofit fontScale="85000" lnSpcReduction="20000"/>
          </a:bodyPr>
          <a:lstStyle/>
          <a:p>
            <a:pPr marL="342900" indent="-342900" algn="just">
              <a:buFont typeface="Wingdings" panose="05000000000000000000" pitchFamily="2" charset="2"/>
              <a:buChar char="Ø"/>
            </a:pPr>
            <a:r>
              <a:rPr lang="en-US" b="1" dirty="0"/>
              <a:t>Time-Consuming Process: </a:t>
            </a:r>
            <a:r>
              <a:rPr lang="en-US" dirty="0"/>
              <a:t>Customers have to physically visit booking counters, leading to long queues and wasted time.</a:t>
            </a:r>
          </a:p>
          <a:p>
            <a:pPr marL="342900" indent="-342900" algn="just">
              <a:buFont typeface="Wingdings" panose="05000000000000000000" pitchFamily="2" charset="2"/>
              <a:buChar char="Ø"/>
            </a:pPr>
            <a:r>
              <a:rPr lang="en-US" b="1" dirty="0"/>
              <a:t>Limited Accessibility: </a:t>
            </a:r>
            <a:r>
              <a:rPr lang="en-US" dirty="0"/>
              <a:t>Reservation counters have fixed working hours, making it inconvenient for customers to book tickets outside those hours.</a:t>
            </a:r>
          </a:p>
          <a:p>
            <a:pPr marL="342900" indent="-342900" algn="just">
              <a:buFont typeface="Wingdings" panose="05000000000000000000" pitchFamily="2" charset="2"/>
              <a:buChar char="Ø"/>
            </a:pPr>
            <a:r>
              <a:rPr lang="en-US" b="1" dirty="0"/>
              <a:t>Lack of Real-Time Availability: </a:t>
            </a:r>
            <a:r>
              <a:rPr lang="en-US" dirty="0"/>
              <a:t>Customers cannot instantly check train schedules, seat availability, or fare details.</a:t>
            </a:r>
          </a:p>
          <a:p>
            <a:pPr marL="342900" indent="-342900" algn="just">
              <a:buFont typeface="Wingdings" panose="05000000000000000000" pitchFamily="2" charset="2"/>
              <a:buChar char="Ø"/>
            </a:pPr>
            <a:r>
              <a:rPr lang="en-US" b="1" dirty="0"/>
              <a:t>Error-Prone Manual Entries: </a:t>
            </a:r>
            <a:r>
              <a:rPr lang="en-US" dirty="0"/>
              <a:t>Human errors in ticketing and reservation entries can lead to incorrect bookings or discrepancies.</a:t>
            </a:r>
          </a:p>
          <a:p>
            <a:pPr marL="342900" indent="-342900" algn="just">
              <a:buFont typeface="Wingdings" panose="05000000000000000000" pitchFamily="2" charset="2"/>
              <a:buChar char="Ø"/>
            </a:pPr>
            <a:r>
              <a:rPr lang="en-US" b="1" dirty="0"/>
              <a:t>Difficulty in Cancellations/Refunds</a:t>
            </a:r>
            <a:r>
              <a:rPr lang="en-US" dirty="0"/>
              <a:t>: Manual handling of ticket cancellations and refunds is slow and tedious for customers.</a:t>
            </a:r>
          </a:p>
          <a:p>
            <a:pPr marL="342900" indent="-342900" algn="just">
              <a:buFont typeface="Wingdings" panose="05000000000000000000" pitchFamily="2" charset="2"/>
              <a:buChar char="Ø"/>
            </a:pPr>
            <a:r>
              <a:rPr lang="en-US" b="1" dirty="0"/>
              <a:t>Limited Payment Options:</a:t>
            </a:r>
            <a:r>
              <a:rPr lang="en-US" dirty="0"/>
              <a:t> Manual systems rely on cash or limited offline payment methods, restricting convenience for customers.</a:t>
            </a:r>
          </a:p>
          <a:p>
            <a:pPr marL="342900" indent="-342900" algn="just">
              <a:buFont typeface="Wingdings" panose="05000000000000000000" pitchFamily="2" charset="2"/>
              <a:buChar char="Ø"/>
            </a:pPr>
            <a:r>
              <a:rPr lang="en-US" b="1" dirty="0"/>
              <a:t>No Transparency: </a:t>
            </a:r>
            <a:r>
              <a:rPr lang="en-US" dirty="0"/>
              <a:t>Customers may not have clarity on waiting list status, ticket confirmation probability, or dynamic fare changes.</a:t>
            </a:r>
            <a:endParaRPr lang="en-IN" dirty="0"/>
          </a:p>
        </p:txBody>
      </p:sp>
    </p:spTree>
    <p:extLst>
      <p:ext uri="{BB962C8B-B14F-4D97-AF65-F5344CB8AC3E}">
        <p14:creationId xmlns:p14="http://schemas.microsoft.com/office/powerpoint/2010/main" val="20523950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6385A-CA4F-9926-815C-8FF552FA218A}"/>
              </a:ext>
            </a:extLst>
          </p:cNvPr>
          <p:cNvSpPr>
            <a:spLocks noGrp="1"/>
          </p:cNvSpPr>
          <p:nvPr>
            <p:ph type="title"/>
          </p:nvPr>
        </p:nvSpPr>
        <p:spPr>
          <a:xfrm>
            <a:off x="838200" y="365126"/>
            <a:ext cx="3526971" cy="434974"/>
          </a:xfrm>
        </p:spPr>
        <p:txBody>
          <a:bodyPr>
            <a:normAutofit fontScale="90000"/>
          </a:bodyPr>
          <a:lstStyle/>
          <a:p>
            <a:r>
              <a:rPr lang="en-IN" sz="3600" b="1" dirty="0">
                <a:latin typeface="+mn-lt"/>
              </a:rPr>
              <a:t>OPPORTUNITY</a:t>
            </a:r>
          </a:p>
        </p:txBody>
      </p:sp>
      <p:sp>
        <p:nvSpPr>
          <p:cNvPr id="3" name="Content Placeholder 2">
            <a:extLst>
              <a:ext uri="{FF2B5EF4-FFF2-40B4-BE49-F238E27FC236}">
                <a16:creationId xmlns:a16="http://schemas.microsoft.com/office/drawing/2014/main" id="{8BBD1558-420F-A5E1-2624-D8060157FDC5}"/>
              </a:ext>
            </a:extLst>
          </p:cNvPr>
          <p:cNvSpPr>
            <a:spLocks noGrp="1"/>
          </p:cNvSpPr>
          <p:nvPr>
            <p:ph idx="1"/>
          </p:nvPr>
        </p:nvSpPr>
        <p:spPr>
          <a:xfrm>
            <a:off x="838200" y="800100"/>
            <a:ext cx="9753600" cy="5808518"/>
          </a:xfrm>
        </p:spPr>
        <p:txBody>
          <a:bodyPr>
            <a:noAutofit/>
          </a:bodyPr>
          <a:lstStyle/>
          <a:p>
            <a:pPr algn="just">
              <a:buFont typeface="Wingdings" panose="05000000000000000000" pitchFamily="2" charset="2"/>
              <a:buChar char="Ø"/>
            </a:pPr>
            <a:r>
              <a:rPr lang="en-US" sz="2000" b="1" dirty="0"/>
              <a:t>Implementing a User-Friendly Mobile and Web Application</a:t>
            </a:r>
          </a:p>
          <a:p>
            <a:pPr marL="0" indent="0" algn="just">
              <a:buNone/>
            </a:pPr>
            <a:r>
              <a:rPr lang="en-US" sz="1600" dirty="0"/>
              <a:t>Design an intuitive interface for both web and mobile users.</a:t>
            </a:r>
          </a:p>
          <a:p>
            <a:pPr marL="0" indent="0" algn="just">
              <a:buNone/>
            </a:pPr>
            <a:r>
              <a:rPr lang="en-US" sz="1600" dirty="0"/>
              <a:t>Incorporate seamless navigation with features like filters for trains, dates, and classes.</a:t>
            </a:r>
          </a:p>
          <a:p>
            <a:pPr marL="0" indent="0" algn="just">
              <a:buNone/>
            </a:pPr>
            <a:r>
              <a:rPr lang="en-US" sz="1600" dirty="0"/>
              <a:t>Support multiple languages for diverse customer demographics.</a:t>
            </a:r>
          </a:p>
          <a:p>
            <a:pPr algn="just">
              <a:buFont typeface="Wingdings" panose="05000000000000000000" pitchFamily="2" charset="2"/>
              <a:buChar char="Ø"/>
            </a:pPr>
            <a:r>
              <a:rPr lang="en-US" sz="2000" b="1" dirty="0"/>
              <a:t>Integrating Real-Time Data for Train Schedules and Availability</a:t>
            </a:r>
          </a:p>
          <a:p>
            <a:pPr marL="0" indent="0" algn="just">
              <a:buNone/>
            </a:pPr>
            <a:r>
              <a:rPr lang="en-US" sz="1600" dirty="0"/>
              <a:t>Real-time updates on train availability, delays, and cancellations.</a:t>
            </a:r>
          </a:p>
          <a:p>
            <a:pPr marL="0" indent="0" algn="just">
              <a:buNone/>
            </a:pPr>
            <a:r>
              <a:rPr lang="en-US" sz="1600" dirty="0"/>
              <a:t>Display seat map and class-specific availability to improve transparency.</a:t>
            </a:r>
          </a:p>
          <a:p>
            <a:pPr marL="0" indent="0" algn="just">
              <a:buNone/>
            </a:pPr>
            <a:r>
              <a:rPr lang="en-US" sz="1600" dirty="0"/>
              <a:t>Enable notifications and alerts for changes in schedule.</a:t>
            </a:r>
          </a:p>
          <a:p>
            <a:pPr>
              <a:buFont typeface="Wingdings" panose="05000000000000000000" pitchFamily="2" charset="2"/>
              <a:buChar char="Ø"/>
            </a:pPr>
            <a:r>
              <a:rPr lang="en-US" sz="2000" b="1" dirty="0"/>
              <a:t>Enhancing Customer Service Through Automated Support Systems</a:t>
            </a:r>
          </a:p>
          <a:p>
            <a:pPr marL="0" indent="0">
              <a:buNone/>
            </a:pPr>
            <a:r>
              <a:rPr lang="en-US" sz="1600" dirty="0"/>
              <a:t>Implement chatbots and FAQ sections for resolving common queries.</a:t>
            </a:r>
          </a:p>
          <a:p>
            <a:pPr marL="0" indent="0">
              <a:buNone/>
            </a:pPr>
            <a:r>
              <a:rPr lang="en-US" sz="1600" dirty="0"/>
              <a:t>Offer 24/7 support with AI-based assistance for booking and cancellation processes.</a:t>
            </a:r>
          </a:p>
          <a:p>
            <a:pPr marL="0" indent="0">
              <a:buNone/>
            </a:pPr>
            <a:r>
              <a:rPr lang="en-US" sz="1600" dirty="0"/>
              <a:t>Provide feedback channels for continuous improvement.</a:t>
            </a:r>
            <a:endParaRPr lang="en-US" sz="900" dirty="0"/>
          </a:p>
          <a:p>
            <a:pPr>
              <a:buFont typeface="Wingdings" panose="05000000000000000000" pitchFamily="2" charset="2"/>
              <a:buChar char="Ø"/>
            </a:pPr>
            <a:r>
              <a:rPr lang="en-US" sz="2000" b="1" dirty="0"/>
              <a:t>Reducing Operational Costs by Automating the Booking Process</a:t>
            </a:r>
          </a:p>
          <a:p>
            <a:pPr marL="0" indent="0">
              <a:buNone/>
            </a:pPr>
            <a:r>
              <a:rPr lang="en-US" sz="1600" dirty="0"/>
              <a:t>Digitize manual processes to reduce dependency on personnel.</a:t>
            </a:r>
          </a:p>
          <a:p>
            <a:pPr marL="0" indent="0">
              <a:buNone/>
            </a:pPr>
            <a:r>
              <a:rPr lang="en-US" sz="1600" dirty="0"/>
              <a:t>Automate ticket generation and email confirmations.</a:t>
            </a:r>
          </a:p>
          <a:p>
            <a:pPr marL="0" indent="0">
              <a:buNone/>
            </a:pPr>
            <a:r>
              <a:rPr lang="en-US" sz="1600" dirty="0"/>
              <a:t>Implement self-service kiosks for on-site reservations.</a:t>
            </a:r>
          </a:p>
          <a:p>
            <a:pPr marL="0" indent="0">
              <a:buNone/>
            </a:pPr>
            <a:endParaRPr lang="en-IN" sz="900" dirty="0"/>
          </a:p>
        </p:txBody>
      </p:sp>
    </p:spTree>
    <p:extLst>
      <p:ext uri="{BB962C8B-B14F-4D97-AF65-F5344CB8AC3E}">
        <p14:creationId xmlns:p14="http://schemas.microsoft.com/office/powerpoint/2010/main" val="28022509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CBF91-F382-A2E2-1BD0-B812F02EAFF9}"/>
              </a:ext>
            </a:extLst>
          </p:cNvPr>
          <p:cNvSpPr>
            <a:spLocks noGrp="1"/>
          </p:cNvSpPr>
          <p:nvPr>
            <p:ph type="ctrTitle"/>
          </p:nvPr>
        </p:nvSpPr>
        <p:spPr>
          <a:xfrm>
            <a:off x="786245" y="467736"/>
            <a:ext cx="5309755" cy="612919"/>
          </a:xfrm>
        </p:spPr>
        <p:txBody>
          <a:bodyPr>
            <a:normAutofit/>
          </a:bodyPr>
          <a:lstStyle/>
          <a:p>
            <a:r>
              <a:rPr lang="en-IN" sz="2800" b="1" dirty="0">
                <a:latin typeface="+mn-lt"/>
              </a:rPr>
              <a:t>PURPOSE STATEMENT(GOALS)</a:t>
            </a:r>
          </a:p>
        </p:txBody>
      </p:sp>
      <p:sp>
        <p:nvSpPr>
          <p:cNvPr id="3" name="Subtitle 2">
            <a:extLst>
              <a:ext uri="{FF2B5EF4-FFF2-40B4-BE49-F238E27FC236}">
                <a16:creationId xmlns:a16="http://schemas.microsoft.com/office/drawing/2014/main" id="{3BDBC9FF-6004-011E-E251-4A0093A775CC}"/>
              </a:ext>
            </a:extLst>
          </p:cNvPr>
          <p:cNvSpPr>
            <a:spLocks noGrp="1"/>
          </p:cNvSpPr>
          <p:nvPr>
            <p:ph type="subTitle" idx="1"/>
          </p:nvPr>
        </p:nvSpPr>
        <p:spPr>
          <a:xfrm>
            <a:off x="1233055" y="1226127"/>
            <a:ext cx="9144000" cy="5049981"/>
          </a:xfrm>
        </p:spPr>
        <p:txBody>
          <a:bodyPr>
            <a:normAutofit/>
          </a:bodyPr>
          <a:lstStyle/>
          <a:p>
            <a:pPr algn="just"/>
            <a:r>
              <a:rPr lang="en-US" sz="2000" b="1" dirty="0"/>
              <a:t>Seamless Booking Experience</a:t>
            </a:r>
          </a:p>
          <a:p>
            <a:pPr algn="just"/>
            <a:r>
              <a:rPr lang="en-US" sz="1900" dirty="0"/>
              <a:t>Provide users with an intuitive and user-friendly interface for ticket reservations and cancellations.</a:t>
            </a:r>
          </a:p>
          <a:p>
            <a:pPr algn="just"/>
            <a:r>
              <a:rPr lang="en-US" sz="1900" dirty="0"/>
              <a:t>Offer multi-platform accessibility (web and mobile applications).</a:t>
            </a:r>
          </a:p>
          <a:p>
            <a:pPr algn="just"/>
            <a:r>
              <a:rPr lang="en-US" sz="2000" b="1" dirty="0"/>
              <a:t>Reduce Time for Reservations and Cancellations</a:t>
            </a:r>
          </a:p>
          <a:p>
            <a:pPr algn="just"/>
            <a:r>
              <a:rPr lang="en-US" sz="1900" dirty="0"/>
              <a:t>Enable quick and efficient booking processes through automation.</a:t>
            </a:r>
          </a:p>
          <a:p>
            <a:pPr algn="just"/>
            <a:r>
              <a:rPr lang="en-US" sz="1900" dirty="0"/>
              <a:t>Minimize manual interventions to speed up ticket issuance and refunds.</a:t>
            </a:r>
          </a:p>
          <a:p>
            <a:pPr algn="just"/>
            <a:r>
              <a:rPr lang="en-US" sz="2000" b="1" dirty="0"/>
              <a:t>Real-Time Updates</a:t>
            </a:r>
          </a:p>
          <a:p>
            <a:pPr algn="just"/>
            <a:r>
              <a:rPr lang="en-US" sz="1800" dirty="0"/>
              <a:t>Ensure real-time synchronization with train schedules, seat availability, and ticket status.</a:t>
            </a:r>
          </a:p>
          <a:p>
            <a:pPr algn="just"/>
            <a:r>
              <a:rPr lang="en-US" sz="1800" dirty="0"/>
              <a:t>Notify users instantly about delays, cancellations, or changes in schedules.</a:t>
            </a:r>
          </a:p>
          <a:p>
            <a:pPr algn="just"/>
            <a:r>
              <a:rPr lang="en-US" sz="2000" b="1" dirty="0"/>
              <a:t>Data Security and Fraud Prevention</a:t>
            </a:r>
          </a:p>
          <a:p>
            <a:pPr algn="just"/>
            <a:r>
              <a:rPr lang="en-US" sz="1800" dirty="0"/>
              <a:t>Implement secure payment gateways with encryption to protect user data.</a:t>
            </a:r>
          </a:p>
          <a:p>
            <a:pPr algn="just"/>
            <a:r>
              <a:rPr lang="en-US" sz="1800" dirty="0"/>
              <a:t>Introduce mechanisms to prevent unauthorized access and fraudulent bookings.</a:t>
            </a:r>
          </a:p>
          <a:p>
            <a:pPr algn="just"/>
            <a:endParaRPr lang="en-IN" dirty="0"/>
          </a:p>
        </p:txBody>
      </p:sp>
    </p:spTree>
    <p:extLst>
      <p:ext uri="{BB962C8B-B14F-4D97-AF65-F5344CB8AC3E}">
        <p14:creationId xmlns:p14="http://schemas.microsoft.com/office/powerpoint/2010/main" val="39914157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8A605-9EF4-8B5F-6D60-283C2FAF7E0A}"/>
              </a:ext>
            </a:extLst>
          </p:cNvPr>
          <p:cNvSpPr>
            <a:spLocks noGrp="1"/>
          </p:cNvSpPr>
          <p:nvPr>
            <p:ph type="ctrTitle"/>
          </p:nvPr>
        </p:nvSpPr>
        <p:spPr>
          <a:xfrm>
            <a:off x="1056409" y="530081"/>
            <a:ext cx="5978236" cy="615228"/>
          </a:xfrm>
        </p:spPr>
        <p:txBody>
          <a:bodyPr>
            <a:normAutofit/>
          </a:bodyPr>
          <a:lstStyle/>
          <a:p>
            <a:pPr algn="just"/>
            <a:r>
              <a:rPr lang="en-IN" sz="3600" b="1" dirty="0">
                <a:latin typeface="+mn-lt"/>
              </a:rPr>
              <a:t>PROJECT OBJECTIVES</a:t>
            </a:r>
          </a:p>
        </p:txBody>
      </p:sp>
      <p:sp>
        <p:nvSpPr>
          <p:cNvPr id="3" name="Subtitle 2">
            <a:extLst>
              <a:ext uri="{FF2B5EF4-FFF2-40B4-BE49-F238E27FC236}">
                <a16:creationId xmlns:a16="http://schemas.microsoft.com/office/drawing/2014/main" id="{AD6BEDBD-A9BA-1197-850D-E239536345B9}"/>
              </a:ext>
            </a:extLst>
          </p:cNvPr>
          <p:cNvSpPr>
            <a:spLocks noGrp="1"/>
          </p:cNvSpPr>
          <p:nvPr>
            <p:ph type="subTitle" idx="1"/>
          </p:nvPr>
        </p:nvSpPr>
        <p:spPr>
          <a:xfrm>
            <a:off x="1191491" y="1517073"/>
            <a:ext cx="9698182" cy="4405744"/>
          </a:xfrm>
        </p:spPr>
        <p:txBody>
          <a:bodyPr>
            <a:normAutofit fontScale="70000" lnSpcReduction="20000"/>
          </a:bodyPr>
          <a:lstStyle/>
          <a:p>
            <a:pPr algn="just"/>
            <a:r>
              <a:rPr lang="en-US" dirty="0"/>
              <a:t>The Reservation system should contain the following features: </a:t>
            </a:r>
          </a:p>
          <a:p>
            <a:pPr algn="just"/>
            <a:endParaRPr lang="en-US" dirty="0"/>
          </a:p>
          <a:p>
            <a:pPr marL="342900" indent="-342900" algn="just">
              <a:buFont typeface="Wingdings" panose="05000000000000000000" pitchFamily="2" charset="2"/>
              <a:buChar char="Ø"/>
            </a:pPr>
            <a:r>
              <a:rPr lang="en-US" dirty="0"/>
              <a:t>If a passenger wants to reserve ticket(s), firstly, he/she has to log in to the Railway system with valid credentials. Then, the passenger has to provide his/her details with the date of the journey, names of the passengers and their details, origin station details, destination station details, and the class type of the required ticket(s).</a:t>
            </a:r>
          </a:p>
          <a:p>
            <a:pPr marL="342900" indent="-342900" algn="just">
              <a:buFont typeface="Wingdings" panose="05000000000000000000" pitchFamily="2" charset="2"/>
              <a:buChar char="Ø"/>
            </a:pPr>
            <a:r>
              <a:rPr lang="en-US" dirty="0"/>
              <a:t>The Railway Reservation System will provide the available Train-list, and Seat-availability, via-details.</a:t>
            </a:r>
          </a:p>
          <a:p>
            <a:pPr marL="342900" indent="-342900" algn="just">
              <a:buFont typeface="Wingdings" panose="05000000000000000000" pitchFamily="2" charset="2"/>
              <a:buChar char="Ø"/>
            </a:pPr>
            <a:r>
              <a:rPr lang="en-US" dirty="0"/>
              <a:t>To book a ticket passengers can pay through online/offline mode. After successful payment of the ticket fare the System will generate the ticket and PNR no. will be given to the passenger. The System also keeps the payment details and sends them to the system Admin.</a:t>
            </a:r>
          </a:p>
          <a:p>
            <a:pPr marL="342900" indent="-342900" algn="just">
              <a:buFont typeface="Wingdings" panose="05000000000000000000" pitchFamily="2" charset="2"/>
              <a:buChar char="Ø"/>
            </a:pPr>
            <a:r>
              <a:rPr lang="en-US" dirty="0"/>
              <a:t>The Passenger can check PNR status (confirmed, RAC, waiting list) by entering the PNR no. into the Reservation system.</a:t>
            </a:r>
          </a:p>
          <a:p>
            <a:pPr marL="342900" indent="-342900" algn="just">
              <a:buFont typeface="Wingdings" panose="05000000000000000000" pitchFamily="2" charset="2"/>
              <a:buChar char="Ø"/>
            </a:pPr>
            <a:r>
              <a:rPr lang="en-US" dirty="0"/>
              <a:t>The Reservation system should store all train details, fare details (by zone, class, and date wise), PNR no, date of trains, etc. This maintenance should be controlled by the Admin. </a:t>
            </a:r>
          </a:p>
          <a:p>
            <a:pPr marL="342900" indent="-342900" algn="just">
              <a:buFont typeface="Wingdings" panose="05000000000000000000" pitchFamily="2" charset="2"/>
              <a:buChar char="Ø"/>
            </a:pPr>
            <a:r>
              <a:rPr lang="en-US" dirty="0"/>
              <a:t>The System also has refund rules which have a date of reservation, ticket fare, and refundable percentage. The passenger can simply cancel the ticket(s) by entering the PNR no and a cancel ticket request. After cancelation, the Admin will pass the refundable amount to the System and the System will give the refundable amount to the passenger.</a:t>
            </a:r>
            <a:endParaRPr lang="en-IN" dirty="0"/>
          </a:p>
        </p:txBody>
      </p:sp>
    </p:spTree>
    <p:extLst>
      <p:ext uri="{BB962C8B-B14F-4D97-AF65-F5344CB8AC3E}">
        <p14:creationId xmlns:p14="http://schemas.microsoft.com/office/powerpoint/2010/main" val="33519647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CEE4D-98A4-536A-A417-E29B11EB8BC8}"/>
              </a:ext>
            </a:extLst>
          </p:cNvPr>
          <p:cNvSpPr>
            <a:spLocks noGrp="1"/>
          </p:cNvSpPr>
          <p:nvPr>
            <p:ph type="ctrTitle"/>
          </p:nvPr>
        </p:nvSpPr>
        <p:spPr>
          <a:xfrm>
            <a:off x="1524000" y="893616"/>
            <a:ext cx="3307773" cy="446810"/>
          </a:xfrm>
        </p:spPr>
        <p:txBody>
          <a:bodyPr>
            <a:noAutofit/>
          </a:bodyPr>
          <a:lstStyle/>
          <a:p>
            <a:pPr algn="just"/>
            <a:r>
              <a:rPr lang="en-IN" sz="2800" b="1" dirty="0">
                <a:latin typeface="+mn-lt"/>
              </a:rPr>
              <a:t>SUCCESS CRITERIA</a:t>
            </a:r>
          </a:p>
        </p:txBody>
      </p:sp>
      <p:sp>
        <p:nvSpPr>
          <p:cNvPr id="3" name="Subtitle 2">
            <a:extLst>
              <a:ext uri="{FF2B5EF4-FFF2-40B4-BE49-F238E27FC236}">
                <a16:creationId xmlns:a16="http://schemas.microsoft.com/office/drawing/2014/main" id="{73B5834B-B759-7A3B-2073-C89264490D03}"/>
              </a:ext>
            </a:extLst>
          </p:cNvPr>
          <p:cNvSpPr>
            <a:spLocks noGrp="1"/>
          </p:cNvSpPr>
          <p:nvPr>
            <p:ph type="subTitle" idx="1"/>
          </p:nvPr>
        </p:nvSpPr>
        <p:spPr>
          <a:xfrm>
            <a:off x="1451264" y="1856365"/>
            <a:ext cx="9144000" cy="3661209"/>
          </a:xfrm>
        </p:spPr>
        <p:txBody>
          <a:bodyPr>
            <a:normAutofit/>
          </a:bodyPr>
          <a:lstStyle/>
          <a:p>
            <a:pPr marL="342900" indent="-342900" algn="just">
              <a:buFont typeface="Wingdings" panose="05000000000000000000" pitchFamily="2" charset="2"/>
              <a:buChar char="Ø"/>
            </a:pPr>
            <a:r>
              <a:rPr lang="en-US" sz="2000" dirty="0"/>
              <a:t>System handles 10,000+ concurrent users during peak times without performance degradation.</a:t>
            </a:r>
          </a:p>
          <a:p>
            <a:pPr marL="342900" indent="-342900" algn="just">
              <a:buFont typeface="Wingdings" panose="05000000000000000000" pitchFamily="2" charset="2"/>
              <a:buChar char="Ø"/>
            </a:pPr>
            <a:r>
              <a:rPr lang="en-US" sz="2000" dirty="0"/>
              <a:t>Achieve 95% reduction in manual booking errors within 3 months of deployment.</a:t>
            </a:r>
          </a:p>
          <a:p>
            <a:pPr marL="342900" indent="-342900" algn="just">
              <a:buFont typeface="Wingdings" panose="05000000000000000000" pitchFamily="2" charset="2"/>
              <a:buChar char="Ø"/>
            </a:pPr>
            <a:r>
              <a:rPr lang="en-US" sz="2000" dirty="0"/>
              <a:t>Obtain user satisfaction ratings of 90%+ for the booking process in surveys.</a:t>
            </a:r>
          </a:p>
          <a:p>
            <a:pPr marL="342900" indent="-342900" algn="just">
              <a:buFont typeface="Wingdings" panose="05000000000000000000" pitchFamily="2" charset="2"/>
              <a:buChar char="Ø"/>
            </a:pPr>
            <a:r>
              <a:rPr lang="en-US" sz="2000" dirty="0"/>
              <a:t>Meet deadlines for all project phases as per the timeline.</a:t>
            </a:r>
          </a:p>
          <a:p>
            <a:pPr marL="342900" indent="-342900" algn="just">
              <a:buFont typeface="Wingdings" panose="05000000000000000000" pitchFamily="2" charset="2"/>
              <a:buChar char="Ø"/>
            </a:pPr>
            <a:r>
              <a:rPr lang="en-US" sz="2000" dirty="0"/>
              <a:t>Secure compliance with data protection laws like GDPR or Indian IT Act.</a:t>
            </a:r>
          </a:p>
          <a:p>
            <a:pPr marL="342900" indent="-342900" algn="just">
              <a:buFont typeface="Wingdings" panose="05000000000000000000" pitchFamily="2" charset="2"/>
              <a:buChar char="Ø"/>
            </a:pPr>
            <a:r>
              <a:rPr lang="en-US" sz="2000" dirty="0"/>
              <a:t>User adoption rate of at least 70% within the first year.</a:t>
            </a:r>
          </a:p>
          <a:p>
            <a:pPr marL="342900" indent="-342900" algn="just">
              <a:buFont typeface="Wingdings" panose="05000000000000000000" pitchFamily="2" charset="2"/>
              <a:buChar char="Ø"/>
            </a:pPr>
            <a:r>
              <a:rPr lang="en-US" sz="2000" dirty="0"/>
              <a:t>Reduction in booking time by 50% compared to manual processes.</a:t>
            </a:r>
          </a:p>
          <a:p>
            <a:pPr marL="342900" indent="-342900" algn="just">
              <a:buFont typeface="Wingdings" panose="05000000000000000000" pitchFamily="2" charset="2"/>
              <a:buChar char="Ø"/>
            </a:pPr>
            <a:r>
              <a:rPr lang="en-US" sz="2000" dirty="0"/>
              <a:t>Minimizing operational costs by 30% within two years.</a:t>
            </a:r>
            <a:endParaRPr lang="en-IN" sz="2000" dirty="0"/>
          </a:p>
        </p:txBody>
      </p:sp>
    </p:spTree>
    <p:extLst>
      <p:ext uri="{BB962C8B-B14F-4D97-AF65-F5344CB8AC3E}">
        <p14:creationId xmlns:p14="http://schemas.microsoft.com/office/powerpoint/2010/main" val="4666035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FFBE1-4698-7EC3-A655-6652B34FD457}"/>
              </a:ext>
            </a:extLst>
          </p:cNvPr>
          <p:cNvSpPr>
            <a:spLocks noGrp="1"/>
          </p:cNvSpPr>
          <p:nvPr>
            <p:ph type="title"/>
          </p:nvPr>
        </p:nvSpPr>
        <p:spPr/>
        <p:txBody>
          <a:bodyPr>
            <a:normAutofit/>
          </a:bodyPr>
          <a:lstStyle/>
          <a:p>
            <a:r>
              <a:rPr lang="en-IN" sz="3200" b="1" dirty="0">
                <a:latin typeface="+mn-lt"/>
              </a:rPr>
              <a:t>METHODS/APPROACH</a:t>
            </a:r>
          </a:p>
        </p:txBody>
      </p:sp>
      <p:sp>
        <p:nvSpPr>
          <p:cNvPr id="3" name="Content Placeholder 2">
            <a:extLst>
              <a:ext uri="{FF2B5EF4-FFF2-40B4-BE49-F238E27FC236}">
                <a16:creationId xmlns:a16="http://schemas.microsoft.com/office/drawing/2014/main" id="{328E70B2-BFAA-A4E2-FF57-3613648D9818}"/>
              </a:ext>
            </a:extLst>
          </p:cNvPr>
          <p:cNvSpPr>
            <a:spLocks noGrp="1"/>
          </p:cNvSpPr>
          <p:nvPr>
            <p:ph idx="1"/>
          </p:nvPr>
        </p:nvSpPr>
        <p:spPr>
          <a:xfrm>
            <a:off x="921328" y="1451552"/>
            <a:ext cx="10515600" cy="4351338"/>
          </a:xfrm>
        </p:spPr>
        <p:txBody>
          <a:bodyPr>
            <a:normAutofit fontScale="85000" lnSpcReduction="20000"/>
          </a:bodyPr>
          <a:lstStyle/>
          <a:p>
            <a:pPr marL="0" indent="0">
              <a:buNone/>
            </a:pPr>
            <a:r>
              <a:rPr lang="en-US" b="1" dirty="0"/>
              <a:t>1. Requirements Gathering</a:t>
            </a:r>
          </a:p>
          <a:p>
            <a:pPr marL="0" indent="0">
              <a:buNone/>
            </a:pPr>
            <a:r>
              <a:rPr lang="en-US" b="1" dirty="0"/>
              <a:t>Objective: </a:t>
            </a:r>
            <a:r>
              <a:rPr lang="en-US" dirty="0"/>
              <a:t>Collect and document all functional and non-functional requirements.</a:t>
            </a:r>
          </a:p>
          <a:p>
            <a:pPr marL="0" indent="0">
              <a:buNone/>
            </a:pPr>
            <a:r>
              <a:rPr lang="en-US" b="1" dirty="0"/>
              <a:t>Key Activities:</a:t>
            </a:r>
          </a:p>
          <a:p>
            <a:r>
              <a:rPr lang="en-US" dirty="0"/>
              <a:t>Meet stakeholders (railway department, passengers, booking agents) to gather requirements.</a:t>
            </a:r>
          </a:p>
          <a:p>
            <a:r>
              <a:rPr lang="en-US" dirty="0"/>
              <a:t>Define features such as </a:t>
            </a:r>
            <a:r>
              <a:rPr lang="en-US" b="1" dirty="0">
                <a:solidFill>
                  <a:schemeClr val="accent2"/>
                </a:solidFill>
              </a:rPr>
              <a:t>seat availability, real-time ticket status, payment integration, and user accounts.</a:t>
            </a:r>
          </a:p>
          <a:p>
            <a:r>
              <a:rPr lang="en-US" dirty="0"/>
              <a:t>Prioritize</a:t>
            </a:r>
            <a:r>
              <a:rPr lang="en-US" b="1" dirty="0"/>
              <a:t> </a:t>
            </a:r>
            <a:r>
              <a:rPr lang="en-US" b="1" dirty="0">
                <a:solidFill>
                  <a:schemeClr val="accent2"/>
                </a:solidFill>
              </a:rPr>
              <a:t>security, real-time updates, and error-free data management.</a:t>
            </a:r>
          </a:p>
          <a:p>
            <a:pPr marL="0" indent="0">
              <a:buNone/>
            </a:pPr>
            <a:r>
              <a:rPr lang="en-US" b="1" dirty="0"/>
              <a:t>Deliverables: </a:t>
            </a:r>
            <a:r>
              <a:rPr lang="en-US" dirty="0"/>
              <a:t>Requirements Specification Document (RSD).</a:t>
            </a:r>
          </a:p>
          <a:p>
            <a:pPr marL="0" indent="0">
              <a:buNone/>
            </a:pPr>
            <a:r>
              <a:rPr lang="en-US" b="1" dirty="0"/>
              <a:t>Problems Solved:</a:t>
            </a:r>
          </a:p>
          <a:p>
            <a:r>
              <a:rPr lang="en-US" b="1" dirty="0">
                <a:solidFill>
                  <a:schemeClr val="accent2"/>
                </a:solidFill>
              </a:rPr>
              <a:t>Ensures all stakeholders' needs are captured upfront.</a:t>
            </a:r>
          </a:p>
          <a:p>
            <a:r>
              <a:rPr lang="en-US" b="1" dirty="0">
                <a:solidFill>
                  <a:schemeClr val="accent2"/>
                </a:solidFill>
              </a:rPr>
              <a:t>Reduces ambiguity and scope creep.</a:t>
            </a:r>
            <a:endParaRPr lang="en-IN" b="1" dirty="0">
              <a:solidFill>
                <a:schemeClr val="accent2"/>
              </a:solidFill>
            </a:endParaRPr>
          </a:p>
        </p:txBody>
      </p:sp>
    </p:spTree>
    <p:extLst>
      <p:ext uri="{BB962C8B-B14F-4D97-AF65-F5344CB8AC3E}">
        <p14:creationId xmlns:p14="http://schemas.microsoft.com/office/powerpoint/2010/main" val="36094844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9D1C6C-A811-296F-1888-1A4B6C630D2D}"/>
              </a:ext>
            </a:extLst>
          </p:cNvPr>
          <p:cNvSpPr>
            <a:spLocks noGrp="1"/>
          </p:cNvSpPr>
          <p:nvPr>
            <p:ph idx="1"/>
          </p:nvPr>
        </p:nvSpPr>
        <p:spPr>
          <a:xfrm>
            <a:off x="838200" y="287770"/>
            <a:ext cx="10515600" cy="6476711"/>
          </a:xfrm>
        </p:spPr>
        <p:txBody>
          <a:bodyPr>
            <a:normAutofit fontScale="70000" lnSpcReduction="20000"/>
          </a:bodyPr>
          <a:lstStyle/>
          <a:p>
            <a:pPr marL="0" indent="0">
              <a:buNone/>
            </a:pPr>
            <a:r>
              <a:rPr lang="en-US" sz="2300" b="1" dirty="0"/>
              <a:t>2. Requirements Analysis</a:t>
            </a:r>
          </a:p>
          <a:p>
            <a:pPr marL="0" indent="0">
              <a:buNone/>
            </a:pPr>
            <a:r>
              <a:rPr lang="en-US" sz="2300" b="1" dirty="0"/>
              <a:t>Objective</a:t>
            </a:r>
            <a:r>
              <a:rPr lang="en-US" sz="2300" dirty="0"/>
              <a:t>: Analyze the collected requirements for feasibility and constraints.</a:t>
            </a:r>
          </a:p>
          <a:p>
            <a:pPr marL="0" indent="0">
              <a:buNone/>
            </a:pPr>
            <a:r>
              <a:rPr lang="en-US" sz="2300" b="1" dirty="0"/>
              <a:t>Key Activities</a:t>
            </a:r>
            <a:r>
              <a:rPr lang="en-US" sz="2300" dirty="0"/>
              <a:t>:</a:t>
            </a:r>
          </a:p>
          <a:p>
            <a:r>
              <a:rPr lang="en-US" sz="2300" dirty="0"/>
              <a:t>Categorize requirements </a:t>
            </a:r>
            <a:r>
              <a:rPr lang="en-US" sz="2300" dirty="0">
                <a:solidFill>
                  <a:schemeClr val="accent2"/>
                </a:solidFill>
              </a:rPr>
              <a:t>into functional (ticket booking, cancellations, payments) and non-functional (performance, security, scalability).</a:t>
            </a:r>
          </a:p>
          <a:p>
            <a:r>
              <a:rPr lang="en-US" sz="2300" dirty="0"/>
              <a:t>Identify dependencies (e.g., third-party payment gateways, real-time train schedules).</a:t>
            </a:r>
          </a:p>
          <a:p>
            <a:r>
              <a:rPr lang="en-US" sz="2300" dirty="0"/>
              <a:t>Evaluate technical and budgetary feasibility.</a:t>
            </a:r>
          </a:p>
          <a:p>
            <a:pPr marL="0" indent="0">
              <a:buNone/>
            </a:pPr>
            <a:r>
              <a:rPr lang="en-US" sz="2300" b="1" dirty="0"/>
              <a:t>Deliverables:</a:t>
            </a:r>
            <a:r>
              <a:rPr lang="en-US" sz="2300" dirty="0"/>
              <a:t> Functional and Non-Functional Requirements Document (FRD/NFRD), Feasibility Study.</a:t>
            </a:r>
          </a:p>
          <a:p>
            <a:pPr marL="0" indent="0">
              <a:buNone/>
            </a:pPr>
            <a:r>
              <a:rPr lang="en-US" sz="2300" b="1" dirty="0"/>
              <a:t>Problems Solved:</a:t>
            </a:r>
          </a:p>
          <a:p>
            <a:r>
              <a:rPr lang="en-US" sz="2300" dirty="0"/>
              <a:t>Ensures the system design addresses scalability and security.</a:t>
            </a:r>
          </a:p>
          <a:p>
            <a:r>
              <a:rPr lang="en-US" sz="2300" dirty="0"/>
              <a:t>Aligns the project scope with the available budget and resources.</a:t>
            </a:r>
          </a:p>
          <a:p>
            <a:pPr marL="0" indent="0">
              <a:buNone/>
            </a:pPr>
            <a:r>
              <a:rPr lang="en-US" sz="2300" b="1" dirty="0"/>
              <a:t>3. Design</a:t>
            </a:r>
          </a:p>
          <a:p>
            <a:pPr marL="0" indent="0">
              <a:buNone/>
            </a:pPr>
            <a:r>
              <a:rPr lang="en-US" sz="2300" b="1" dirty="0"/>
              <a:t>Objective: </a:t>
            </a:r>
            <a:r>
              <a:rPr lang="en-US" sz="2300" dirty="0"/>
              <a:t>Create a detailed blueprint of the system.</a:t>
            </a:r>
          </a:p>
          <a:p>
            <a:pPr marL="0" indent="0">
              <a:buNone/>
            </a:pPr>
            <a:r>
              <a:rPr lang="en-US" sz="2300" b="1" dirty="0"/>
              <a:t>Key Activities:</a:t>
            </a:r>
          </a:p>
          <a:p>
            <a:pPr marL="0" indent="0">
              <a:buNone/>
            </a:pPr>
            <a:r>
              <a:rPr lang="en-US" sz="2300" dirty="0"/>
              <a:t>Design </a:t>
            </a:r>
            <a:r>
              <a:rPr lang="en-US" sz="2300" dirty="0">
                <a:solidFill>
                  <a:schemeClr val="accent2"/>
                </a:solidFill>
              </a:rPr>
              <a:t>system architecture </a:t>
            </a:r>
            <a:r>
              <a:rPr lang="en-US" sz="2300" dirty="0"/>
              <a:t>(front-end, back-end, and database).</a:t>
            </a:r>
          </a:p>
          <a:p>
            <a:pPr marL="0" indent="0">
              <a:buNone/>
            </a:pPr>
            <a:r>
              <a:rPr lang="en-US" sz="2300" dirty="0"/>
              <a:t>Create </a:t>
            </a:r>
            <a:r>
              <a:rPr lang="en-US" sz="2300" dirty="0">
                <a:solidFill>
                  <a:schemeClr val="accent2"/>
                </a:solidFill>
              </a:rPr>
              <a:t>wireframes and prototypes </a:t>
            </a:r>
            <a:r>
              <a:rPr lang="en-US" sz="2300" dirty="0"/>
              <a:t>for the booking interface.</a:t>
            </a:r>
          </a:p>
          <a:p>
            <a:pPr marL="0" indent="0">
              <a:buNone/>
            </a:pPr>
            <a:r>
              <a:rPr lang="en-US" sz="2300" dirty="0"/>
              <a:t>Define </a:t>
            </a:r>
            <a:r>
              <a:rPr lang="en-US" sz="2300" dirty="0">
                <a:solidFill>
                  <a:schemeClr val="accent2"/>
                </a:solidFill>
              </a:rPr>
              <a:t>data flow diagrams for booking processes and seat allocation</a:t>
            </a:r>
            <a:r>
              <a:rPr lang="en-US" sz="2300" dirty="0"/>
              <a:t>.</a:t>
            </a:r>
          </a:p>
          <a:p>
            <a:pPr marL="0" indent="0">
              <a:buNone/>
            </a:pPr>
            <a:r>
              <a:rPr lang="en-US" sz="2300" dirty="0"/>
              <a:t>Plan integration points for third-party systems like payment gateways.</a:t>
            </a:r>
          </a:p>
          <a:p>
            <a:pPr marL="0" indent="0">
              <a:buNone/>
            </a:pPr>
            <a:r>
              <a:rPr lang="en-US" sz="2300" b="1" dirty="0"/>
              <a:t>Deliverables:</a:t>
            </a:r>
            <a:r>
              <a:rPr lang="en-US" sz="2300" dirty="0"/>
              <a:t> System Design Document (SDD), Wireframes, Data Flow Diagrams (DFDs).</a:t>
            </a:r>
          </a:p>
          <a:p>
            <a:pPr marL="0" indent="0">
              <a:buNone/>
            </a:pPr>
            <a:r>
              <a:rPr lang="en-US" sz="2300" b="1" dirty="0"/>
              <a:t>Problems Solved:</a:t>
            </a:r>
          </a:p>
          <a:p>
            <a:pPr marL="0" indent="0">
              <a:buNone/>
            </a:pPr>
            <a:r>
              <a:rPr lang="en-US" sz="2300" dirty="0"/>
              <a:t>Provides a clear structure for developers to follow.</a:t>
            </a:r>
          </a:p>
          <a:p>
            <a:pPr marL="0" indent="0">
              <a:buNone/>
            </a:pPr>
            <a:r>
              <a:rPr lang="en-US" sz="2300" dirty="0"/>
              <a:t>Ensures real-time updates and seamless user experience are incorporated.</a:t>
            </a:r>
          </a:p>
          <a:p>
            <a:pPr marL="0" indent="0">
              <a:buNone/>
            </a:pPr>
            <a:endParaRPr lang="en-US" sz="2300" dirty="0"/>
          </a:p>
          <a:p>
            <a:pPr marL="0" indent="0">
              <a:buNone/>
            </a:pPr>
            <a:endParaRPr lang="en-IN" dirty="0"/>
          </a:p>
        </p:txBody>
      </p:sp>
    </p:spTree>
    <p:extLst>
      <p:ext uri="{BB962C8B-B14F-4D97-AF65-F5344CB8AC3E}">
        <p14:creationId xmlns:p14="http://schemas.microsoft.com/office/powerpoint/2010/main" val="32416318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565</TotalTime>
  <Words>1978</Words>
  <Application>Microsoft Office PowerPoint</Application>
  <PresentationFormat>Widescreen</PresentationFormat>
  <Paragraphs>191</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Wingdings</vt:lpstr>
      <vt:lpstr>Office Theme</vt:lpstr>
      <vt:lpstr> Track Mate   Your companion for smooth railway bookings.</vt:lpstr>
      <vt:lpstr>SITUATION-</vt:lpstr>
      <vt:lpstr>PROBLEM-</vt:lpstr>
      <vt:lpstr>OPPORTUNITY</vt:lpstr>
      <vt:lpstr>PURPOSE STATEMENT(GOALS)</vt:lpstr>
      <vt:lpstr>PROJECT OBJECTIVES</vt:lpstr>
      <vt:lpstr>SUCCESS CRITERIA</vt:lpstr>
      <vt:lpstr>METHODS/APPROACH</vt:lpstr>
      <vt:lpstr>PowerPoint Presentation</vt:lpstr>
      <vt:lpstr>PowerPoint Presentation</vt:lpstr>
      <vt:lpstr>PowerPoint Presentation</vt:lpstr>
      <vt:lpstr>RESOURCES</vt:lpstr>
      <vt:lpstr>PowerPoint Presentation</vt:lpstr>
      <vt:lpstr>Risks and Dependencies: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Kasugantivenkata CharaniRao</dc:creator>
  <cp:lastModifiedBy>Kasugantivenkata CharaniRao</cp:lastModifiedBy>
  <cp:revision>1</cp:revision>
  <dcterms:created xsi:type="dcterms:W3CDTF">2025-01-27T07:27:31Z</dcterms:created>
  <dcterms:modified xsi:type="dcterms:W3CDTF">2025-01-28T15:16:00Z</dcterms:modified>
</cp:coreProperties>
</file>