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095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190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836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131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099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429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6966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5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1011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570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461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05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31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249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65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770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B794-E04E-4030-B88D-1630B1BF7BDA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8FFBCB-A479-4600-AFA7-9A1E3D0737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95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</a:t>
            </a:r>
            <a:r>
              <a:rPr lang="en-US" cap="none" dirty="0" err="1" smtClean="0">
                <a:solidFill>
                  <a:schemeClr val="tx1"/>
                </a:solidFill>
              </a:rPr>
              <a:t>ult</a:t>
            </a:r>
            <a:r>
              <a:rPr lang="en-US" dirty="0" err="1" smtClean="0">
                <a:solidFill>
                  <a:schemeClr val="tx1"/>
                </a:solidFill>
              </a:rPr>
              <a:t>.</a:t>
            </a:r>
            <a:r>
              <a:rPr lang="en-US" cap="none" dirty="0" err="1" smtClean="0">
                <a:solidFill>
                  <a:schemeClr val="tx1"/>
                </a:solidFill>
              </a:rPr>
              <a:t>fit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83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1567" y="5489649"/>
            <a:ext cx="4541537" cy="573221"/>
          </a:xfrm>
        </p:spPr>
        <p:txBody>
          <a:bodyPr/>
          <a:lstStyle/>
          <a:p>
            <a:r>
              <a:rPr lang="en-US" dirty="0" smtClean="0"/>
              <a:t>Submitted by: Karan </a:t>
            </a:r>
            <a:r>
              <a:rPr lang="en-US" dirty="0" err="1" smtClean="0"/>
              <a:t>Lingadal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8497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Despite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being a well-established fitness platform, the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Cult.fit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app faces several challenges that impact user experience and engagement: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Lack of Personalization – The app offers generalized workout and nutrition plans without deep customization.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Low User Retention &amp; Engagement – Many users drop off due to a lack of motivation, progress tracking, and interactive features.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Limited Real-Time Feedback – At-home workouts do not provide real-time posture correction, leading to ineffective workouts.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Fragmented User Experience – Fitness, nutrition, and mental wellness are offered separately rather than as a unified health solution.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Weak Community Features – No strong social or gamification elements to encourage group motivation and peer interaction.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270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Improving user engagement and retention with AI-driven personalization.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Providing real-time AI-based workout guidance for better fitness outcomes.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Offering a seamless, holistic health experience by integrating fitness, nutrition and mental wellness.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Enhancing community and gamification features to boost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motivation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2103120"/>
            <a:ext cx="10058400" cy="2786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41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AI-Based Personalization – Develop an intelligent system that recommends workouts, meal plans, and wellness activities based on user preferences and fitness levels.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Real-Time Workout Assistance – Implement AI-driven motion tracking to correct user posture in real-time.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Integrated Health Dashboard – Provide a single view for users to track fitness, nutrition, and mental wellness progress.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Gamification &amp; Social Features – Introduce leaderboards, challenges, and rewards to increase engagement.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Live &amp; Interactive Sessions – Offer AI-assisted live workouts with real-time feedback from trainers.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379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297" y="382712"/>
            <a:ext cx="10058400" cy="1371600"/>
          </a:xfrm>
        </p:spPr>
        <p:txBody>
          <a:bodyPr/>
          <a:lstStyle/>
          <a:p>
            <a:r>
              <a:rPr lang="en-US" dirty="0" smtClean="0"/>
              <a:t>Approach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97794"/>
            <a:ext cx="10058400" cy="477413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Phase 1: Research &amp; Analysis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Conduct user surveys and app analytics to 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identify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user needs.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Study competitor apps (Nike Training Club, MyFitnessPal) for benchmarking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Phase 2: Solution Design &amp; Development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AI-powered Personalization: Build an AI engine that tailors workout and meal plans.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Motion Tracking AI: Implement computer vision-based real-time posture correction.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Integrated Health Dashboard: Create an intuitive UI combining all wellness services.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Gamification &amp; Community Features: Develop reward systems, leaderboards, and group challenges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Phase 3: Testing &amp; Deployment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Conduct beta testing with early adopters and fitness experts.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Gather user feedback to refine features.</a:t>
            </a:r>
          </a:p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Launch in phases, starting with core AI-powered personalization before adding gamification and social engagement tools.</a:t>
            </a:r>
          </a:p>
          <a:p>
            <a:endParaRPr lang="en-I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88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manager</a:t>
            </a:r>
          </a:p>
          <a:p>
            <a:r>
              <a:rPr lang="en-US" dirty="0" smtClean="0"/>
              <a:t>Frontend developer</a:t>
            </a:r>
          </a:p>
          <a:p>
            <a:r>
              <a:rPr lang="en-US" dirty="0" smtClean="0"/>
              <a:t>Backend developer</a:t>
            </a:r>
          </a:p>
          <a:p>
            <a:r>
              <a:rPr lang="en-US" dirty="0" smtClean="0"/>
              <a:t>AI engineers</a:t>
            </a:r>
          </a:p>
          <a:p>
            <a:r>
              <a:rPr lang="en-US" dirty="0" smtClean="0"/>
              <a:t>UI/UX designer</a:t>
            </a:r>
          </a:p>
          <a:p>
            <a:r>
              <a:rPr lang="en-US" dirty="0" smtClean="0"/>
              <a:t>Data scientist</a:t>
            </a:r>
          </a:p>
          <a:p>
            <a:r>
              <a:rPr lang="en-US" dirty="0" smtClean="0"/>
              <a:t>Fitness and nutritionist</a:t>
            </a:r>
          </a:p>
          <a:p>
            <a:r>
              <a:rPr lang="en-US" dirty="0" smtClean="0"/>
              <a:t>Tester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3160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and dependencies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personalization may not suit all </a:t>
            </a:r>
            <a:r>
              <a:rPr lang="en-US" dirty="0" smtClean="0"/>
              <a:t>users</a:t>
            </a:r>
          </a:p>
          <a:p>
            <a:r>
              <a:rPr lang="en-US" dirty="0"/>
              <a:t>Motion-tracking AI may have accuracy </a:t>
            </a:r>
            <a:r>
              <a:rPr lang="en-US" dirty="0" smtClean="0"/>
              <a:t>issues</a:t>
            </a:r>
          </a:p>
          <a:p>
            <a:r>
              <a:rPr lang="en-US" dirty="0"/>
              <a:t>Slow user adoption of new </a:t>
            </a:r>
            <a:r>
              <a:rPr lang="en-US" dirty="0" smtClean="0"/>
              <a:t>features</a:t>
            </a:r>
          </a:p>
          <a:p>
            <a:r>
              <a:rPr lang="en-IN" dirty="0"/>
              <a:t>High development cost</a:t>
            </a:r>
          </a:p>
        </p:txBody>
      </p:sp>
    </p:spTree>
    <p:extLst>
      <p:ext uri="{BB962C8B-B14F-4D97-AF65-F5344CB8AC3E}">
        <p14:creationId xmlns:p14="http://schemas.microsoft.com/office/powerpoint/2010/main" val="224669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Risk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 users to adjust AI </a:t>
            </a:r>
            <a:r>
              <a:rPr lang="en-US" dirty="0" smtClean="0"/>
              <a:t>recommendations</a:t>
            </a:r>
          </a:p>
          <a:p>
            <a:r>
              <a:rPr lang="en-US" dirty="0" smtClean="0"/>
              <a:t>In-app tutorials and incentives for early adaptation</a:t>
            </a:r>
          </a:p>
          <a:p>
            <a:r>
              <a:rPr lang="en-US" dirty="0" smtClean="0"/>
              <a:t>Start with MVP and expand</a:t>
            </a:r>
          </a:p>
          <a:p>
            <a:r>
              <a:rPr lang="en-US" dirty="0" smtClean="0"/>
              <a:t>Extensive testing with real users.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3886676"/>
          <a:ext cx="10058400" cy="365760"/>
        </p:xfrm>
        <a:graphic>
          <a:graphicData uri="http://schemas.openxmlformats.org/drawingml/2006/table">
            <a:tbl>
              <a:tblPr/>
              <a:tblGrid>
                <a:gridCol w="10058400"/>
              </a:tblGrid>
              <a:tr h="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383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By enhancing the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Cult.fit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app with AI-driven personalization, real-time workout feedback, gamification, and social engagement, the platform can significantly improve user experience, engagement, and retention. The estimated $1.6 million investment will provide long-term value and revenue growth by creating a seamless, motivating, and effective fitness experience.</a:t>
            </a:r>
            <a:endParaRPr lang="en-I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490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1236</TotalTime>
  <Words>523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Garamond</vt:lpstr>
      <vt:lpstr>Wingdings 3</vt:lpstr>
      <vt:lpstr>Wisp</vt:lpstr>
      <vt:lpstr>Cult.fit</vt:lpstr>
      <vt:lpstr>Problem statement </vt:lpstr>
      <vt:lpstr>Objectives</vt:lpstr>
      <vt:lpstr>Success criteria</vt:lpstr>
      <vt:lpstr>Approach </vt:lpstr>
      <vt:lpstr>Resources </vt:lpstr>
      <vt:lpstr>Risk and dependencies</vt:lpstr>
      <vt:lpstr>Mitigating Risk</vt:lpstr>
      <vt:lpstr>conclusion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Welcome</cp:lastModifiedBy>
  <cp:revision>14</cp:revision>
  <dcterms:created xsi:type="dcterms:W3CDTF">2025-03-17T12:38:15Z</dcterms:created>
  <dcterms:modified xsi:type="dcterms:W3CDTF">2025-03-18T13:48:44Z</dcterms:modified>
</cp:coreProperties>
</file>