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8"/>
  </p:notesMasterIdLst>
  <p:handoutMasterIdLst>
    <p:handoutMasterId r:id="rId19"/>
  </p:handoutMasterIdLst>
  <p:sldIdLst>
    <p:sldId id="350" r:id="rId5"/>
    <p:sldId id="361" r:id="rId6"/>
    <p:sldId id="364" r:id="rId7"/>
    <p:sldId id="365" r:id="rId8"/>
    <p:sldId id="366" r:id="rId9"/>
    <p:sldId id="367" r:id="rId10"/>
    <p:sldId id="369" r:id="rId11"/>
    <p:sldId id="368" r:id="rId12"/>
    <p:sldId id="370" r:id="rId13"/>
    <p:sldId id="371" r:id="rId14"/>
    <p:sldId id="372" r:id="rId15"/>
    <p:sldId id="373" r:id="rId16"/>
    <p:sldId id="374" r:id="rId17"/>
  </p:sldIdLst>
  <p:sldSz cx="12192000" cy="6858000"/>
  <p:notesSz cx="6858000" cy="91440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DC0531-693D-4A71-ABBD-3ED0C618C3A5}" v="13" dt="2025-03-23T16:44:43.8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26" autoAdjust="0"/>
  </p:normalViewPr>
  <p:slideViewPr>
    <p:cSldViewPr snapToGrid="0">
      <p:cViewPr varScale="1">
        <p:scale>
          <a:sx n="112" d="100"/>
          <a:sy n="112" d="100"/>
        </p:scale>
        <p:origin x="552" y="96"/>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85" d="100"/>
          <a:sy n="85" d="100"/>
        </p:scale>
        <p:origin x="38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4" name="Footer Placeholder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E6D13E5-4CEC-3A4A-8E5D-AFCEE7512EEC}" type="slidenum">
              <a:rPr lang="en-GB" smtClean="0"/>
              <a:t>‹#›</a:t>
            </a:fld>
            <a:endParaRPr lang="en-GB"/>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A15AE-E040-4F31-96C6-FD066D034FFB}" type="datetime1">
              <a:rPr lang="en-GB" smtClean="0"/>
              <a:pPr/>
              <a:t>23/03/2025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noProof="0"/>
              <a:t>Click to edit Master text styles</a:t>
            </a:r>
          </a:p>
          <a:p>
            <a:pPr lvl="1" rtl="0"/>
            <a:r>
              <a:rPr lang="en-GB" noProof="0"/>
              <a:t>Second level</a:t>
            </a:r>
          </a:p>
          <a:p>
            <a:pPr lvl="2" rtl="0"/>
            <a:r>
              <a:rPr lang="en-GB" noProof="0"/>
              <a:t>Third level</a:t>
            </a:r>
          </a:p>
          <a:p>
            <a:pPr lvl="3" rtl="0"/>
            <a:r>
              <a:rPr lang="en-GB" noProof="0"/>
              <a:t>Quarter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89C7E07-3C67-C64C-8DA0-0404F6303970}" type="slidenum">
              <a:rPr lang="en-GB" noProof="0" smtClean="0"/>
              <a:t>‹#›</a:t>
            </a:fld>
            <a:endParaRPr lang="en-GB" noProof="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a:t>
            </a:fld>
            <a:endParaRPr lang="en-GB"/>
          </a:p>
        </p:txBody>
      </p:sp>
    </p:spTree>
    <p:extLst>
      <p:ext uri="{BB962C8B-B14F-4D97-AF65-F5344CB8AC3E}">
        <p14:creationId xmlns:p14="http://schemas.microsoft.com/office/powerpoint/2010/main" val="334658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10</a:t>
            </a:fld>
            <a:endParaRPr lang="en-GB"/>
          </a:p>
        </p:txBody>
      </p:sp>
    </p:spTree>
    <p:extLst>
      <p:ext uri="{BB962C8B-B14F-4D97-AF65-F5344CB8AC3E}">
        <p14:creationId xmlns:p14="http://schemas.microsoft.com/office/powerpoint/2010/main" val="951250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11</a:t>
            </a:fld>
            <a:endParaRPr lang="en-GB"/>
          </a:p>
        </p:txBody>
      </p:sp>
    </p:spTree>
    <p:extLst>
      <p:ext uri="{BB962C8B-B14F-4D97-AF65-F5344CB8AC3E}">
        <p14:creationId xmlns:p14="http://schemas.microsoft.com/office/powerpoint/2010/main" val="21401019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12</a:t>
            </a:fld>
            <a:endParaRPr lang="en-GB"/>
          </a:p>
        </p:txBody>
      </p:sp>
    </p:spTree>
    <p:extLst>
      <p:ext uri="{BB962C8B-B14F-4D97-AF65-F5344CB8AC3E}">
        <p14:creationId xmlns:p14="http://schemas.microsoft.com/office/powerpoint/2010/main" val="194298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2</a:t>
            </a:fld>
            <a:endParaRPr lang="en-GB"/>
          </a:p>
        </p:txBody>
      </p:sp>
    </p:spTree>
    <p:extLst>
      <p:ext uri="{BB962C8B-B14F-4D97-AF65-F5344CB8AC3E}">
        <p14:creationId xmlns:p14="http://schemas.microsoft.com/office/powerpoint/2010/main" val="448152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3</a:t>
            </a:fld>
            <a:endParaRPr lang="en-GB"/>
          </a:p>
        </p:txBody>
      </p:sp>
    </p:spTree>
    <p:extLst>
      <p:ext uri="{BB962C8B-B14F-4D97-AF65-F5344CB8AC3E}">
        <p14:creationId xmlns:p14="http://schemas.microsoft.com/office/powerpoint/2010/main" val="1805860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4</a:t>
            </a:fld>
            <a:endParaRPr lang="en-GB"/>
          </a:p>
        </p:txBody>
      </p:sp>
    </p:spTree>
    <p:extLst>
      <p:ext uri="{BB962C8B-B14F-4D97-AF65-F5344CB8AC3E}">
        <p14:creationId xmlns:p14="http://schemas.microsoft.com/office/powerpoint/2010/main" val="592664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5</a:t>
            </a:fld>
            <a:endParaRPr lang="en-GB"/>
          </a:p>
        </p:txBody>
      </p:sp>
    </p:spTree>
    <p:extLst>
      <p:ext uri="{BB962C8B-B14F-4D97-AF65-F5344CB8AC3E}">
        <p14:creationId xmlns:p14="http://schemas.microsoft.com/office/powerpoint/2010/main" val="2708955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6</a:t>
            </a:fld>
            <a:endParaRPr lang="en-GB"/>
          </a:p>
        </p:txBody>
      </p:sp>
    </p:spTree>
    <p:extLst>
      <p:ext uri="{BB962C8B-B14F-4D97-AF65-F5344CB8AC3E}">
        <p14:creationId xmlns:p14="http://schemas.microsoft.com/office/powerpoint/2010/main" val="431036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7</a:t>
            </a:fld>
            <a:endParaRPr lang="en-GB"/>
          </a:p>
        </p:txBody>
      </p:sp>
    </p:spTree>
    <p:extLst>
      <p:ext uri="{BB962C8B-B14F-4D97-AF65-F5344CB8AC3E}">
        <p14:creationId xmlns:p14="http://schemas.microsoft.com/office/powerpoint/2010/main" val="936032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8</a:t>
            </a:fld>
            <a:endParaRPr lang="en-GB"/>
          </a:p>
        </p:txBody>
      </p:sp>
    </p:spTree>
    <p:extLst>
      <p:ext uri="{BB962C8B-B14F-4D97-AF65-F5344CB8AC3E}">
        <p14:creationId xmlns:p14="http://schemas.microsoft.com/office/powerpoint/2010/main" val="1871013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A89C7E07-3C67-C64C-8DA0-0404F6303970}" type="slidenum">
              <a:rPr lang="en-GB" smtClean="0"/>
              <a:t>9</a:t>
            </a:fld>
            <a:endParaRPr lang="en-GB"/>
          </a:p>
        </p:txBody>
      </p:sp>
    </p:spTree>
    <p:extLst>
      <p:ext uri="{BB962C8B-B14F-4D97-AF65-F5344CB8AC3E}">
        <p14:creationId xmlns:p14="http://schemas.microsoft.com/office/powerpoint/2010/main" val="404585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p:nvPr>
        </p:nvSpPr>
        <p:spPr>
          <a:xfrm>
            <a:off x="6367054" y="2116182"/>
            <a:ext cx="5491571" cy="1514019"/>
          </a:xfrm>
          <a:prstGeom prst="rect">
            <a:avLst/>
          </a:prstGeom>
        </p:spPr>
        <p:txBody>
          <a:bodyPr lIns="0" tIns="0" rIns="0" bIns="0" rtlCol="0" anchor="b">
            <a:noAutofit/>
          </a:bodyPr>
          <a:lstStyle>
            <a:lvl1pPr algn="l">
              <a:defRPr sz="6000" b="1" i="0" spc="100" baseline="0">
                <a:solidFill>
                  <a:schemeClr val="bg1"/>
                </a:solidFill>
                <a:latin typeface="+mj-lt"/>
              </a:defRPr>
            </a:lvl1pPr>
          </a:lstStyle>
          <a:p>
            <a:pPr rtl="0"/>
            <a:r>
              <a:rPr lang="en-US" noProof="0"/>
              <a:t>Click to edit Master title style</a:t>
            </a:r>
            <a:endParaRPr lang="en-GB" noProof="0" dirty="0"/>
          </a:p>
        </p:txBody>
      </p:sp>
      <p:grpSp>
        <p:nvGrpSpPr>
          <p:cNvPr id="9" name="Group 8">
            <a:extLst>
              <a:ext uri="{FF2B5EF4-FFF2-40B4-BE49-F238E27FC236}">
                <a16:creationId xmlns:a16="http://schemas.microsoft.com/office/drawing/2014/main" id="{C26C18C3-ED25-DD4B-BA72-24932D54DE37}"/>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p:nvPr>
        </p:nvSpPr>
        <p:spPr>
          <a:xfrm>
            <a:off x="6367055" y="4549553"/>
            <a:ext cx="5491570" cy="953337"/>
          </a:xfrm>
        </p:spPr>
        <p:txBody>
          <a:bodyPr lIns="0" tIns="0" rIns="0" bIns="0" rtlCol="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13" name="Straight Connector 12">
            <a:extLst>
              <a:ext uri="{FF2B5EF4-FFF2-40B4-BE49-F238E27FC236}">
                <a16:creationId xmlns:a16="http://schemas.microsoft.com/office/drawing/2014/main"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1" name="Freeform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2" name="Freeform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5" name="Text Placeholder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8" name="Content Placeholder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cxnSp>
        <p:nvCxnSpPr>
          <p:cNvPr id="15" name="Straight Connector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4914D182-A7DD-4F7B-B207-262854316EDA}"/>
              </a:ext>
            </a:extLst>
          </p:cNvPr>
          <p:cNvSpPr>
            <a:spLocks noGrp="1"/>
          </p:cNvSpPr>
          <p:nvPr>
            <p:ph type="dt" sz="half" idx="14"/>
          </p:nvPr>
        </p:nvSpPr>
        <p:spPr/>
        <p:txBody>
          <a:bodyPr rtlCol="0"/>
          <a:lstStyle/>
          <a:p>
            <a:pPr rtl="0"/>
            <a:fld id="{F88F5F63-8808-4375-85CE-D0FAFA3BBE65}" type="datetime3">
              <a:rPr lang="en-GB" noProof="0" smtClean="0">
                <a:latin typeface="+mn-lt"/>
              </a:rPr>
              <a:t>23 March, 2025</a:t>
            </a:fld>
            <a:endParaRPr lang="en-GB" noProof="0" dirty="0">
              <a:latin typeface="+mn-lt"/>
            </a:endParaRPr>
          </a:p>
        </p:txBody>
      </p:sp>
      <p:sp>
        <p:nvSpPr>
          <p:cNvPr id="3" name="Footer Placeholder 2">
            <a:extLst>
              <a:ext uri="{FF2B5EF4-FFF2-40B4-BE49-F238E27FC236}">
                <a16:creationId xmlns:a16="http://schemas.microsoft.com/office/drawing/2014/main" id="{10B29252-5D0B-4B9D-9FBD-8EC0929FE096}"/>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5BB4FEF6-E217-4110-BBF5-C4B77ADC8457}"/>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reeform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9" name="Freeform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40" name="Freeform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7" name="Content Placeholder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0" name="Text Placeholder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1" name="Content Placeholder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sp>
        <p:nvSpPr>
          <p:cNvPr id="22" name="Text Placeholder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en-US" noProof="0"/>
              <a:t>Click to edit Master text styles</a:t>
            </a:r>
          </a:p>
        </p:txBody>
      </p:sp>
      <p:sp>
        <p:nvSpPr>
          <p:cNvPr id="24" name="Content Placeholder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en-US" noProof="0"/>
              <a:t>Click to edit Master text styles</a:t>
            </a:r>
          </a:p>
        </p:txBody>
      </p:sp>
      <p:cxnSp>
        <p:nvCxnSpPr>
          <p:cNvPr id="26" name="Straight Connector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Date Placeholder 1">
            <a:extLst>
              <a:ext uri="{FF2B5EF4-FFF2-40B4-BE49-F238E27FC236}">
                <a16:creationId xmlns:a16="http://schemas.microsoft.com/office/drawing/2014/main" id="{F0FA07F3-F8E4-4505-85EC-22734AC68792}"/>
              </a:ext>
            </a:extLst>
          </p:cNvPr>
          <p:cNvSpPr>
            <a:spLocks noGrp="1"/>
          </p:cNvSpPr>
          <p:nvPr>
            <p:ph type="dt" sz="half" idx="14"/>
          </p:nvPr>
        </p:nvSpPr>
        <p:spPr/>
        <p:txBody>
          <a:bodyPr rtlCol="0"/>
          <a:lstStyle/>
          <a:p>
            <a:pPr rtl="0"/>
            <a:fld id="{6D17C7AE-DC41-4D6E-8CE7-A0296D62536F}" type="datetime3">
              <a:rPr lang="en-GB" noProof="0" smtClean="0">
                <a:latin typeface="+mn-lt"/>
              </a:rPr>
              <a:t>23 March, 2025</a:t>
            </a:fld>
            <a:endParaRPr lang="en-GB" noProof="0" dirty="0">
              <a:latin typeface="+mn-lt"/>
            </a:endParaRPr>
          </a:p>
        </p:txBody>
      </p:sp>
      <p:sp>
        <p:nvSpPr>
          <p:cNvPr id="3" name="Footer Placeholder 2">
            <a:extLst>
              <a:ext uri="{FF2B5EF4-FFF2-40B4-BE49-F238E27FC236}">
                <a16:creationId xmlns:a16="http://schemas.microsoft.com/office/drawing/2014/main" id="{D5165D22-FEF5-4F30-8822-5D2378806A9B}"/>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1540F86B-3DA3-4708-AAF5-387BA115C415}"/>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33" name="Straight Connector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id="{0DA8C895-11B9-EA40-B0F8-0F4FE9881512}"/>
              </a:ext>
            </a:extLst>
          </p:cNvPr>
          <p:cNvSpPr>
            <a:spLocks noGrp="1"/>
          </p:cNvSpPr>
          <p:nvPr>
            <p:ph type="body" sz="quarter" idx="10"/>
          </p:nvPr>
        </p:nvSpPr>
        <p:spPr>
          <a:xfrm>
            <a:off x="952500" y="2656904"/>
            <a:ext cx="4838700" cy="574318"/>
          </a:xfrm>
        </p:spPr>
        <p:txBody>
          <a:bodyPr rtlCol="0">
            <a:noAutofit/>
          </a:bodyPr>
          <a:lstStyle>
            <a:lvl1pPr marL="0" indent="0">
              <a:buNone/>
              <a:defRPr sz="1600">
                <a:latin typeface="+mn-lt"/>
              </a:defRPr>
            </a:lvl1pPr>
          </a:lstStyle>
          <a:p>
            <a:pPr lvl="0" rtl="0"/>
            <a:r>
              <a:rPr lang="en-US" noProof="0"/>
              <a:t>Click to edit Master text styles</a:t>
            </a:r>
          </a:p>
        </p:txBody>
      </p:sp>
      <p:grpSp>
        <p:nvGrpSpPr>
          <p:cNvPr id="15" name="Group 14">
            <a:extLst>
              <a:ext uri="{FF2B5EF4-FFF2-40B4-BE49-F238E27FC236}">
                <a16:creationId xmlns:a16="http://schemas.microsoft.com/office/drawing/2014/main"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7" name="Freeform 16">
              <a:extLst>
                <a:ext uri="{FF2B5EF4-FFF2-40B4-BE49-F238E27FC236}">
                  <a16:creationId xmlns:a16="http://schemas.microsoft.com/office/drawing/2014/main"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8" name="Freeform 17">
              <a:extLst>
                <a:ext uri="{FF2B5EF4-FFF2-40B4-BE49-F238E27FC236}">
                  <a16:creationId xmlns:a16="http://schemas.microsoft.com/office/drawing/2014/main"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4" name="Text Placeholder 3">
            <a:extLst>
              <a:ext uri="{FF2B5EF4-FFF2-40B4-BE49-F238E27FC236}">
                <a16:creationId xmlns:a16="http://schemas.microsoft.com/office/drawing/2014/main" id="{FF85D552-3AFC-4D21-A944-9D41E128A96E}"/>
              </a:ext>
            </a:extLst>
          </p:cNvPr>
          <p:cNvSpPr>
            <a:spLocks noGrp="1"/>
          </p:cNvSpPr>
          <p:nvPr>
            <p:ph type="body" sz="quarter" idx="12"/>
          </p:nvPr>
        </p:nvSpPr>
        <p:spPr>
          <a:xfrm>
            <a:off x="952500"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1" name="Text Placeholder 2">
            <a:extLst>
              <a:ext uri="{FF2B5EF4-FFF2-40B4-BE49-F238E27FC236}">
                <a16:creationId xmlns:a16="http://schemas.microsoft.com/office/drawing/2014/main" id="{BE8C2EDB-9C70-49A2-865C-E5CD77D3E741}"/>
              </a:ext>
            </a:extLst>
          </p:cNvPr>
          <p:cNvSpPr>
            <a:spLocks noGrp="1"/>
          </p:cNvSpPr>
          <p:nvPr>
            <p:ph type="body" sz="quarter" idx="13"/>
          </p:nvPr>
        </p:nvSpPr>
        <p:spPr>
          <a:xfrm>
            <a:off x="953655" y="3841846"/>
            <a:ext cx="4838700" cy="636754"/>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2" name="Text Placeholder 3">
            <a:extLst>
              <a:ext uri="{FF2B5EF4-FFF2-40B4-BE49-F238E27FC236}">
                <a16:creationId xmlns:a16="http://schemas.microsoft.com/office/drawing/2014/main" id="{EE50320A-D017-45C6-9986-94BC43911E98}"/>
              </a:ext>
            </a:extLst>
          </p:cNvPr>
          <p:cNvSpPr>
            <a:spLocks noGrp="1"/>
          </p:cNvSpPr>
          <p:nvPr>
            <p:ph type="body" sz="quarter" idx="14"/>
          </p:nvPr>
        </p:nvSpPr>
        <p:spPr>
          <a:xfrm>
            <a:off x="953655"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3" name="Text Placeholder 2">
            <a:extLst>
              <a:ext uri="{FF2B5EF4-FFF2-40B4-BE49-F238E27FC236}">
                <a16:creationId xmlns:a16="http://schemas.microsoft.com/office/drawing/2014/main" id="{673EB498-F5D2-4E15-990A-2AFA4A377CBB}"/>
              </a:ext>
            </a:extLst>
          </p:cNvPr>
          <p:cNvSpPr>
            <a:spLocks noGrp="1"/>
          </p:cNvSpPr>
          <p:nvPr>
            <p:ph type="body" sz="quarter" idx="15"/>
          </p:nvPr>
        </p:nvSpPr>
        <p:spPr>
          <a:xfrm>
            <a:off x="952500" y="5017901"/>
            <a:ext cx="4838700" cy="908340"/>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4" name="Text Placeholder 3">
            <a:extLst>
              <a:ext uri="{FF2B5EF4-FFF2-40B4-BE49-F238E27FC236}">
                <a16:creationId xmlns:a16="http://schemas.microsoft.com/office/drawing/2014/main" id="{1F528150-326B-4BB3-AC38-7FC805DB6BA7}"/>
              </a:ext>
            </a:extLst>
          </p:cNvPr>
          <p:cNvSpPr>
            <a:spLocks noGrp="1"/>
          </p:cNvSpPr>
          <p:nvPr>
            <p:ph type="body" sz="quarter" idx="16"/>
          </p:nvPr>
        </p:nvSpPr>
        <p:spPr>
          <a:xfrm>
            <a:off x="952500" y="4646997"/>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5" name="Text Placeholder 2">
            <a:extLst>
              <a:ext uri="{FF2B5EF4-FFF2-40B4-BE49-F238E27FC236}">
                <a16:creationId xmlns:a16="http://schemas.microsoft.com/office/drawing/2014/main" id="{20EBEFF7-AECA-409B-9ACC-A63A168283BE}"/>
              </a:ext>
            </a:extLst>
          </p:cNvPr>
          <p:cNvSpPr>
            <a:spLocks noGrp="1"/>
          </p:cNvSpPr>
          <p:nvPr>
            <p:ph type="body" sz="quarter" idx="17"/>
          </p:nvPr>
        </p:nvSpPr>
        <p:spPr>
          <a:xfrm>
            <a:off x="6399647" y="2656904"/>
            <a:ext cx="4838700" cy="574318"/>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6" name="Text Placeholder 3">
            <a:extLst>
              <a:ext uri="{FF2B5EF4-FFF2-40B4-BE49-F238E27FC236}">
                <a16:creationId xmlns:a16="http://schemas.microsoft.com/office/drawing/2014/main" id="{29E4D063-8666-4D7A-B8C8-2B9383F798E0}"/>
              </a:ext>
            </a:extLst>
          </p:cNvPr>
          <p:cNvSpPr>
            <a:spLocks noGrp="1"/>
          </p:cNvSpPr>
          <p:nvPr>
            <p:ph type="body" sz="quarter" idx="18"/>
          </p:nvPr>
        </p:nvSpPr>
        <p:spPr>
          <a:xfrm>
            <a:off x="6399647" y="2286000"/>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7" name="Text Placeholder 2">
            <a:extLst>
              <a:ext uri="{FF2B5EF4-FFF2-40B4-BE49-F238E27FC236}">
                <a16:creationId xmlns:a16="http://schemas.microsoft.com/office/drawing/2014/main" id="{4717B7CD-A4F9-444E-82B9-8914CB574887}"/>
              </a:ext>
            </a:extLst>
          </p:cNvPr>
          <p:cNvSpPr>
            <a:spLocks noGrp="1"/>
          </p:cNvSpPr>
          <p:nvPr>
            <p:ph type="body" sz="quarter" idx="19"/>
          </p:nvPr>
        </p:nvSpPr>
        <p:spPr>
          <a:xfrm>
            <a:off x="6399647" y="3841846"/>
            <a:ext cx="4838700" cy="908340"/>
          </a:xfrm>
        </p:spPr>
        <p:txBody>
          <a:bodyPr rtlCol="0">
            <a:noAutofit/>
          </a:bodyPr>
          <a:lstStyle>
            <a:lvl1pPr marL="0" indent="0">
              <a:buNone/>
              <a:defRPr sz="1600">
                <a:latin typeface="+mn-lt"/>
              </a:defRPr>
            </a:lvl1pPr>
          </a:lstStyle>
          <a:p>
            <a:pPr lvl="0" rtl="0"/>
            <a:r>
              <a:rPr lang="en-US" noProof="0"/>
              <a:t>Click to edit Master text styles</a:t>
            </a:r>
          </a:p>
        </p:txBody>
      </p:sp>
      <p:sp>
        <p:nvSpPr>
          <p:cNvPr id="28" name="Text Placeholder 3">
            <a:extLst>
              <a:ext uri="{FF2B5EF4-FFF2-40B4-BE49-F238E27FC236}">
                <a16:creationId xmlns:a16="http://schemas.microsoft.com/office/drawing/2014/main" id="{2CF285B7-A950-4326-A4D5-F5D542D2D65B}"/>
              </a:ext>
            </a:extLst>
          </p:cNvPr>
          <p:cNvSpPr>
            <a:spLocks noGrp="1"/>
          </p:cNvSpPr>
          <p:nvPr>
            <p:ph type="body" sz="quarter" idx="20"/>
          </p:nvPr>
        </p:nvSpPr>
        <p:spPr>
          <a:xfrm>
            <a:off x="6399647" y="3470942"/>
            <a:ext cx="4838700" cy="315915"/>
          </a:xfrm>
        </p:spPr>
        <p:txBody>
          <a:bodyPr rtlCol="0">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EC45E38A-5516-4C3E-88FC-0DCBD876054B}"/>
              </a:ext>
            </a:extLst>
          </p:cNvPr>
          <p:cNvSpPr>
            <a:spLocks noGrp="1"/>
          </p:cNvSpPr>
          <p:nvPr>
            <p:ph type="dt" sz="half" idx="21"/>
          </p:nvPr>
        </p:nvSpPr>
        <p:spPr/>
        <p:txBody>
          <a:bodyPr rtlCol="0"/>
          <a:lstStyle/>
          <a:p>
            <a:pPr rtl="0"/>
            <a:fld id="{0971D3F5-C297-4F98-9679-48877DEF0EC7}" type="datetime3">
              <a:rPr lang="en-GB" noProof="0" smtClean="0">
                <a:latin typeface="+mn-lt"/>
              </a:rPr>
              <a:t>23 March, 2025</a:t>
            </a:fld>
            <a:endParaRPr lang="en-GB" noProof="0" dirty="0">
              <a:latin typeface="+mn-lt"/>
            </a:endParaRPr>
          </a:p>
        </p:txBody>
      </p:sp>
      <p:sp>
        <p:nvSpPr>
          <p:cNvPr id="5" name="Footer Placeholder 4">
            <a:extLst>
              <a:ext uri="{FF2B5EF4-FFF2-40B4-BE49-F238E27FC236}">
                <a16:creationId xmlns:a16="http://schemas.microsoft.com/office/drawing/2014/main" id="{14225273-038D-4F51-A093-83D80104F21A}"/>
              </a:ext>
            </a:extLst>
          </p:cNvPr>
          <p:cNvSpPr>
            <a:spLocks noGrp="1"/>
          </p:cNvSpPr>
          <p:nvPr>
            <p:ph type="ftr" sz="quarter" idx="22"/>
          </p:nvPr>
        </p:nvSpPr>
        <p:spPr/>
        <p:txBody>
          <a:bodyPr rtlCol="0"/>
          <a:lstStyle/>
          <a:p>
            <a:pPr rtl="0"/>
            <a:r>
              <a:rPr lang="en-GB" noProof="0" dirty="0"/>
              <a:t>Annual Review</a:t>
            </a:r>
            <a:endParaRPr lang="en-GB" b="0" noProof="0" dirty="0"/>
          </a:p>
        </p:txBody>
      </p:sp>
      <p:sp>
        <p:nvSpPr>
          <p:cNvPr id="6" name="Slide Number Placeholder 5">
            <a:extLst>
              <a:ext uri="{FF2B5EF4-FFF2-40B4-BE49-F238E27FC236}">
                <a16:creationId xmlns:a16="http://schemas.microsoft.com/office/drawing/2014/main" id="{C7F24E14-E0E0-44FA-A4AA-FA63A858730C}"/>
              </a:ext>
            </a:extLst>
          </p:cNvPr>
          <p:cNvSpPr>
            <a:spLocks noGrp="1"/>
          </p:cNvSpPr>
          <p:nvPr>
            <p:ph type="sldNum" sz="quarter" idx="23"/>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16" name="Text Placeholder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rtlCol="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7" name="Subtitl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rtlCol="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a:t>Click to edit Master subtitle style</a:t>
            </a:r>
            <a:endParaRPr lang="en-GB" noProof="0" dirty="0"/>
          </a:p>
        </p:txBody>
      </p:sp>
      <p:sp>
        <p:nvSpPr>
          <p:cNvPr id="26" name="Titl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27" name="Straight Connector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Picture Placeholder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rtlCol="0"/>
          <a:lstStyle/>
          <a:p>
            <a:pPr rtl="0"/>
            <a:r>
              <a:rPr lang="en-US" noProof="0"/>
              <a:t>Click icon to add picture</a:t>
            </a:r>
            <a:endParaRPr lang="en-GB" noProof="0" dirty="0"/>
          </a:p>
        </p:txBody>
      </p:sp>
      <p:grpSp>
        <p:nvGrpSpPr>
          <p:cNvPr id="30" name="Group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2" name="Freeform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3" name="Freeform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spc="50" baseline="0">
                <a:latin typeface="+mj-lt"/>
              </a:defRPr>
            </a:lvl1pPr>
          </a:lstStyle>
          <a:p>
            <a:pPr rtl="0"/>
            <a:r>
              <a:rPr lang="en-US" noProof="0"/>
              <a:t>Click to edit Master title style</a:t>
            </a:r>
            <a:endParaRPr lang="en-GB" noProof="0" dirty="0"/>
          </a:p>
        </p:txBody>
      </p:sp>
      <p:cxnSp>
        <p:nvCxnSpPr>
          <p:cNvPr id="13" name="Straight Connector 12">
            <a:extLst>
              <a:ext uri="{FF2B5EF4-FFF2-40B4-BE49-F238E27FC236}">
                <a16:creationId xmlns:a16="http://schemas.microsoft.com/office/drawing/2014/main"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Text Placeholder 29">
            <a:extLst>
              <a:ext uri="{FF2B5EF4-FFF2-40B4-BE49-F238E27FC236}">
                <a16:creationId xmlns:a16="http://schemas.microsoft.com/office/drawing/2014/main" id="{58AAB058-5FFC-9E4E-AD2E-FB1B4EE51025}"/>
              </a:ext>
            </a:extLst>
          </p:cNvPr>
          <p:cNvSpPr>
            <a:spLocks noGrp="1"/>
          </p:cNvSpPr>
          <p:nvPr>
            <p:ph type="body" sz="quarter" idx="13"/>
          </p:nvPr>
        </p:nvSpPr>
        <p:spPr>
          <a:xfrm>
            <a:off x="952500" y="2818296"/>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5" name="Text Placeholder 29">
            <a:extLst>
              <a:ext uri="{FF2B5EF4-FFF2-40B4-BE49-F238E27FC236}">
                <a16:creationId xmlns:a16="http://schemas.microsoft.com/office/drawing/2014/main" id="{18ABDA74-C3EC-274D-BE87-AC5B825A2A4C}"/>
              </a:ext>
            </a:extLst>
          </p:cNvPr>
          <p:cNvSpPr>
            <a:spLocks noGrp="1"/>
          </p:cNvSpPr>
          <p:nvPr>
            <p:ph type="body" sz="quarter" idx="14"/>
          </p:nvPr>
        </p:nvSpPr>
        <p:spPr>
          <a:xfrm>
            <a:off x="952500" y="2209800"/>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16" name="Straight Connector 15">
            <a:extLst>
              <a:ext uri="{FF2B5EF4-FFF2-40B4-BE49-F238E27FC236}">
                <a16:creationId xmlns:a16="http://schemas.microsoft.com/office/drawing/2014/main"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Text Placeholder 29">
            <a:extLst>
              <a:ext uri="{FF2B5EF4-FFF2-40B4-BE49-F238E27FC236}">
                <a16:creationId xmlns:a16="http://schemas.microsoft.com/office/drawing/2014/main" id="{3ABA9FD1-9B74-F14F-81EF-7B3407196B03}"/>
              </a:ext>
            </a:extLst>
          </p:cNvPr>
          <p:cNvSpPr>
            <a:spLocks noGrp="1"/>
          </p:cNvSpPr>
          <p:nvPr>
            <p:ph type="body" sz="quarter" idx="15"/>
          </p:nvPr>
        </p:nvSpPr>
        <p:spPr>
          <a:xfrm>
            <a:off x="3663042" y="2818296"/>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8" name="Text Placeholder 29">
            <a:extLst>
              <a:ext uri="{FF2B5EF4-FFF2-40B4-BE49-F238E27FC236}">
                <a16:creationId xmlns:a16="http://schemas.microsoft.com/office/drawing/2014/main" id="{0E9E9D03-0186-5B4C-A73F-95ADCD08A44A}"/>
              </a:ext>
            </a:extLst>
          </p:cNvPr>
          <p:cNvSpPr>
            <a:spLocks noGrp="1"/>
          </p:cNvSpPr>
          <p:nvPr>
            <p:ph type="body" sz="quarter" idx="16"/>
          </p:nvPr>
        </p:nvSpPr>
        <p:spPr>
          <a:xfrm>
            <a:off x="3663042" y="2209800"/>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0" name="Straight Connector 19">
            <a:extLst>
              <a:ext uri="{FF2B5EF4-FFF2-40B4-BE49-F238E27FC236}">
                <a16:creationId xmlns:a16="http://schemas.microsoft.com/office/drawing/2014/main"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Text Placeholder 29">
            <a:extLst>
              <a:ext uri="{FF2B5EF4-FFF2-40B4-BE49-F238E27FC236}">
                <a16:creationId xmlns:a16="http://schemas.microsoft.com/office/drawing/2014/main" id="{F953BCFF-5CB8-784F-ACC1-A14670E62196}"/>
              </a:ext>
            </a:extLst>
          </p:cNvPr>
          <p:cNvSpPr>
            <a:spLocks noGrp="1"/>
          </p:cNvSpPr>
          <p:nvPr>
            <p:ph type="body" sz="quarter" idx="19"/>
          </p:nvPr>
        </p:nvSpPr>
        <p:spPr>
          <a:xfrm>
            <a:off x="952500" y="5131299"/>
            <a:ext cx="2133600"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2" name="Text Placeholder 29">
            <a:extLst>
              <a:ext uri="{FF2B5EF4-FFF2-40B4-BE49-F238E27FC236}">
                <a16:creationId xmlns:a16="http://schemas.microsoft.com/office/drawing/2014/main" id="{97DCC038-CDD3-1D48-B8BA-2617616935C5}"/>
              </a:ext>
            </a:extLst>
          </p:cNvPr>
          <p:cNvSpPr>
            <a:spLocks noGrp="1"/>
          </p:cNvSpPr>
          <p:nvPr>
            <p:ph type="body" sz="quarter" idx="20"/>
          </p:nvPr>
        </p:nvSpPr>
        <p:spPr>
          <a:xfrm>
            <a:off x="952500" y="4522803"/>
            <a:ext cx="2133600"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3" name="Straight Connector 22">
            <a:extLst>
              <a:ext uri="{FF2B5EF4-FFF2-40B4-BE49-F238E27FC236}">
                <a16:creationId xmlns:a16="http://schemas.microsoft.com/office/drawing/2014/main"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Text Placeholder 29">
            <a:extLst>
              <a:ext uri="{FF2B5EF4-FFF2-40B4-BE49-F238E27FC236}">
                <a16:creationId xmlns:a16="http://schemas.microsoft.com/office/drawing/2014/main" id="{C20DFC6E-CE65-E94B-921D-38F386E173F2}"/>
              </a:ext>
            </a:extLst>
          </p:cNvPr>
          <p:cNvSpPr>
            <a:spLocks noGrp="1"/>
          </p:cNvSpPr>
          <p:nvPr>
            <p:ph type="body" sz="quarter" idx="21"/>
          </p:nvPr>
        </p:nvSpPr>
        <p:spPr>
          <a:xfrm>
            <a:off x="3663042" y="5131299"/>
            <a:ext cx="2128157"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5" name="Text Placeholder 29">
            <a:extLst>
              <a:ext uri="{FF2B5EF4-FFF2-40B4-BE49-F238E27FC236}">
                <a16:creationId xmlns:a16="http://schemas.microsoft.com/office/drawing/2014/main" id="{773FBF72-A3D8-2F4E-BAD2-2755F0BE4A47}"/>
              </a:ext>
            </a:extLst>
          </p:cNvPr>
          <p:cNvSpPr>
            <a:spLocks noGrp="1"/>
          </p:cNvSpPr>
          <p:nvPr>
            <p:ph type="body" sz="quarter" idx="22"/>
          </p:nvPr>
        </p:nvSpPr>
        <p:spPr>
          <a:xfrm>
            <a:off x="3663042" y="4522803"/>
            <a:ext cx="2128157"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26" name="Straight Connector 25">
            <a:extLst>
              <a:ext uri="{FF2B5EF4-FFF2-40B4-BE49-F238E27FC236}">
                <a16:creationId xmlns:a16="http://schemas.microsoft.com/office/drawing/2014/main"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Text Placeholder 29">
            <a:extLst>
              <a:ext uri="{FF2B5EF4-FFF2-40B4-BE49-F238E27FC236}">
                <a16:creationId xmlns:a16="http://schemas.microsoft.com/office/drawing/2014/main" id="{9B18A1DC-4A61-514B-9F70-1DCC893EBB17}"/>
              </a:ext>
            </a:extLst>
          </p:cNvPr>
          <p:cNvSpPr>
            <a:spLocks noGrp="1"/>
          </p:cNvSpPr>
          <p:nvPr>
            <p:ph type="body" sz="quarter" idx="23"/>
          </p:nvPr>
        </p:nvSpPr>
        <p:spPr>
          <a:xfrm>
            <a:off x="6367054" y="5131299"/>
            <a:ext cx="2129245" cy="369332"/>
          </a:xfrm>
        </p:spPr>
        <p:txBody>
          <a:bodyPr lIns="0" tIns="0" rIns="0" bIns="0" rtlCol="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8" name="Text Placeholder 29">
            <a:extLst>
              <a:ext uri="{FF2B5EF4-FFF2-40B4-BE49-F238E27FC236}">
                <a16:creationId xmlns:a16="http://schemas.microsoft.com/office/drawing/2014/main" id="{DD138509-2AA1-D540-90D6-288474956619}"/>
              </a:ext>
            </a:extLst>
          </p:cNvPr>
          <p:cNvSpPr>
            <a:spLocks noGrp="1"/>
          </p:cNvSpPr>
          <p:nvPr>
            <p:ph type="body" sz="quarter" idx="24"/>
          </p:nvPr>
        </p:nvSpPr>
        <p:spPr>
          <a:xfrm>
            <a:off x="6367054" y="4522803"/>
            <a:ext cx="2129245" cy="205837"/>
          </a:xfrm>
        </p:spPr>
        <p:txBody>
          <a:bodyPr lIns="0" tIns="0" rIns="0" bIns="0" rtlCol="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62655503-4608-4F79-A5D4-B2F67958F263}"/>
              </a:ext>
            </a:extLst>
          </p:cNvPr>
          <p:cNvSpPr>
            <a:spLocks noGrp="1"/>
          </p:cNvSpPr>
          <p:nvPr>
            <p:ph type="dt" sz="half" idx="25"/>
          </p:nvPr>
        </p:nvSpPr>
        <p:spPr/>
        <p:txBody>
          <a:bodyPr rtlCol="0"/>
          <a:lstStyle/>
          <a:p>
            <a:pPr rtl="0"/>
            <a:fld id="{C02CDA83-4160-4EEB-AD7D-1C57C21837F3}" type="datetime3">
              <a:rPr lang="en-GB" noProof="0" smtClean="0">
                <a:latin typeface="+mn-lt"/>
              </a:rPr>
              <a:t>23 March, 2025</a:t>
            </a:fld>
            <a:endParaRPr lang="en-GB" noProof="0" dirty="0">
              <a:latin typeface="+mn-lt"/>
            </a:endParaRPr>
          </a:p>
        </p:txBody>
      </p:sp>
      <p:sp>
        <p:nvSpPr>
          <p:cNvPr id="3" name="Footer Placeholder 2">
            <a:extLst>
              <a:ext uri="{FF2B5EF4-FFF2-40B4-BE49-F238E27FC236}">
                <a16:creationId xmlns:a16="http://schemas.microsoft.com/office/drawing/2014/main" id="{9DAFA395-FE4C-4A99-A74E-57757D8473E1}"/>
              </a:ext>
            </a:extLst>
          </p:cNvPr>
          <p:cNvSpPr>
            <a:spLocks noGrp="1"/>
          </p:cNvSpPr>
          <p:nvPr>
            <p:ph type="ftr" sz="quarter" idx="26"/>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30A6A117-A0E8-43E1-9120-CE3B8B97667F}"/>
              </a:ext>
            </a:extLst>
          </p:cNvPr>
          <p:cNvSpPr>
            <a:spLocks noGrp="1"/>
          </p:cNvSpPr>
          <p:nvPr>
            <p:ph type="sldNum" sz="quarter" idx="27"/>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6" name="Freeform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19" name="Freeform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14" name="Picture Placeholder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rtlCol="0"/>
          <a:lstStyle/>
          <a:p>
            <a:pPr rtl="0"/>
            <a:r>
              <a:rPr lang="en-US" noProof="0"/>
              <a:t>Click icon to add picture</a:t>
            </a:r>
            <a:endParaRPr lang="en-GB" noProof="0" dirty="0"/>
          </a:p>
        </p:txBody>
      </p:sp>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en-US" noProof="0"/>
              <a:t>Click to edit Master title style</a:t>
            </a:r>
            <a:endParaRPr lang="en-GB" noProof="0" dirty="0"/>
          </a:p>
        </p:txBody>
      </p:sp>
      <p:cxnSp>
        <p:nvCxnSpPr>
          <p:cNvPr id="17" name="Straight Connector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rtlCol="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2" name="Date Placeholder 1">
            <a:extLst>
              <a:ext uri="{FF2B5EF4-FFF2-40B4-BE49-F238E27FC236}">
                <a16:creationId xmlns:a16="http://schemas.microsoft.com/office/drawing/2014/main" id="{CA64E0B3-57C5-4DAF-8531-F39610E77C09}"/>
              </a:ext>
            </a:extLst>
          </p:cNvPr>
          <p:cNvSpPr>
            <a:spLocks noGrp="1"/>
          </p:cNvSpPr>
          <p:nvPr>
            <p:ph type="dt" sz="half" idx="14"/>
          </p:nvPr>
        </p:nvSpPr>
        <p:spPr/>
        <p:txBody>
          <a:bodyPr rtlCol="0"/>
          <a:lstStyle/>
          <a:p>
            <a:pPr rtl="0"/>
            <a:fld id="{94200668-9301-4F8B-89F3-A4E2AEA80049}" type="datetime3">
              <a:rPr lang="en-GB" noProof="0" smtClean="0">
                <a:latin typeface="+mn-lt"/>
              </a:rPr>
              <a:t>23 March, 2025</a:t>
            </a:fld>
            <a:endParaRPr lang="en-GB" noProof="0" dirty="0">
              <a:latin typeface="+mn-lt"/>
            </a:endParaRPr>
          </a:p>
        </p:txBody>
      </p:sp>
      <p:sp>
        <p:nvSpPr>
          <p:cNvPr id="3" name="Footer Placeholder 2">
            <a:extLst>
              <a:ext uri="{FF2B5EF4-FFF2-40B4-BE49-F238E27FC236}">
                <a16:creationId xmlns:a16="http://schemas.microsoft.com/office/drawing/2014/main" id="{B7E0EC46-C626-4D58-AB64-0B3B850D1482}"/>
              </a:ext>
            </a:extLst>
          </p:cNvPr>
          <p:cNvSpPr>
            <a:spLocks noGrp="1"/>
          </p:cNvSpPr>
          <p:nvPr>
            <p:ph type="ftr" sz="quarter" idx="15"/>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8F25D00C-8F5C-4528-87FA-F9431D967555}"/>
              </a:ext>
            </a:extLst>
          </p:cNvPr>
          <p:cNvSpPr>
            <a:spLocks noGrp="1"/>
          </p:cNvSpPr>
          <p:nvPr>
            <p:ph type="sldNum" sz="quarter" idx="16"/>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eak">
    <p:bg>
      <p:bgPr>
        <a:solidFill>
          <a:schemeClr val="tx1"/>
        </a:solidFill>
        <a:effectLst/>
      </p:bgPr>
    </p:bg>
    <p:spTree>
      <p:nvGrpSpPr>
        <p:cNvPr id="1" name=""/>
        <p:cNvGrpSpPr/>
        <p:nvPr/>
      </p:nvGrpSpPr>
      <p:grpSpPr>
        <a:xfrm>
          <a:off x="0" y="0"/>
          <a:ext cx="0" cy="0"/>
          <a:chOff x="0" y="0"/>
          <a:chExt cx="0" cy="0"/>
        </a:xfrm>
      </p:grpSpPr>
      <p:sp>
        <p:nvSpPr>
          <p:cNvPr id="21" name="Picture Placeholder 2">
            <a:extLst>
              <a:ext uri="{FF2B5EF4-FFF2-40B4-BE49-F238E27FC236}">
                <a16:creationId xmlns:a16="http://schemas.microsoft.com/office/drawing/2014/main" id="{50E2385F-F6FA-D345-AF77-A9EE8E49310D}"/>
              </a:ext>
            </a:extLst>
          </p:cNvPr>
          <p:cNvSpPr>
            <a:spLocks noGrp="1"/>
          </p:cNvSpPr>
          <p:nvPr>
            <p:ph type="pic" sz="quarter" idx="13"/>
          </p:nvPr>
        </p:nvSpPr>
        <p:spPr>
          <a:xfrm>
            <a:off x="0" y="0"/>
            <a:ext cx="12191998" cy="6858000"/>
          </a:xfrm>
          <a:solidFill>
            <a:schemeClr val="accent2"/>
          </a:solidFill>
        </p:spPr>
        <p:txBody>
          <a:bodyPr rtlCol="0"/>
          <a:lstStyle/>
          <a:p>
            <a:pPr rtl="0"/>
            <a:r>
              <a:rPr lang="en-US" noProof="0"/>
              <a:t>Click icon to add picture</a:t>
            </a:r>
            <a:endParaRPr lang="en-GB" noProof="0" dirty="0"/>
          </a:p>
        </p:txBody>
      </p:sp>
      <p:sp>
        <p:nvSpPr>
          <p:cNvPr id="18" name="Title 1">
            <a:extLst>
              <a:ext uri="{FF2B5EF4-FFF2-40B4-BE49-F238E27FC236}">
                <a16:creationId xmlns:a16="http://schemas.microsoft.com/office/drawing/2014/main" id="{8D492973-78E3-D34E-835E-CF2D4517016D}"/>
              </a:ext>
            </a:extLst>
          </p:cNvPr>
          <p:cNvSpPr>
            <a:spLocks noGrp="1"/>
          </p:cNvSpPr>
          <p:nvPr>
            <p:ph type="title"/>
          </p:nvPr>
        </p:nvSpPr>
        <p:spPr>
          <a:xfrm>
            <a:off x="7193943" y="3045437"/>
            <a:ext cx="4941477" cy="610863"/>
          </a:xfrm>
          <a:prstGeom prst="rect">
            <a:avLst/>
          </a:prstGeom>
        </p:spPr>
        <p:txBody>
          <a:bodyPr lIns="0" tIns="0" rIns="0" bIns="0" rtlCol="0" anchor="b" anchorCtr="0">
            <a:normAutofit/>
          </a:bodyPr>
          <a:lstStyle>
            <a:lvl1pPr>
              <a:defRPr sz="4100" b="1" i="0" baseline="0">
                <a:solidFill>
                  <a:schemeClr val="tx1"/>
                </a:solidFill>
                <a:latin typeface="+mj-lt"/>
              </a:defRPr>
            </a:lvl1pPr>
          </a:lstStyle>
          <a:p>
            <a:pPr rtl="0"/>
            <a:r>
              <a:rPr lang="en-US" noProof="0"/>
              <a:t>Click to edit Master title style</a:t>
            </a:r>
            <a:endParaRPr lang="en-GB" noProof="0" dirty="0"/>
          </a:p>
        </p:txBody>
      </p:sp>
      <p:cxnSp>
        <p:nvCxnSpPr>
          <p:cNvPr id="20" name="Straight Connector 19">
            <a:extLst>
              <a:ext uri="{FF2B5EF4-FFF2-40B4-BE49-F238E27FC236}">
                <a16:creationId xmlns:a16="http://schemas.microsoft.com/office/drawing/2014/main"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4" name="Freeform 23">
              <a:extLst>
                <a:ext uri="{FF2B5EF4-FFF2-40B4-BE49-F238E27FC236}">
                  <a16:creationId xmlns:a16="http://schemas.microsoft.com/office/drawing/2014/main"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5" name="Freeform 24">
              <a:extLst>
                <a:ext uri="{FF2B5EF4-FFF2-40B4-BE49-F238E27FC236}">
                  <a16:creationId xmlns:a16="http://schemas.microsoft.com/office/drawing/2014/main"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tx1"/>
        </a:solidFill>
        <a:effectLst/>
      </p:bgPr>
    </p:bg>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id="{75992517-0394-6B43-B15D-2A86A34512F3}"/>
              </a:ext>
            </a:extLst>
          </p:cNvPr>
          <p:cNvSpPr>
            <a:spLocks noGrp="1"/>
          </p:cNvSpPr>
          <p:nvPr>
            <p:ph type="chart" sz="quarter" idx="10"/>
          </p:nvPr>
        </p:nvSpPr>
        <p:spPr>
          <a:xfrm>
            <a:off x="952500" y="1939108"/>
            <a:ext cx="10352810" cy="4110702"/>
          </a:xfrm>
        </p:spPr>
        <p:txBody>
          <a:bodyPr rtlCol="0"/>
          <a:lstStyle>
            <a:lvl1pPr>
              <a:defRPr>
                <a:solidFill>
                  <a:schemeClr val="tx1"/>
                </a:solidFill>
              </a:defRPr>
            </a:lvl1pPr>
          </a:lstStyle>
          <a:p>
            <a:pPr rtl="0"/>
            <a:r>
              <a:rPr lang="en-US" noProof="0"/>
              <a:t>Click icon to add chart</a:t>
            </a:r>
            <a:endParaRPr lang="en-GB" noProof="0"/>
          </a:p>
        </p:txBody>
      </p:sp>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2" name="Date Placeholder 1">
            <a:extLst>
              <a:ext uri="{FF2B5EF4-FFF2-40B4-BE49-F238E27FC236}">
                <a16:creationId xmlns:a16="http://schemas.microsoft.com/office/drawing/2014/main" id="{371012B1-809A-45CE-9FED-46D08DC8C42B}"/>
              </a:ext>
            </a:extLst>
          </p:cNvPr>
          <p:cNvSpPr>
            <a:spLocks noGrp="1"/>
          </p:cNvSpPr>
          <p:nvPr>
            <p:ph type="dt" sz="half" idx="11"/>
          </p:nvPr>
        </p:nvSpPr>
        <p:spPr/>
        <p:txBody>
          <a:bodyPr rtlCol="0"/>
          <a:lstStyle/>
          <a:p>
            <a:pPr rtl="0"/>
            <a:fld id="{029ECAD1-3047-43DC-81B7-231597E81F19}" type="datetime3">
              <a:rPr lang="en-GB" noProof="0" smtClean="0">
                <a:latin typeface="+mn-lt"/>
              </a:rPr>
              <a:t>23 March, 2025</a:t>
            </a:fld>
            <a:endParaRPr lang="en-GB" noProof="0">
              <a:latin typeface="+mn-lt"/>
            </a:endParaRPr>
          </a:p>
        </p:txBody>
      </p:sp>
      <p:sp>
        <p:nvSpPr>
          <p:cNvPr id="3" name="Footer Placeholder 2">
            <a:extLst>
              <a:ext uri="{FF2B5EF4-FFF2-40B4-BE49-F238E27FC236}">
                <a16:creationId xmlns:a16="http://schemas.microsoft.com/office/drawing/2014/main" id="{3FB6FA27-6601-4107-A3C9-808CB4430246}"/>
              </a:ext>
            </a:extLst>
          </p:cNvPr>
          <p:cNvSpPr>
            <a:spLocks noGrp="1"/>
          </p:cNvSpPr>
          <p:nvPr>
            <p:ph type="ftr" sz="quarter" idx="12"/>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0919432A-F8B5-4A96-AEE6-2E159658D5DD}"/>
              </a:ext>
            </a:extLst>
          </p:cNvPr>
          <p:cNvSpPr>
            <a:spLocks noGrp="1"/>
          </p:cNvSpPr>
          <p:nvPr>
            <p:ph type="sldNum" sz="quarter" idx="13"/>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rtlCol="0"/>
          <a:lstStyle/>
          <a:p>
            <a:pPr rtl="0"/>
            <a:r>
              <a:rPr lang="en-US" noProof="0"/>
              <a:t>Click icon to add table</a:t>
            </a:r>
            <a:endParaRPr lang="en-GB" noProof="0"/>
          </a:p>
        </p:txBody>
      </p:sp>
      <p:sp>
        <p:nvSpPr>
          <p:cNvPr id="2" name="Date Placeholder 1">
            <a:extLst>
              <a:ext uri="{FF2B5EF4-FFF2-40B4-BE49-F238E27FC236}">
                <a16:creationId xmlns:a16="http://schemas.microsoft.com/office/drawing/2014/main" id="{9B2411D2-78FE-46C1-9EA9-C6A882903B53}"/>
              </a:ext>
            </a:extLst>
          </p:cNvPr>
          <p:cNvSpPr>
            <a:spLocks noGrp="1"/>
          </p:cNvSpPr>
          <p:nvPr>
            <p:ph type="dt" sz="half" idx="11"/>
          </p:nvPr>
        </p:nvSpPr>
        <p:spPr/>
        <p:txBody>
          <a:bodyPr rtlCol="0"/>
          <a:lstStyle/>
          <a:p>
            <a:pPr rtl="0"/>
            <a:fld id="{1E6A16EE-7FBD-4E62-A186-69A1E1C8758D}" type="datetime3">
              <a:rPr lang="en-GB" noProof="0" smtClean="0">
                <a:latin typeface="+mn-lt"/>
              </a:rPr>
              <a:t>23 March, 2025</a:t>
            </a:fld>
            <a:endParaRPr lang="en-GB" noProof="0">
              <a:latin typeface="+mn-lt"/>
            </a:endParaRPr>
          </a:p>
        </p:txBody>
      </p:sp>
      <p:sp>
        <p:nvSpPr>
          <p:cNvPr id="3" name="Footer Placeholder 2">
            <a:extLst>
              <a:ext uri="{FF2B5EF4-FFF2-40B4-BE49-F238E27FC236}">
                <a16:creationId xmlns:a16="http://schemas.microsoft.com/office/drawing/2014/main" id="{C04DAF8F-82DB-4DBE-9041-71217A4516CB}"/>
              </a:ext>
            </a:extLst>
          </p:cNvPr>
          <p:cNvSpPr>
            <a:spLocks noGrp="1"/>
          </p:cNvSpPr>
          <p:nvPr>
            <p:ph type="ftr" sz="quarter" idx="12"/>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782F761B-6706-439D-9C75-43E751AB195C}"/>
              </a:ext>
            </a:extLst>
          </p:cNvPr>
          <p:cNvSpPr>
            <a:spLocks noGrp="1"/>
          </p:cNvSpPr>
          <p:nvPr>
            <p:ph type="sldNum" sz="quarter" idx="13"/>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rtlCol="0" anchor="t" anchorCtr="0">
            <a:normAutofit/>
          </a:bodyPr>
          <a:lstStyle>
            <a:lvl1pPr>
              <a:lnSpc>
                <a:spcPct val="100000"/>
              </a:lnSpc>
              <a:defRPr sz="2800" b="0" i="0">
                <a:solidFill>
                  <a:schemeClr val="bg1"/>
                </a:solidFill>
                <a:latin typeface="+mn-lt"/>
              </a:defRPr>
            </a:lvl1pPr>
          </a:lstStyle>
          <a:p>
            <a:pPr rtl="0"/>
            <a:r>
              <a:rPr lang="en-US" noProof="0"/>
              <a:t>Click to edit Master title style</a:t>
            </a:r>
            <a:endParaRPr lang="en-GB" noProof="0" dirty="0"/>
          </a:p>
        </p:txBody>
      </p:sp>
      <p:sp>
        <p:nvSpPr>
          <p:cNvPr id="10" name="TextBox 9">
            <a:extLst>
              <a:ext uri="{FF2B5EF4-FFF2-40B4-BE49-F238E27FC236}">
                <a16:creationId xmlns:a16="http://schemas.microsoft.com/office/drawing/2014/main" id="{E902327D-DBD4-7A4E-ABF2-A946A559A8AD}"/>
              </a:ext>
            </a:extLst>
          </p:cNvPr>
          <p:cNvSpPr txBox="1"/>
          <p:nvPr userDrawn="1"/>
        </p:nvSpPr>
        <p:spPr>
          <a:xfrm>
            <a:off x="699948" y="548291"/>
            <a:ext cx="1589372" cy="3170099"/>
          </a:xfrm>
          <a:prstGeom prst="rect">
            <a:avLst/>
          </a:prstGeom>
          <a:noFill/>
        </p:spPr>
        <p:txBody>
          <a:bodyPr wrap="square" rtlCol="0">
            <a:spAutoFit/>
          </a:bodyPr>
          <a:lstStyle/>
          <a:p>
            <a:pPr rtl="0"/>
            <a:r>
              <a:rPr lang="en-GB" sz="20000" b="1" noProof="0" dirty="0">
                <a:solidFill>
                  <a:schemeClr val="bg1"/>
                </a:solidFill>
              </a:rPr>
              <a:t>“</a:t>
            </a:r>
          </a:p>
        </p:txBody>
      </p:sp>
      <p:grpSp>
        <p:nvGrpSpPr>
          <p:cNvPr id="18" name="Group 17">
            <a:extLst>
              <a:ext uri="{FF2B5EF4-FFF2-40B4-BE49-F238E27FC236}">
                <a16:creationId xmlns:a16="http://schemas.microsoft.com/office/drawing/2014/main" id="{6ACB4ADD-D9F4-984E-B29D-A2CF6D19E810}"/>
              </a:ext>
            </a:extLst>
          </p:cNvPr>
          <p:cNvGrpSpPr/>
          <p:nvPr userDrawn="1"/>
        </p:nvGrpSpPr>
        <p:grpSpPr>
          <a:xfrm>
            <a:off x="6362700" y="0"/>
            <a:ext cx="5829298" cy="3235602"/>
            <a:chOff x="5612972" y="1"/>
            <a:chExt cx="6615961" cy="3672246"/>
          </a:xfrm>
        </p:grpSpPr>
        <p:sp>
          <p:nvSpPr>
            <p:cNvPr id="19" name="AutoShape 24">
              <a:extLst>
                <a:ext uri="{FF2B5EF4-FFF2-40B4-BE49-F238E27FC236}">
                  <a16:creationId xmlns:a16="http://schemas.microsoft.com/office/drawing/2014/main"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0" name="Freeform 19">
              <a:extLst>
                <a:ext uri="{FF2B5EF4-FFF2-40B4-BE49-F238E27FC236}">
                  <a16:creationId xmlns:a16="http://schemas.microsoft.com/office/drawing/2014/main"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1" name="Freeform 20">
              <a:extLst>
                <a:ext uri="{FF2B5EF4-FFF2-40B4-BE49-F238E27FC236}">
                  <a16:creationId xmlns:a16="http://schemas.microsoft.com/office/drawing/2014/main"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2" name="Freeform 21">
              <a:extLst>
                <a:ext uri="{FF2B5EF4-FFF2-40B4-BE49-F238E27FC236}">
                  <a16:creationId xmlns:a16="http://schemas.microsoft.com/office/drawing/2014/main"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23" name="Freeform 22">
              <a:extLst>
                <a:ext uri="{FF2B5EF4-FFF2-40B4-BE49-F238E27FC236}">
                  <a16:creationId xmlns:a16="http://schemas.microsoft.com/office/drawing/2014/main"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grpSp>
        <p:nvGrpSpPr>
          <p:cNvPr id="24" name="Group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reeform 24">
              <a:extLst>
                <a:ext uri="{FF2B5EF4-FFF2-40B4-BE49-F238E27FC236}">
                  <a16:creationId xmlns:a16="http://schemas.microsoft.com/office/drawing/2014/main"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6" name="Freeform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7" name="Freeform 26">
              <a:extLst>
                <a:ext uri="{FF2B5EF4-FFF2-40B4-BE49-F238E27FC236}">
                  <a16:creationId xmlns:a16="http://schemas.microsoft.com/office/drawing/2014/main"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tx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reeform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7" name="Freeform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6" name="Freeform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38" name="Picture Placeholder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rtlCol="0"/>
          <a:lstStyle/>
          <a:p>
            <a:pPr rtl="0"/>
            <a:r>
              <a:rPr lang="en-US" noProof="0"/>
              <a:t>Click icon to add picture</a:t>
            </a:r>
            <a:endParaRPr lang="en-GB" noProof="0" dirty="0"/>
          </a:p>
        </p:txBody>
      </p:sp>
      <p:sp>
        <p:nvSpPr>
          <p:cNvPr id="61" name="Titl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dirty="0"/>
          </a:p>
        </p:txBody>
      </p:sp>
      <p:cxnSp>
        <p:nvCxnSpPr>
          <p:cNvPr id="62" name="Straight Connector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Picture Placeholder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rtlCol="0"/>
          <a:lstStyle/>
          <a:p>
            <a:pPr rtl="0"/>
            <a:r>
              <a:rPr lang="en-US" noProof="0"/>
              <a:t>Click icon to add picture</a:t>
            </a:r>
            <a:endParaRPr lang="en-GB" noProof="0" dirty="0"/>
          </a:p>
        </p:txBody>
      </p:sp>
      <p:sp>
        <p:nvSpPr>
          <p:cNvPr id="72" name="Text Placeholder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3" name="Text Placeholder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4" name="Text Placeholder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5" name="Text Placeholder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6" name="Text Placeholder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7" name="Text Placeholder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8" name="Text Placeholder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79" name="Text Placeholder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grpSp>
        <p:nvGrpSpPr>
          <p:cNvPr id="23" name="Group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AutoShap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29" name="Freeform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0" name="Freeform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sp>
          <p:nvSpPr>
            <p:cNvPr id="31" name="Freeform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en-GB" noProof="0" dirty="0"/>
            </a:p>
          </p:txBody>
        </p:sp>
        <p:sp>
          <p:nvSpPr>
            <p:cNvPr id="32" name="Freeform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en-GB" noProof="0" dirty="0"/>
            </a:p>
          </p:txBody>
        </p:sp>
      </p:grpSp>
      <p:sp>
        <p:nvSpPr>
          <p:cNvPr id="66" name="Picture Placeholder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rtlCol="0"/>
          <a:lstStyle/>
          <a:p>
            <a:pPr rtl="0"/>
            <a:r>
              <a:rPr lang="en-US" noProof="0"/>
              <a:t>Click icon to add picture</a:t>
            </a:r>
            <a:endParaRPr lang="en-GB" noProof="0" dirty="0"/>
          </a:p>
        </p:txBody>
      </p:sp>
      <p:sp>
        <p:nvSpPr>
          <p:cNvPr id="69" name="Picture Placeholder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rtlCol="0"/>
          <a:lstStyle/>
          <a:p>
            <a:pPr rtl="0"/>
            <a:r>
              <a:rPr lang="en-US" noProof="0"/>
              <a:t>Click icon to add picture</a:t>
            </a:r>
            <a:endParaRPr lang="en-GB" noProof="0" dirty="0"/>
          </a:p>
        </p:txBody>
      </p:sp>
      <p:sp>
        <p:nvSpPr>
          <p:cNvPr id="2" name="Date Placeholder 1">
            <a:extLst>
              <a:ext uri="{FF2B5EF4-FFF2-40B4-BE49-F238E27FC236}">
                <a16:creationId xmlns:a16="http://schemas.microsoft.com/office/drawing/2014/main" id="{8ED89364-B1CB-4E72-A6BB-95A34B50661C}"/>
              </a:ext>
            </a:extLst>
          </p:cNvPr>
          <p:cNvSpPr>
            <a:spLocks noGrp="1"/>
          </p:cNvSpPr>
          <p:nvPr>
            <p:ph type="dt" sz="half" idx="32"/>
          </p:nvPr>
        </p:nvSpPr>
        <p:spPr/>
        <p:txBody>
          <a:bodyPr rtlCol="0"/>
          <a:lstStyle/>
          <a:p>
            <a:pPr rtl="0"/>
            <a:fld id="{D21FA074-9295-430E-9633-F682F8C96958}" type="datetime3">
              <a:rPr lang="en-GB" noProof="0" smtClean="0">
                <a:latin typeface="+mn-lt"/>
              </a:rPr>
              <a:t>23 March, 2025</a:t>
            </a:fld>
            <a:endParaRPr lang="en-GB" noProof="0" dirty="0">
              <a:latin typeface="+mn-lt"/>
            </a:endParaRPr>
          </a:p>
        </p:txBody>
      </p:sp>
      <p:sp>
        <p:nvSpPr>
          <p:cNvPr id="3" name="Footer Placeholder 2">
            <a:extLst>
              <a:ext uri="{FF2B5EF4-FFF2-40B4-BE49-F238E27FC236}">
                <a16:creationId xmlns:a16="http://schemas.microsoft.com/office/drawing/2014/main" id="{8E09328F-B310-4BF3-883E-BA9A39676AF2}"/>
              </a:ext>
            </a:extLst>
          </p:cNvPr>
          <p:cNvSpPr>
            <a:spLocks noGrp="1"/>
          </p:cNvSpPr>
          <p:nvPr>
            <p:ph type="ftr" sz="quarter" idx="33"/>
          </p:nvPr>
        </p:nvSpPr>
        <p:spPr/>
        <p:txBody>
          <a:bodyPr rtlCol="0"/>
          <a:lstStyle/>
          <a:p>
            <a:pPr rtl="0"/>
            <a:r>
              <a:rPr lang="en-GB" noProof="0" dirty="0"/>
              <a:t>Annual Review</a:t>
            </a:r>
            <a:endParaRPr lang="en-GB" b="0" noProof="0" dirty="0"/>
          </a:p>
        </p:txBody>
      </p:sp>
      <p:sp>
        <p:nvSpPr>
          <p:cNvPr id="4" name="Slide Number Placeholder 3">
            <a:extLst>
              <a:ext uri="{FF2B5EF4-FFF2-40B4-BE49-F238E27FC236}">
                <a16:creationId xmlns:a16="http://schemas.microsoft.com/office/drawing/2014/main" id="{04192EF2-9336-43EF-A365-1F54000F7DE9}"/>
              </a:ext>
            </a:extLst>
          </p:cNvPr>
          <p:cNvSpPr>
            <a:spLocks noGrp="1"/>
          </p:cNvSpPr>
          <p:nvPr>
            <p:ph type="sldNum" sz="quarter" idx="34"/>
          </p:nvPr>
        </p:nvSpPr>
        <p:spPr/>
        <p:txBody>
          <a:bodyPr rtlCol="0"/>
          <a:lstStyle/>
          <a:p>
            <a:pPr rtl="0"/>
            <a:fld id="{294A09A9-5501-47C1-A89A-A340965A2BE2}" type="slidenum">
              <a:rPr lang="en-GB" noProof="0" smtClean="0"/>
              <a:pPr/>
              <a:t>‹#›</a:t>
            </a:fld>
            <a:endParaRPr lang="en-GB" noProof="0" dirty="0"/>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id="{46EEE005-F78A-9D4F-B159-964376C387DD}"/>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en-US" noProof="0"/>
              <a:t>Click to edit Master title style</a:t>
            </a:r>
            <a:endParaRPr lang="en-GB" noProof="0"/>
          </a:p>
        </p:txBody>
      </p:sp>
      <p:sp>
        <p:nvSpPr>
          <p:cNvPr id="96" name="Text Placeholder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97" name="Text Placeholder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2" name="Text Placeholder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3" name="Text Placeholder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n-US" noProof="0"/>
              <a:t>Click to edit Master text styles</a:t>
            </a:r>
          </a:p>
        </p:txBody>
      </p:sp>
      <p:sp>
        <p:nvSpPr>
          <p:cNvPr id="106" name="Text Placeholder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7" name="Text Placeholder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en-US" noProof="0"/>
              <a:t>Click to edit Master text styles</a:t>
            </a:r>
          </a:p>
        </p:txBody>
      </p:sp>
      <p:sp>
        <p:nvSpPr>
          <p:cNvPr id="108" name="Text Placeholder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en-US" noProof="0"/>
              <a:t>Click to edit Master text styles</a:t>
            </a:r>
          </a:p>
        </p:txBody>
      </p:sp>
      <p:sp>
        <p:nvSpPr>
          <p:cNvPr id="109" name="Text Placeholder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en-US" noProof="0"/>
              <a:t>Click to edit Master text styles</a:t>
            </a:r>
          </a:p>
        </p:txBody>
      </p:sp>
      <p:cxnSp>
        <p:nvCxnSpPr>
          <p:cNvPr id="8" name="Straight Connector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a:p>
        </p:txBody>
      </p:sp>
      <p:sp>
        <p:nvSpPr>
          <p:cNvPr id="2" name="Date Placeholder 1">
            <a:extLst>
              <a:ext uri="{FF2B5EF4-FFF2-40B4-BE49-F238E27FC236}">
                <a16:creationId xmlns:a16="http://schemas.microsoft.com/office/drawing/2014/main" id="{21DC2552-C347-4C3D-8C92-4A6981227C0E}"/>
              </a:ext>
            </a:extLst>
          </p:cNvPr>
          <p:cNvSpPr>
            <a:spLocks noGrp="1"/>
          </p:cNvSpPr>
          <p:nvPr>
            <p:ph type="dt" sz="half" idx="36"/>
          </p:nvPr>
        </p:nvSpPr>
        <p:spPr/>
        <p:txBody>
          <a:bodyPr rtlCol="0"/>
          <a:lstStyle/>
          <a:p>
            <a:pPr rtl="0"/>
            <a:fld id="{D33AD83D-9671-4762-AF03-9C719A9CD695}" type="datetime3">
              <a:rPr lang="en-GB" noProof="0" smtClean="0">
                <a:latin typeface="+mn-lt"/>
              </a:rPr>
              <a:t>23 March, 2025</a:t>
            </a:fld>
            <a:endParaRPr lang="en-GB" noProof="0">
              <a:latin typeface="+mn-lt"/>
            </a:endParaRPr>
          </a:p>
        </p:txBody>
      </p:sp>
      <p:sp>
        <p:nvSpPr>
          <p:cNvPr id="3" name="Footer Placeholder 2">
            <a:extLst>
              <a:ext uri="{FF2B5EF4-FFF2-40B4-BE49-F238E27FC236}">
                <a16:creationId xmlns:a16="http://schemas.microsoft.com/office/drawing/2014/main" id="{A5B7C35C-F3E4-4522-8711-16E4F9052C2C}"/>
              </a:ext>
            </a:extLst>
          </p:cNvPr>
          <p:cNvSpPr>
            <a:spLocks noGrp="1"/>
          </p:cNvSpPr>
          <p:nvPr>
            <p:ph type="ftr" sz="quarter" idx="37"/>
          </p:nvPr>
        </p:nvSpPr>
        <p:spPr/>
        <p:txBody>
          <a:bodyPr rtlCol="0"/>
          <a:lstStyle/>
          <a:p>
            <a:pPr rtl="0"/>
            <a:r>
              <a:rPr lang="en-GB" noProof="0"/>
              <a:t>Annual Review</a:t>
            </a:r>
            <a:endParaRPr lang="en-GB" b="0" noProof="0"/>
          </a:p>
        </p:txBody>
      </p:sp>
      <p:sp>
        <p:nvSpPr>
          <p:cNvPr id="4" name="Slide Number Placeholder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rtlCol="0"/>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rtl="0"/>
            <a:r>
              <a:rPr lang="en-GB" noProof="0"/>
              <a:t>Click to edit Master text styles</a:t>
            </a:r>
          </a:p>
          <a:p>
            <a:pPr lvl="1" rtl="0"/>
            <a:r>
              <a:rPr lang="en-GB" noProof="0"/>
              <a:t>Second level</a:t>
            </a:r>
          </a:p>
          <a:p>
            <a:pPr lvl="2" rtl="0"/>
            <a:r>
              <a:rPr lang="en-GB" noProof="0"/>
              <a:t>Third level</a:t>
            </a:r>
          </a:p>
          <a:p>
            <a:pPr lvl="3" rtl="0"/>
            <a:r>
              <a:rPr lang="en-GB" noProof="0"/>
              <a:t>Quarter level</a:t>
            </a:r>
          </a:p>
          <a:p>
            <a:pPr lvl="4" rtl="0"/>
            <a:r>
              <a:rPr lang="en-GB" noProof="0"/>
              <a:t>Fifth level</a:t>
            </a:r>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pPr rtl="0"/>
            <a:r>
              <a:rPr lang="en-US" noProof="0"/>
              <a:t>Click to edit Master title style</a:t>
            </a:r>
            <a:endParaRPr lang="en-GB" noProof="0"/>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8AC5E797-DDC7-4716-ABC9-2C172A510C23}" type="datetime3">
              <a:rPr lang="en-GB" noProof="0" smtClean="0">
                <a:latin typeface="+mn-lt"/>
              </a:rPr>
              <a:t>23 March, 2025</a:t>
            </a:fld>
            <a:endParaRPr lang="en-GB" noProof="0">
              <a:latin typeface="+mn-lt"/>
            </a:endParaRPr>
          </a:p>
        </p:txBody>
      </p:sp>
      <p:sp>
        <p:nvSpPr>
          <p:cNvPr id="31" name="Footer Placeholder 4">
            <a:extLst>
              <a:ext uri="{FF2B5EF4-FFF2-40B4-BE49-F238E27FC236}">
                <a16:creationId xmlns:a16="http://schemas.microsoft.com/office/drawing/2014/main"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pPr rtl="0"/>
            <a:r>
              <a:rPr lang="en-GB" noProof="0"/>
              <a:t>Annual Review</a:t>
            </a:r>
            <a:endParaRPr lang="en-GB" b="0" noProof="0"/>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pPr rtl="0"/>
            <a:fld id="{294A09A9-5501-47C1-A89A-A340965A2BE2}" type="slidenum">
              <a:rPr lang="en-GB" noProof="0" smtClean="0"/>
              <a:pPr/>
              <a:t>‹#›</a:t>
            </a:fld>
            <a:endParaRPr lang="en-GB" noProof="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E168C-8042-5B4E-A5A4-A5BF693AE2D6}"/>
              </a:ext>
            </a:extLst>
          </p:cNvPr>
          <p:cNvSpPr>
            <a:spLocks noGrp="1"/>
          </p:cNvSpPr>
          <p:nvPr>
            <p:ph type="ctrTitle"/>
          </p:nvPr>
        </p:nvSpPr>
        <p:spPr>
          <a:xfrm>
            <a:off x="6007694" y="2308447"/>
            <a:ext cx="6184306" cy="1321754"/>
          </a:xfrm>
        </p:spPr>
        <p:txBody>
          <a:bodyPr rtlCol="0"/>
          <a:lstStyle/>
          <a:p>
            <a:pPr rtl="0"/>
            <a:r>
              <a:rPr lang="en-GB" sz="3200" dirty="0"/>
              <a:t>Call Back Management System</a:t>
            </a:r>
            <a:br>
              <a:rPr lang="en-GB" sz="3200" dirty="0"/>
            </a:br>
            <a:r>
              <a:rPr lang="en-GB" sz="2800" dirty="0"/>
              <a:t>Project Proposal</a:t>
            </a:r>
          </a:p>
        </p:txBody>
      </p:sp>
      <p:sp>
        <p:nvSpPr>
          <p:cNvPr id="3" name="Text Placeholder 2">
            <a:extLst>
              <a:ext uri="{FF2B5EF4-FFF2-40B4-BE49-F238E27FC236}">
                <a16:creationId xmlns:a16="http://schemas.microsoft.com/office/drawing/2014/main" id="{F18E61D8-31A3-2D45-8E25-CBE846E26E1C}"/>
              </a:ext>
            </a:extLst>
          </p:cNvPr>
          <p:cNvSpPr>
            <a:spLocks noGrp="1"/>
          </p:cNvSpPr>
          <p:nvPr>
            <p:ph type="body" sz="quarter" idx="11"/>
          </p:nvPr>
        </p:nvSpPr>
        <p:spPr>
          <a:xfrm>
            <a:off x="6367055" y="4549553"/>
            <a:ext cx="5491570" cy="953337"/>
          </a:xfrm>
        </p:spPr>
        <p:txBody>
          <a:bodyPr rtlCol="0"/>
          <a:lstStyle/>
          <a:p>
            <a:pPr rtl="0"/>
            <a:r>
              <a:rPr lang="en-GB" dirty="0">
                <a:latin typeface="+mj-lt"/>
              </a:rPr>
              <a:t>Prepared by :- Rushabh Thakkar</a:t>
            </a:r>
            <a:endParaRPr lang="en-GB" dirty="0"/>
          </a:p>
          <a:p>
            <a:pPr rtl="0"/>
            <a:r>
              <a:rPr lang="en-GB" dirty="0"/>
              <a:t>Date :- 21/03/2025</a:t>
            </a:r>
          </a:p>
          <a:p>
            <a:pPr rtl="0"/>
            <a:endParaRPr lang="en-GB" dirty="0"/>
          </a:p>
        </p:txBody>
      </p:sp>
    </p:spTree>
    <p:extLst>
      <p:ext uri="{BB962C8B-B14F-4D97-AF65-F5344CB8AC3E}">
        <p14:creationId xmlns:p14="http://schemas.microsoft.com/office/powerpoint/2010/main" val="296095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fontScale="90000"/>
          </a:bodyPr>
          <a:lstStyle/>
          <a:p>
            <a:pPr rtl="0"/>
            <a:r>
              <a:rPr lang="en-GB" dirty="0"/>
              <a:t>Methods/Approach</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10</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23 March, 2025</a:t>
            </a:fld>
            <a:endParaRPr lang="en-GB"/>
          </a:p>
        </p:txBody>
      </p:sp>
      <p:sp>
        <p:nvSpPr>
          <p:cNvPr id="9" name="Text Placeholder 44">
            <a:extLst>
              <a:ext uri="{FF2B5EF4-FFF2-40B4-BE49-F238E27FC236}">
                <a16:creationId xmlns:a16="http://schemas.microsoft.com/office/drawing/2014/main" id="{4A487FCB-438B-156E-68C9-9B9D23F4A3AC}"/>
              </a:ext>
            </a:extLst>
          </p:cNvPr>
          <p:cNvSpPr txBox="1">
            <a:spLocks/>
          </p:cNvSpPr>
          <p:nvPr/>
        </p:nvSpPr>
        <p:spPr>
          <a:xfrm>
            <a:off x="912747" y="3535037"/>
            <a:ext cx="9806655" cy="315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sz="1800" b="0" i="0" kern="1200" spc="0" baseline="0">
                <a:solidFill>
                  <a:schemeClr val="tx2"/>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None/>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6) Test &amp; Deploy</a:t>
            </a:r>
          </a:p>
        </p:txBody>
      </p:sp>
      <p:sp>
        <p:nvSpPr>
          <p:cNvPr id="8" name="TextBox 7">
            <a:extLst>
              <a:ext uri="{FF2B5EF4-FFF2-40B4-BE49-F238E27FC236}">
                <a16:creationId xmlns:a16="http://schemas.microsoft.com/office/drawing/2014/main" id="{DA40C05E-BE17-BF35-E71A-4CC83884BB4B}"/>
              </a:ext>
            </a:extLst>
          </p:cNvPr>
          <p:cNvSpPr txBox="1"/>
          <p:nvPr/>
        </p:nvSpPr>
        <p:spPr>
          <a:xfrm>
            <a:off x="964023" y="3996702"/>
            <a:ext cx="9806655" cy="1754326"/>
          </a:xfrm>
          <a:prstGeom prst="rect">
            <a:avLst/>
          </a:prstGeom>
          <a:noFill/>
        </p:spPr>
        <p:txBody>
          <a:bodyPr wrap="square">
            <a:spAutoFit/>
          </a:bodyPr>
          <a:lstStyle/>
          <a:p>
            <a:pPr marL="285750" indent="-285750" rtl="0">
              <a:buFont typeface="Arial" panose="020B0604020202020204" pitchFamily="34" charset="0"/>
              <a:buChar char="•"/>
            </a:pPr>
            <a:r>
              <a:rPr lang="en-US" dirty="0">
                <a:solidFill>
                  <a:schemeClr val="bg1"/>
                </a:solidFill>
              </a:rPr>
              <a:t>Prepare test cases and run the test cases.</a:t>
            </a:r>
          </a:p>
          <a:p>
            <a:pPr marL="285750" indent="-285750" rtl="0">
              <a:buFont typeface="Arial" panose="020B0604020202020204" pitchFamily="34" charset="0"/>
              <a:buChar char="•"/>
            </a:pPr>
            <a:r>
              <a:rPr lang="en-US" dirty="0">
                <a:solidFill>
                  <a:schemeClr val="bg1"/>
                </a:solidFill>
              </a:rPr>
              <a:t>Upon completion of the test cases perform high level testing.</a:t>
            </a:r>
          </a:p>
          <a:p>
            <a:pPr marL="285750" indent="-285750" rtl="0">
              <a:buFont typeface="Arial" panose="020B0604020202020204" pitchFamily="34" charset="0"/>
              <a:buChar char="•"/>
            </a:pPr>
            <a:r>
              <a:rPr lang="en-US" dirty="0">
                <a:solidFill>
                  <a:schemeClr val="bg1"/>
                </a:solidFill>
              </a:rPr>
              <a:t>Conduct UAT.</a:t>
            </a:r>
          </a:p>
          <a:p>
            <a:pPr marL="285750" indent="-285750" rtl="0">
              <a:buFont typeface="Arial" panose="020B0604020202020204" pitchFamily="34" charset="0"/>
              <a:buChar char="•"/>
            </a:pPr>
            <a:r>
              <a:rPr lang="en-US" dirty="0">
                <a:solidFill>
                  <a:schemeClr val="bg1"/>
                </a:solidFill>
              </a:rPr>
              <a:t>Update end user manuals for user training.</a:t>
            </a:r>
          </a:p>
          <a:p>
            <a:pPr marL="285750" indent="-285750" rtl="0">
              <a:buFont typeface="Arial" panose="020B0604020202020204" pitchFamily="34" charset="0"/>
              <a:buChar char="•"/>
            </a:pPr>
            <a:r>
              <a:rPr lang="en-US" dirty="0">
                <a:solidFill>
                  <a:schemeClr val="bg1"/>
                </a:solidFill>
              </a:rPr>
              <a:t>Update RTM.</a:t>
            </a:r>
          </a:p>
          <a:p>
            <a:pPr marL="285750" indent="-285750" rtl="0">
              <a:buFont typeface="Arial" panose="020B0604020202020204" pitchFamily="34" charset="0"/>
              <a:buChar char="•"/>
            </a:pPr>
            <a:r>
              <a:rPr lang="en-US" dirty="0">
                <a:solidFill>
                  <a:schemeClr val="bg1"/>
                </a:solidFill>
              </a:rPr>
              <a:t>Send the project closure document to the client post sign off on all the relevant documents.</a:t>
            </a:r>
          </a:p>
        </p:txBody>
      </p:sp>
      <p:sp>
        <p:nvSpPr>
          <p:cNvPr id="11" name="TextBox 10">
            <a:extLst>
              <a:ext uri="{FF2B5EF4-FFF2-40B4-BE49-F238E27FC236}">
                <a16:creationId xmlns:a16="http://schemas.microsoft.com/office/drawing/2014/main" id="{202BB577-AFE1-951C-2E60-6F4084EC6F97}"/>
              </a:ext>
            </a:extLst>
          </p:cNvPr>
          <p:cNvSpPr txBox="1"/>
          <p:nvPr/>
        </p:nvSpPr>
        <p:spPr>
          <a:xfrm>
            <a:off x="912747" y="2573978"/>
            <a:ext cx="9449074" cy="923330"/>
          </a:xfrm>
          <a:prstGeom prst="rect">
            <a:avLst/>
          </a:prstGeom>
          <a:noFill/>
        </p:spPr>
        <p:txBody>
          <a:bodyPr wrap="square">
            <a:spAutoFit/>
          </a:bodyPr>
          <a:lstStyle/>
          <a:p>
            <a:pPr marL="285750" indent="-285750" rtl="0">
              <a:buFont typeface="Arial" panose="020B0604020202020204" pitchFamily="34" charset="0"/>
              <a:buChar char="•"/>
            </a:pPr>
            <a:r>
              <a:rPr lang="en-US" dirty="0">
                <a:solidFill>
                  <a:schemeClr val="bg1"/>
                </a:solidFill>
              </a:rPr>
              <a:t>Conduct JAD sessions.</a:t>
            </a:r>
          </a:p>
          <a:p>
            <a:pPr marL="285750" indent="-285750" rtl="0">
              <a:buFont typeface="Arial" panose="020B0604020202020204" pitchFamily="34" charset="0"/>
              <a:buChar char="•"/>
            </a:pPr>
            <a:r>
              <a:rPr lang="en-US" dirty="0">
                <a:solidFill>
                  <a:schemeClr val="bg1"/>
                </a:solidFill>
              </a:rPr>
              <a:t>Complete the coding for the application before proceeding to the final stage of testing.</a:t>
            </a:r>
          </a:p>
          <a:p>
            <a:pPr rtl="0"/>
            <a:endParaRPr lang="en-GB" dirty="0">
              <a:solidFill>
                <a:schemeClr val="bg1"/>
              </a:solidFill>
            </a:endParaRPr>
          </a:p>
        </p:txBody>
      </p:sp>
      <p:sp>
        <p:nvSpPr>
          <p:cNvPr id="12" name="Text Placeholder 44">
            <a:extLst>
              <a:ext uri="{FF2B5EF4-FFF2-40B4-BE49-F238E27FC236}">
                <a16:creationId xmlns:a16="http://schemas.microsoft.com/office/drawing/2014/main" id="{4A487FCB-438B-156E-68C9-9B9D23F4A3AC}"/>
              </a:ext>
            </a:extLst>
          </p:cNvPr>
          <p:cNvSpPr txBox="1">
            <a:spLocks/>
          </p:cNvSpPr>
          <p:nvPr/>
        </p:nvSpPr>
        <p:spPr>
          <a:xfrm>
            <a:off x="912747" y="2258063"/>
            <a:ext cx="9806655" cy="315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sz="1800" b="0" i="0" kern="1200" spc="0" baseline="0">
                <a:solidFill>
                  <a:schemeClr val="tx2"/>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None/>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5) Coding</a:t>
            </a:r>
          </a:p>
        </p:txBody>
      </p:sp>
    </p:spTree>
    <p:extLst>
      <p:ext uri="{BB962C8B-B14F-4D97-AF65-F5344CB8AC3E}">
        <p14:creationId xmlns:p14="http://schemas.microsoft.com/office/powerpoint/2010/main" val="3585101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a:bodyPr>
          <a:lstStyle/>
          <a:p>
            <a:pPr rtl="0"/>
            <a:r>
              <a:rPr lang="en-GB" dirty="0"/>
              <a:t>Resources </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11</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23 March, 2025</a:t>
            </a:fld>
            <a:endParaRPr lang="en-GB"/>
          </a:p>
        </p:txBody>
      </p:sp>
      <p:sp>
        <p:nvSpPr>
          <p:cNvPr id="8" name="TextBox 7">
            <a:extLst>
              <a:ext uri="{FF2B5EF4-FFF2-40B4-BE49-F238E27FC236}">
                <a16:creationId xmlns:a16="http://schemas.microsoft.com/office/drawing/2014/main" id="{DA40C05E-BE17-BF35-E71A-4CC83884BB4B}"/>
              </a:ext>
            </a:extLst>
          </p:cNvPr>
          <p:cNvSpPr txBox="1"/>
          <p:nvPr/>
        </p:nvSpPr>
        <p:spPr>
          <a:xfrm>
            <a:off x="964023" y="2156747"/>
            <a:ext cx="9806655" cy="4247317"/>
          </a:xfrm>
          <a:prstGeom prst="rect">
            <a:avLst/>
          </a:prstGeom>
          <a:noFill/>
        </p:spPr>
        <p:txBody>
          <a:bodyPr wrap="square">
            <a:spAutoFit/>
          </a:bodyPr>
          <a:lstStyle/>
          <a:p>
            <a:pPr marL="285750" indent="-285750" rtl="0">
              <a:buFont typeface="Arial" panose="020B0604020202020204" pitchFamily="34" charset="0"/>
              <a:buChar char="•"/>
            </a:pPr>
            <a:r>
              <a:rPr lang="en-US" dirty="0">
                <a:solidFill>
                  <a:schemeClr val="bg1"/>
                </a:solidFill>
              </a:rPr>
              <a:t>Development team</a:t>
            </a:r>
          </a:p>
          <a:p>
            <a:pPr marL="400050" indent="-400050" rtl="0">
              <a:buFont typeface="+mj-lt"/>
              <a:buAutoNum type="romanLcPeriod"/>
            </a:pPr>
            <a:r>
              <a:rPr lang="en-US" dirty="0">
                <a:solidFill>
                  <a:schemeClr val="bg1"/>
                </a:solidFill>
              </a:rPr>
              <a:t>Business Analyst,</a:t>
            </a:r>
          </a:p>
          <a:p>
            <a:pPr marL="400050" indent="-400050" rtl="0">
              <a:buFont typeface="+mj-lt"/>
              <a:buAutoNum type="romanLcPeriod"/>
            </a:pPr>
            <a:r>
              <a:rPr lang="en-US" dirty="0">
                <a:solidFill>
                  <a:schemeClr val="bg1"/>
                </a:solidFill>
              </a:rPr>
              <a:t>Project Manager</a:t>
            </a:r>
          </a:p>
          <a:p>
            <a:pPr marL="400050" indent="-400050" rtl="0">
              <a:buFont typeface="+mj-lt"/>
              <a:buAutoNum type="romanLcPeriod"/>
            </a:pPr>
            <a:r>
              <a:rPr lang="en-US" dirty="0">
                <a:solidFill>
                  <a:schemeClr val="bg1"/>
                </a:solidFill>
              </a:rPr>
              <a:t>Developers</a:t>
            </a:r>
          </a:p>
          <a:p>
            <a:pPr marL="400050" indent="-400050" rtl="0">
              <a:buFont typeface="+mj-lt"/>
              <a:buAutoNum type="romanLcPeriod"/>
            </a:pPr>
            <a:r>
              <a:rPr lang="en-US" dirty="0">
                <a:solidFill>
                  <a:schemeClr val="bg1"/>
                </a:solidFill>
              </a:rPr>
              <a:t>Testers</a:t>
            </a:r>
          </a:p>
          <a:p>
            <a:pPr marL="400050" indent="-400050" rtl="0">
              <a:buFont typeface="+mj-lt"/>
              <a:buAutoNum type="romanLcPeriod"/>
            </a:pPr>
            <a:r>
              <a:rPr lang="en-US" dirty="0">
                <a:solidFill>
                  <a:schemeClr val="bg1"/>
                </a:solidFill>
              </a:rPr>
              <a:t>DB architect,</a:t>
            </a:r>
          </a:p>
          <a:p>
            <a:pPr marL="400050" indent="-400050" rtl="0">
              <a:buFont typeface="+mj-lt"/>
              <a:buAutoNum type="romanLcPeriod"/>
            </a:pPr>
            <a:r>
              <a:rPr lang="en-US" dirty="0">
                <a:solidFill>
                  <a:schemeClr val="bg1"/>
                </a:solidFill>
              </a:rPr>
              <a:t>NW architect</a:t>
            </a:r>
          </a:p>
          <a:p>
            <a:pPr marL="400050" indent="-400050" rtl="0">
              <a:buFont typeface="+mj-lt"/>
              <a:buAutoNum type="romanLcPeriod"/>
            </a:pPr>
            <a:r>
              <a:rPr lang="en-US" dirty="0">
                <a:solidFill>
                  <a:schemeClr val="bg1"/>
                </a:solidFill>
              </a:rPr>
              <a:t>Solution architect</a:t>
            </a:r>
          </a:p>
          <a:p>
            <a:pPr marL="400050" indent="-400050" rtl="0">
              <a:buFont typeface="+mj-lt"/>
              <a:buAutoNum type="romanLcPeriod"/>
            </a:pPr>
            <a:r>
              <a:rPr lang="en-US" dirty="0">
                <a:solidFill>
                  <a:schemeClr val="bg1"/>
                </a:solidFill>
              </a:rPr>
              <a:t>GUI designer</a:t>
            </a:r>
          </a:p>
          <a:p>
            <a:pPr marL="400050" indent="-400050" rtl="0">
              <a:buFont typeface="+mj-lt"/>
              <a:buAutoNum type="romanLcPeriod"/>
            </a:pPr>
            <a:endParaRPr lang="en-US" dirty="0">
              <a:solidFill>
                <a:schemeClr val="bg1"/>
              </a:solidFill>
            </a:endParaRPr>
          </a:p>
          <a:p>
            <a:pPr marL="400050" indent="-400050" rtl="0">
              <a:buFont typeface="Arial" panose="020B0604020202020204" pitchFamily="34" charset="0"/>
              <a:buChar char="•"/>
            </a:pPr>
            <a:r>
              <a:rPr lang="en-US" dirty="0">
                <a:solidFill>
                  <a:schemeClr val="bg1"/>
                </a:solidFill>
              </a:rPr>
              <a:t>Computers and laptops,</a:t>
            </a:r>
          </a:p>
          <a:p>
            <a:pPr marL="400050" indent="-400050" rtl="0">
              <a:buFont typeface="Arial" panose="020B0604020202020204" pitchFamily="34" charset="0"/>
              <a:buChar char="•"/>
            </a:pPr>
            <a:r>
              <a:rPr lang="en-US" dirty="0">
                <a:solidFill>
                  <a:schemeClr val="bg1"/>
                </a:solidFill>
              </a:rPr>
              <a:t>Microsoft office tools,</a:t>
            </a:r>
          </a:p>
          <a:p>
            <a:pPr marL="400050" indent="-400050" rtl="0">
              <a:buFont typeface="Arial" panose="020B0604020202020204" pitchFamily="34" charset="0"/>
              <a:buChar char="•"/>
            </a:pPr>
            <a:r>
              <a:rPr lang="en-US" dirty="0">
                <a:solidFill>
                  <a:schemeClr val="bg1"/>
                </a:solidFill>
              </a:rPr>
              <a:t>API applications &amp;</a:t>
            </a:r>
          </a:p>
          <a:p>
            <a:pPr marL="400050" indent="-400050" rtl="0">
              <a:buFont typeface="Arial" panose="020B0604020202020204" pitchFamily="34" charset="0"/>
              <a:buChar char="•"/>
            </a:pPr>
            <a:r>
              <a:rPr lang="en-US" dirty="0">
                <a:solidFill>
                  <a:schemeClr val="bg1"/>
                </a:solidFill>
              </a:rPr>
              <a:t>Money for </a:t>
            </a:r>
            <a:r>
              <a:rPr lang="en-US" dirty="0" err="1">
                <a:solidFill>
                  <a:schemeClr val="bg1"/>
                </a:solidFill>
              </a:rPr>
              <a:t>invetment</a:t>
            </a:r>
            <a:endParaRPr lang="en-US" dirty="0">
              <a:solidFill>
                <a:schemeClr val="bg1"/>
              </a:solidFill>
            </a:endParaRPr>
          </a:p>
          <a:p>
            <a:pPr marL="400050" indent="-400050" rtl="0">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452823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a:xfrm>
            <a:off x="964023" y="879063"/>
            <a:ext cx="6846833" cy="610863"/>
          </a:xfrm>
        </p:spPr>
        <p:txBody>
          <a:bodyPr rtlCol="0">
            <a:normAutofit/>
          </a:bodyPr>
          <a:lstStyle/>
          <a:p>
            <a:pPr rtl="0"/>
            <a:r>
              <a:rPr lang="en-GB" dirty="0"/>
              <a:t>Risks and dependencies </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12</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23 March, 2025</a:t>
            </a:fld>
            <a:endParaRPr lang="en-GB"/>
          </a:p>
        </p:txBody>
      </p:sp>
      <p:sp>
        <p:nvSpPr>
          <p:cNvPr id="8" name="TextBox 7">
            <a:extLst>
              <a:ext uri="{FF2B5EF4-FFF2-40B4-BE49-F238E27FC236}">
                <a16:creationId xmlns:a16="http://schemas.microsoft.com/office/drawing/2014/main" id="{DA40C05E-BE17-BF35-E71A-4CC83884BB4B}"/>
              </a:ext>
            </a:extLst>
          </p:cNvPr>
          <p:cNvSpPr txBox="1"/>
          <p:nvPr/>
        </p:nvSpPr>
        <p:spPr>
          <a:xfrm>
            <a:off x="964023" y="2156747"/>
            <a:ext cx="9806655" cy="3970318"/>
          </a:xfrm>
          <a:prstGeom prst="rect">
            <a:avLst/>
          </a:prstGeom>
          <a:noFill/>
        </p:spPr>
        <p:txBody>
          <a:bodyPr wrap="square">
            <a:spAutoFit/>
          </a:bodyPr>
          <a:lstStyle/>
          <a:p>
            <a:pPr marL="285750" indent="-285750" algn="l">
              <a:buFont typeface="Courier New" panose="02070309020205020404" pitchFamily="49" charset="0"/>
              <a:buChar char="o"/>
            </a:pPr>
            <a:r>
              <a:rPr lang="en-GB" sz="1400" b="0" i="0" u="sng" dirty="0">
                <a:solidFill>
                  <a:srgbClr val="000000"/>
                </a:solidFill>
                <a:effectLst/>
                <a:latin typeface="Times New Roman" panose="02020603050405020304" pitchFamily="18" charset="0"/>
              </a:rPr>
              <a:t>Inefficient processes: </a:t>
            </a:r>
            <a:r>
              <a:rPr lang="en-GB" sz="1400" b="0" i="0" dirty="0">
                <a:solidFill>
                  <a:srgbClr val="000000"/>
                </a:solidFill>
                <a:effectLst/>
                <a:latin typeface="Times New Roman" panose="02020603050405020304" pitchFamily="18" charset="0"/>
              </a:rPr>
              <a:t>Poorly designed or outdated workflows can lead to delays, rework, and resource waste.</a:t>
            </a:r>
          </a:p>
          <a:p>
            <a:pPr marL="285750" indent="-285750" algn="l">
              <a:buFont typeface="Courier New" panose="02070309020205020404" pitchFamily="49" charset="0"/>
              <a:buChar char="o"/>
            </a:pPr>
            <a:r>
              <a:rPr lang="en-GB" sz="1400" b="0" i="0" u="sng" dirty="0">
                <a:solidFill>
                  <a:srgbClr val="000000"/>
                </a:solidFill>
                <a:effectLst/>
                <a:latin typeface="Times New Roman" panose="02020603050405020304" pitchFamily="18" charset="0"/>
              </a:rPr>
              <a:t>Lack of clarity: </a:t>
            </a:r>
            <a:r>
              <a:rPr lang="en-GB" sz="1400" b="0" i="0" dirty="0">
                <a:solidFill>
                  <a:srgbClr val="000000"/>
                </a:solidFill>
                <a:effectLst/>
                <a:latin typeface="Times New Roman" panose="02020603050405020304" pitchFamily="18" charset="0"/>
              </a:rPr>
              <a:t>Ambiguous project documentation or unclear roles and responsibilities can result in misinterpretations and deviations from the plan.</a:t>
            </a:r>
          </a:p>
          <a:p>
            <a:pPr marL="285750" indent="-285750" algn="l">
              <a:buFont typeface="Courier New" panose="02070309020205020404" pitchFamily="49" charset="0"/>
              <a:buChar char="o"/>
            </a:pPr>
            <a:r>
              <a:rPr lang="en-GB" sz="1400" b="0" i="0" u="sng" dirty="0">
                <a:solidFill>
                  <a:srgbClr val="000000"/>
                </a:solidFill>
                <a:effectLst/>
                <a:latin typeface="Times New Roman" panose="02020603050405020304" pitchFamily="18" charset="0"/>
              </a:rPr>
              <a:t>Communication breakdowns: </a:t>
            </a:r>
            <a:r>
              <a:rPr lang="en-GB" sz="1400" b="0" i="0" dirty="0">
                <a:solidFill>
                  <a:srgbClr val="000000"/>
                </a:solidFill>
                <a:effectLst/>
                <a:latin typeface="Times New Roman" panose="02020603050405020304" pitchFamily="18" charset="0"/>
              </a:rPr>
              <a:t>Poor communication between team members, stakeholders, or departments can lead to misunderstandings and critical information being missed.</a:t>
            </a:r>
          </a:p>
          <a:p>
            <a:pPr marL="285750" indent="-285750" algn="l">
              <a:buFont typeface="Courier New" panose="02070309020205020404" pitchFamily="49" charset="0"/>
              <a:buChar char="o"/>
            </a:pPr>
            <a:r>
              <a:rPr lang="en-GB" sz="1400" b="0" i="0" u="sng" dirty="0">
                <a:solidFill>
                  <a:srgbClr val="000000"/>
                </a:solidFill>
                <a:effectLst/>
                <a:latin typeface="Times New Roman" panose="02020603050405020304" pitchFamily="18" charset="0"/>
              </a:rPr>
              <a:t>Change management issues</a:t>
            </a:r>
            <a:r>
              <a:rPr lang="en-GB" sz="1400" b="0" i="0" dirty="0">
                <a:solidFill>
                  <a:srgbClr val="000000"/>
                </a:solidFill>
                <a:effectLst/>
                <a:latin typeface="Times New Roman" panose="02020603050405020304" pitchFamily="18" charset="0"/>
              </a:rPr>
              <a:t>: Improper handling of project changes can create disruption and impact the overall process.</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Technical limitations: Reliance on outdated technology or inadequate tools can hinder project progress.</a:t>
            </a:r>
          </a:p>
          <a:p>
            <a:pPr marL="285750" indent="-285750" algn="l">
              <a:buFont typeface="Courier New" panose="02070309020205020404" pitchFamily="49" charset="0"/>
              <a:buChar char="o"/>
            </a:pPr>
            <a:r>
              <a:rPr lang="en-GB" sz="1400" b="0" i="0" u="sng" dirty="0">
                <a:solidFill>
                  <a:srgbClr val="000000"/>
                </a:solidFill>
                <a:effectLst/>
                <a:latin typeface="Times New Roman" panose="02020603050405020304" pitchFamily="18" charset="0"/>
              </a:rPr>
              <a:t>Quality control gaps: </a:t>
            </a:r>
            <a:r>
              <a:rPr lang="en-GB" sz="1400" b="0" i="0" dirty="0">
                <a:solidFill>
                  <a:srgbClr val="000000"/>
                </a:solidFill>
                <a:effectLst/>
                <a:latin typeface="Times New Roman" panose="02020603050405020304" pitchFamily="18" charset="0"/>
              </a:rPr>
              <a:t>Insufficient quality checks during the project execution can lead to defects and rework later on.</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Inefficiencies with the features for proposed project</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Unfriendly/complicated application</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Budget issues</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Timeline issues</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Resources leaving the job midway.</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Logistics: Online platform will require a delivery channel to deliver products to remote locations.</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Involvement of a delivery partner to deliver at remote locations.</a:t>
            </a:r>
          </a:p>
          <a:p>
            <a:pPr marL="285750" indent="-285750" algn="l">
              <a:buFont typeface="Courier New" panose="02070309020205020404" pitchFamily="49" charset="0"/>
              <a:buChar char="o"/>
            </a:pPr>
            <a:r>
              <a:rPr lang="en-GB" sz="1400" dirty="0">
                <a:solidFill>
                  <a:srgbClr val="000000"/>
                </a:solidFill>
                <a:latin typeface="Times New Roman" panose="02020603050405020304" pitchFamily="18" charset="0"/>
              </a:rPr>
              <a:t>Training the users who are used to the old ways of call backs.</a:t>
            </a:r>
          </a:p>
          <a:p>
            <a:pPr marL="285750" indent="-285750" algn="l">
              <a:buFont typeface="Courier New" panose="02070309020205020404" pitchFamily="49" charset="0"/>
              <a:buChar char="o"/>
            </a:pPr>
            <a:r>
              <a:rPr lang="en-GB" sz="1400" b="0" i="0" dirty="0">
                <a:solidFill>
                  <a:srgbClr val="000000"/>
                </a:solidFill>
                <a:effectLst/>
                <a:latin typeface="Times New Roman" panose="02020603050405020304" pitchFamily="18" charset="0"/>
              </a:rPr>
              <a:t>Training the managers and conducting regular sessions for doubt clarifications.</a:t>
            </a:r>
          </a:p>
          <a:p>
            <a:pPr marL="400050" indent="-400050" rtl="0">
              <a:buFont typeface="Arial" panose="020B0604020202020204" pitchFamily="34" charset="0"/>
              <a:buChar char="•"/>
            </a:pPr>
            <a:endParaRPr lang="en-US" sz="1400" dirty="0">
              <a:solidFill>
                <a:schemeClr val="bg1"/>
              </a:solidFill>
            </a:endParaRPr>
          </a:p>
        </p:txBody>
      </p:sp>
    </p:spTree>
    <p:extLst>
      <p:ext uri="{BB962C8B-B14F-4D97-AF65-F5344CB8AC3E}">
        <p14:creationId xmlns:p14="http://schemas.microsoft.com/office/powerpoint/2010/main" val="556190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07D85DA-D524-E979-AFB5-32880570778D}"/>
              </a:ext>
            </a:extLst>
          </p:cNvPr>
          <p:cNvSpPr/>
          <p:nvPr/>
        </p:nvSpPr>
        <p:spPr>
          <a:xfrm>
            <a:off x="4115563" y="3061339"/>
            <a:ext cx="3567773"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Thank You !</a:t>
            </a:r>
          </a:p>
        </p:txBody>
      </p:sp>
    </p:spTree>
    <p:extLst>
      <p:ext uri="{BB962C8B-B14F-4D97-AF65-F5344CB8AC3E}">
        <p14:creationId xmlns:p14="http://schemas.microsoft.com/office/powerpoint/2010/main" val="220306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2"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16" grpId="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53F689-2E51-BF4F-AE47-7CEB7CC4C52A}"/>
              </a:ext>
            </a:extLst>
          </p:cNvPr>
          <p:cNvSpPr>
            <a:spLocks noGrp="1"/>
          </p:cNvSpPr>
          <p:nvPr>
            <p:ph type="title"/>
          </p:nvPr>
        </p:nvSpPr>
        <p:spPr>
          <a:xfrm>
            <a:off x="964023" y="879063"/>
            <a:ext cx="8385076" cy="610863"/>
          </a:xfrm>
        </p:spPr>
        <p:txBody>
          <a:bodyPr rtlCol="0">
            <a:normAutofit fontScale="90000"/>
          </a:bodyPr>
          <a:lstStyle/>
          <a:p>
            <a:pPr rtl="0"/>
            <a:r>
              <a:rPr lang="en-GB" sz="4400" dirty="0"/>
              <a:t>Situation/Problem/Opportunity:-</a:t>
            </a:r>
            <a:endParaRPr lang="en-GB" dirty="0"/>
          </a:p>
        </p:txBody>
      </p:sp>
      <p:sp>
        <p:nvSpPr>
          <p:cNvPr id="4" name="Text Placeholder 3">
            <a:extLst>
              <a:ext uri="{FF2B5EF4-FFF2-40B4-BE49-F238E27FC236}">
                <a16:creationId xmlns:a16="http://schemas.microsoft.com/office/drawing/2014/main" id="{A17F80A9-6337-524E-AC61-32C5AFEE8E6D}"/>
              </a:ext>
            </a:extLst>
          </p:cNvPr>
          <p:cNvSpPr>
            <a:spLocks noGrp="1"/>
          </p:cNvSpPr>
          <p:nvPr>
            <p:ph type="body" sz="quarter" idx="11"/>
          </p:nvPr>
        </p:nvSpPr>
        <p:spPr>
          <a:xfrm>
            <a:off x="952499" y="2289363"/>
            <a:ext cx="10464682" cy="2795232"/>
          </a:xfrm>
        </p:spPr>
        <p:txBody>
          <a:bodyPr rtlCol="0"/>
          <a:lstStyle/>
          <a:p>
            <a:pPr rtl="0"/>
            <a:r>
              <a:rPr lang="en-GB" sz="1800" dirty="0"/>
              <a:t> </a:t>
            </a:r>
            <a:r>
              <a:rPr lang="en-GB" sz="1800" b="1" dirty="0"/>
              <a:t>Currently we don't have a call back reminder which leads to :-</a:t>
            </a:r>
          </a:p>
          <a:p>
            <a:pPr marL="342900" indent="-342900" rtl="0">
              <a:buAutoNum type="alphaLcParenR"/>
            </a:pPr>
            <a:r>
              <a:rPr lang="en-GB" dirty="0"/>
              <a:t>Keeping a manual data for callbacks,</a:t>
            </a:r>
          </a:p>
          <a:p>
            <a:pPr marL="342900" indent="-342900" rtl="0">
              <a:buAutoNum type="alphaLcParenR"/>
            </a:pPr>
            <a:r>
              <a:rPr lang="en-GB" dirty="0"/>
              <a:t>High probability of missing on calling back the customers for promised call backs,</a:t>
            </a:r>
          </a:p>
          <a:p>
            <a:pPr marL="342900" indent="-342900" rtl="0">
              <a:buAutoNum type="alphaLcParenR"/>
            </a:pPr>
            <a:r>
              <a:rPr lang="en-GB" dirty="0"/>
              <a:t>Impact on the customer experience,</a:t>
            </a:r>
          </a:p>
          <a:p>
            <a:pPr marL="342900" indent="-342900" rtl="0">
              <a:buAutoNum type="alphaLcParenR"/>
            </a:pPr>
            <a:r>
              <a:rPr lang="en-GB" dirty="0"/>
              <a:t>Impact to the brand image if the advisors miss on call backs,</a:t>
            </a:r>
          </a:p>
          <a:p>
            <a:pPr marL="342900" indent="-342900" rtl="0">
              <a:buAutoNum type="alphaLcParenR"/>
            </a:pPr>
            <a:r>
              <a:rPr lang="en-GB" dirty="0"/>
              <a:t> Increase in the number of complaints as the callbacks get missed</a:t>
            </a:r>
          </a:p>
          <a:p>
            <a:pPr marL="342900" indent="-342900" rtl="0">
              <a:buAutoNum type="alphaLcParenR"/>
            </a:pPr>
            <a:r>
              <a:rPr lang="en-GB" dirty="0"/>
              <a:t>Negative survey, detriments &amp; feedbacks impacting the customer satisfaction score &amp;</a:t>
            </a:r>
          </a:p>
          <a:p>
            <a:pPr marL="342900" indent="-342900" rtl="0">
              <a:buAutoNum type="alphaLcParenR"/>
            </a:pPr>
            <a:r>
              <a:rPr lang="en-GB" dirty="0"/>
              <a:t>Increased callbacks impacting the repeat call rates.</a:t>
            </a:r>
          </a:p>
          <a:p>
            <a:pPr marL="342900" indent="-342900" rtl="0">
              <a:buAutoNum type="alphaLcParenR"/>
            </a:pPr>
            <a:endParaRPr lang="en-GB" dirty="0"/>
          </a:p>
          <a:p>
            <a:pPr rtl="0"/>
            <a:endParaRPr lang="en-GB" dirty="0"/>
          </a:p>
        </p:txBody>
      </p:sp>
      <p:sp>
        <p:nvSpPr>
          <p:cNvPr id="7" name="Slide Number Placeholder 6">
            <a:extLst>
              <a:ext uri="{FF2B5EF4-FFF2-40B4-BE49-F238E27FC236}">
                <a16:creationId xmlns:a16="http://schemas.microsoft.com/office/drawing/2014/main" id="{F37669F0-EA6D-6B46-AF0E-A9C2D1F223DB}"/>
              </a:ext>
            </a:extLst>
          </p:cNvPr>
          <p:cNvSpPr>
            <a:spLocks noGrp="1"/>
          </p:cNvSpPr>
          <p:nvPr>
            <p:ph type="sldNum" sz="quarter" idx="16"/>
          </p:nvPr>
        </p:nvSpPr>
        <p:spPr>
          <a:xfrm>
            <a:off x="971550" y="6332220"/>
            <a:ext cx="523240" cy="247651"/>
          </a:xfrm>
        </p:spPr>
        <p:txBody>
          <a:bodyPr rtlCol="0"/>
          <a:lstStyle/>
          <a:p>
            <a:pPr rtl="0"/>
            <a:fld id="{294A09A9-5501-47C1-A89A-A340965A2BE2}" type="slidenum">
              <a:rPr lang="en-GB" smtClean="0"/>
              <a:pPr rtl="0"/>
              <a:t>2</a:t>
            </a:fld>
            <a:endParaRPr lang="en-GB"/>
          </a:p>
        </p:txBody>
      </p:sp>
      <p:sp>
        <p:nvSpPr>
          <p:cNvPr id="6" name="Footer Placeholder 5">
            <a:extLst>
              <a:ext uri="{FF2B5EF4-FFF2-40B4-BE49-F238E27FC236}">
                <a16:creationId xmlns:a16="http://schemas.microsoft.com/office/drawing/2014/main" id="{66F3960A-D260-8445-A153-0B674474CEBD}"/>
              </a:ext>
            </a:extLst>
          </p:cNvPr>
          <p:cNvSpPr>
            <a:spLocks noGrp="1"/>
          </p:cNvSpPr>
          <p:nvPr>
            <p:ph type="ftr" sz="quarter" idx="15"/>
          </p:nvPr>
        </p:nvSpPr>
        <p:spPr>
          <a:xfrm>
            <a:off x="1494790" y="6332220"/>
            <a:ext cx="1497330" cy="247651"/>
          </a:xfrm>
        </p:spPr>
        <p:txBody>
          <a:bodyPr rtlCol="0"/>
          <a:lstStyle/>
          <a:p>
            <a:pPr rtl="0"/>
            <a:r>
              <a:rPr lang="en-GB" dirty="0"/>
              <a:t>Project Proposal</a:t>
            </a:r>
          </a:p>
        </p:txBody>
      </p:sp>
      <p:sp>
        <p:nvSpPr>
          <p:cNvPr id="5" name="Date Placeholder 4">
            <a:extLst>
              <a:ext uri="{FF2B5EF4-FFF2-40B4-BE49-F238E27FC236}">
                <a16:creationId xmlns:a16="http://schemas.microsoft.com/office/drawing/2014/main" id="{2E803E71-3088-0347-9BCC-16ADB551CCC8}"/>
              </a:ext>
            </a:extLst>
          </p:cNvPr>
          <p:cNvSpPr>
            <a:spLocks noGrp="1"/>
          </p:cNvSpPr>
          <p:nvPr>
            <p:ph type="dt" sz="half" idx="14"/>
          </p:nvPr>
        </p:nvSpPr>
        <p:spPr>
          <a:xfrm>
            <a:off x="2992120" y="6332220"/>
            <a:ext cx="1313180" cy="247651"/>
          </a:xfrm>
        </p:spPr>
        <p:txBody>
          <a:bodyPr rtlCol="0"/>
          <a:lstStyle/>
          <a:p>
            <a:pPr rtl="0"/>
            <a:fld id="{7E95D1A8-F167-412C-8772-4FDCBEEA9C1E}" type="datetime3">
              <a:rPr lang="en-GB" smtClean="0"/>
              <a:t>23 March, 2025</a:t>
            </a:fld>
            <a:endParaRPr lang="en-GB"/>
          </a:p>
        </p:txBody>
      </p:sp>
    </p:spTree>
    <p:extLst>
      <p:ext uri="{BB962C8B-B14F-4D97-AF65-F5344CB8AC3E}">
        <p14:creationId xmlns:p14="http://schemas.microsoft.com/office/powerpoint/2010/main" val="391246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lstStyle/>
          <a:p>
            <a:pPr rtl="0"/>
            <a:r>
              <a:rPr lang="en-GB" dirty="0"/>
              <a:t>Purpose Statement</a:t>
            </a:r>
          </a:p>
        </p:txBody>
      </p:sp>
      <p:sp>
        <p:nvSpPr>
          <p:cNvPr id="45" name="Text Placeholder 44">
            <a:extLst>
              <a:ext uri="{FF2B5EF4-FFF2-40B4-BE49-F238E27FC236}">
                <a16:creationId xmlns:a16="http://schemas.microsoft.com/office/drawing/2014/main" id="{803A1E73-C790-447A-974F-B3ADB50149F7}"/>
              </a:ext>
            </a:extLst>
          </p:cNvPr>
          <p:cNvSpPr>
            <a:spLocks noGrp="1"/>
          </p:cNvSpPr>
          <p:nvPr>
            <p:ph type="body" sz="quarter" idx="12"/>
          </p:nvPr>
        </p:nvSpPr>
        <p:spPr/>
        <p:txBody>
          <a:bodyPr rtlCol="0"/>
          <a:lstStyle/>
          <a:p>
            <a:pPr rtl="0"/>
            <a:r>
              <a:rPr lang="en-GB" dirty="0"/>
              <a:t>The purpose of the project is to :-</a:t>
            </a:r>
          </a:p>
        </p:txBody>
      </p:sp>
      <p:sp>
        <p:nvSpPr>
          <p:cNvPr id="44" name="Text Placeholder 43">
            <a:extLst>
              <a:ext uri="{FF2B5EF4-FFF2-40B4-BE49-F238E27FC236}">
                <a16:creationId xmlns:a16="http://schemas.microsoft.com/office/drawing/2014/main" id="{906E4DF9-127F-4650-8BAA-2521A37885B0}"/>
              </a:ext>
            </a:extLst>
          </p:cNvPr>
          <p:cNvSpPr>
            <a:spLocks noGrp="1"/>
          </p:cNvSpPr>
          <p:nvPr>
            <p:ph type="body" sz="quarter" idx="10"/>
          </p:nvPr>
        </p:nvSpPr>
        <p:spPr>
          <a:xfrm>
            <a:off x="952499" y="2656904"/>
            <a:ext cx="7798393" cy="2838042"/>
          </a:xfrm>
        </p:spPr>
        <p:txBody>
          <a:bodyPr rtlCol="0"/>
          <a:lstStyle/>
          <a:p>
            <a:pPr rtl="0"/>
            <a:r>
              <a:rPr lang="en-GB" dirty="0"/>
              <a:t>Have a unified software for callback management that will help with to :-</a:t>
            </a:r>
          </a:p>
          <a:p>
            <a:pPr marL="342900" indent="-342900" rtl="0">
              <a:buAutoNum type="alphaLcParenR"/>
            </a:pPr>
            <a:r>
              <a:rPr lang="en-GB" dirty="0"/>
              <a:t>Get reminders on the organisation email id ,</a:t>
            </a:r>
          </a:p>
          <a:p>
            <a:pPr marL="342900" indent="-342900" rtl="0">
              <a:buAutoNum type="alphaLcParenR"/>
            </a:pPr>
            <a:r>
              <a:rPr lang="en-GB" dirty="0"/>
              <a:t>Cut down the impact of missed callbacks that could impact the brand image,</a:t>
            </a:r>
          </a:p>
          <a:p>
            <a:pPr marL="342900" indent="-342900" rtl="0">
              <a:buAutoNum type="alphaLcParenR"/>
            </a:pPr>
            <a:r>
              <a:rPr lang="en-GB" dirty="0"/>
              <a:t>Increase the customer satisfaction by delivering a customer first approach by timely callbacks,</a:t>
            </a:r>
          </a:p>
          <a:p>
            <a:pPr marL="342900" indent="-342900" rtl="0">
              <a:buAutoNum type="alphaLcParenR"/>
            </a:pPr>
            <a:r>
              <a:rPr lang="en-GB" dirty="0"/>
              <a:t>Reduce repeat call rates,</a:t>
            </a:r>
          </a:p>
          <a:p>
            <a:pPr marL="342900" indent="-342900" rtl="0">
              <a:buAutoNum type="alphaLcParenR"/>
            </a:pPr>
            <a:r>
              <a:rPr lang="en-GB" dirty="0"/>
              <a:t>Reduce complaints elated to missed callbacks,</a:t>
            </a:r>
          </a:p>
          <a:p>
            <a:pPr marL="342900" indent="-342900" rtl="0">
              <a:buAutoNum type="alphaLcParenR"/>
            </a:pPr>
            <a:r>
              <a:rPr lang="en-GB" dirty="0"/>
              <a:t>Make an efficient software to reduce manual efforts and misses &amp;</a:t>
            </a:r>
          </a:p>
          <a:p>
            <a:pPr marL="342900" indent="-342900" rtl="0">
              <a:buAutoNum type="alphaLcParenR"/>
            </a:pPr>
            <a:r>
              <a:rPr lang="en-GB" dirty="0"/>
              <a:t>Assign callbacks to fellow colleagues in case of leave of the employee.</a:t>
            </a:r>
          </a:p>
          <a:p>
            <a:pPr marL="342900" indent="-342900" rtl="0">
              <a:buAutoNum type="alphaLcParenR"/>
            </a:pPr>
            <a:endParaRPr lang="en-GB" dirty="0"/>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3</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23 March, 2025</a:t>
            </a:fld>
            <a:endParaRPr lang="en-GB"/>
          </a:p>
        </p:txBody>
      </p:sp>
    </p:spTree>
    <p:extLst>
      <p:ext uri="{BB962C8B-B14F-4D97-AF65-F5344CB8AC3E}">
        <p14:creationId xmlns:p14="http://schemas.microsoft.com/office/powerpoint/2010/main" val="643842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lstStyle/>
          <a:p>
            <a:pPr rtl="0"/>
            <a:r>
              <a:rPr lang="en-GB" dirty="0"/>
              <a:t>Project objectives</a:t>
            </a:r>
          </a:p>
        </p:txBody>
      </p:sp>
      <p:sp>
        <p:nvSpPr>
          <p:cNvPr id="45" name="Text Placeholder 44">
            <a:extLst>
              <a:ext uri="{FF2B5EF4-FFF2-40B4-BE49-F238E27FC236}">
                <a16:creationId xmlns:a16="http://schemas.microsoft.com/office/drawing/2014/main" id="{803A1E73-C790-447A-974F-B3ADB50149F7}"/>
              </a:ext>
            </a:extLst>
          </p:cNvPr>
          <p:cNvSpPr>
            <a:spLocks noGrp="1"/>
          </p:cNvSpPr>
          <p:nvPr>
            <p:ph type="body" sz="quarter" idx="12"/>
          </p:nvPr>
        </p:nvSpPr>
        <p:spPr/>
        <p:txBody>
          <a:bodyPr rtlCol="0"/>
          <a:lstStyle/>
          <a:p>
            <a:pPr rtl="0"/>
            <a:r>
              <a:rPr lang="en-GB" dirty="0"/>
              <a:t>The objective of the project is to:-</a:t>
            </a:r>
          </a:p>
        </p:txBody>
      </p:sp>
      <p:sp>
        <p:nvSpPr>
          <p:cNvPr id="44" name="Text Placeholder 43">
            <a:extLst>
              <a:ext uri="{FF2B5EF4-FFF2-40B4-BE49-F238E27FC236}">
                <a16:creationId xmlns:a16="http://schemas.microsoft.com/office/drawing/2014/main" id="{906E4DF9-127F-4650-8BAA-2521A37885B0}"/>
              </a:ext>
            </a:extLst>
          </p:cNvPr>
          <p:cNvSpPr>
            <a:spLocks noGrp="1"/>
          </p:cNvSpPr>
          <p:nvPr>
            <p:ph type="body" sz="quarter" idx="10"/>
          </p:nvPr>
        </p:nvSpPr>
        <p:spPr>
          <a:xfrm>
            <a:off x="952499" y="2656904"/>
            <a:ext cx="7798393" cy="2838042"/>
          </a:xfrm>
        </p:spPr>
        <p:txBody>
          <a:bodyPr rtlCol="0"/>
          <a:lstStyle/>
          <a:p>
            <a:pPr marL="285750" indent="-285750" rtl="0">
              <a:buFont typeface="Wingdings" panose="05000000000000000000" pitchFamily="2" charset="2"/>
              <a:buChar char="§"/>
            </a:pPr>
            <a:r>
              <a:rPr lang="en-GB" dirty="0"/>
              <a:t>Have a unified software for callback management that will help with to manage call backs in an efficient way and also save the hassle for keeping a track and relying on manual data.</a:t>
            </a:r>
          </a:p>
          <a:p>
            <a:pPr marL="285750" indent="-285750" rtl="0">
              <a:buFont typeface="Wingdings" panose="05000000000000000000" pitchFamily="2" charset="2"/>
              <a:buChar char="§"/>
            </a:pPr>
            <a:r>
              <a:rPr lang="en-GB" dirty="0"/>
              <a:t>Initially gather requirements using elicitation techniques to understand the GAP and to formulate the effort estimation.</a:t>
            </a:r>
          </a:p>
          <a:p>
            <a:pPr marL="285750" indent="-285750" rtl="0">
              <a:buFont typeface="Wingdings" panose="05000000000000000000" pitchFamily="2" charset="2"/>
              <a:buChar char="§"/>
            </a:pPr>
            <a:r>
              <a:rPr lang="en-GB" dirty="0"/>
              <a:t>Prepare UML diagrams that can help in understanding the architecture, business logic, GUI designs and Database layer designs.</a:t>
            </a:r>
          </a:p>
          <a:p>
            <a:pPr marL="285750" indent="-285750" rtl="0">
              <a:buFont typeface="Wingdings" panose="05000000000000000000" pitchFamily="2" charset="2"/>
              <a:buChar char="§"/>
            </a:pPr>
            <a:r>
              <a:rPr lang="en-GB" dirty="0"/>
              <a:t>Prepare wireframes, mock-ups and prototypes to understand how the application will look like and what will be the functionalities.</a:t>
            </a:r>
          </a:p>
          <a:p>
            <a:pPr marL="285750" indent="-285750" rtl="0">
              <a:buFont typeface="Wingdings" panose="05000000000000000000" pitchFamily="2" charset="2"/>
              <a:buChar char="§"/>
            </a:pPr>
            <a:r>
              <a:rPr lang="en-GB" dirty="0"/>
              <a:t>Conduct UAT to check if the application serves the purpose of creation.</a:t>
            </a:r>
          </a:p>
          <a:p>
            <a:pPr marL="285750" indent="-285750" rtl="0">
              <a:buFont typeface="Wingdings" panose="05000000000000000000" pitchFamily="2" charset="2"/>
              <a:buChar char="§"/>
            </a:pPr>
            <a:endParaRPr lang="en-GB" dirty="0"/>
          </a:p>
          <a:p>
            <a:pPr marL="285750" indent="-285750" rtl="0">
              <a:buFont typeface="Wingdings" panose="05000000000000000000" pitchFamily="2" charset="2"/>
              <a:buChar char="§"/>
            </a:pPr>
            <a:endParaRPr lang="en-GB" dirty="0"/>
          </a:p>
          <a:p>
            <a:pPr marL="285750" indent="-285750" rtl="0">
              <a:buFont typeface="Wingdings" panose="05000000000000000000" pitchFamily="2" charset="2"/>
              <a:buChar char="§"/>
            </a:pPr>
            <a:endParaRPr lang="en-GB" dirty="0"/>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4</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23 March, 2025</a:t>
            </a:fld>
            <a:endParaRPr lang="en-GB"/>
          </a:p>
        </p:txBody>
      </p:sp>
    </p:spTree>
    <p:extLst>
      <p:ext uri="{BB962C8B-B14F-4D97-AF65-F5344CB8AC3E}">
        <p14:creationId xmlns:p14="http://schemas.microsoft.com/office/powerpoint/2010/main" val="1768310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lstStyle/>
          <a:p>
            <a:pPr rtl="0"/>
            <a:r>
              <a:rPr lang="en-GB" dirty="0"/>
              <a:t>Success Criteria</a:t>
            </a:r>
          </a:p>
        </p:txBody>
      </p:sp>
      <p:sp>
        <p:nvSpPr>
          <p:cNvPr id="45" name="Text Placeholder 44">
            <a:extLst>
              <a:ext uri="{FF2B5EF4-FFF2-40B4-BE49-F238E27FC236}">
                <a16:creationId xmlns:a16="http://schemas.microsoft.com/office/drawing/2014/main" id="{803A1E73-C790-447A-974F-B3ADB50149F7}"/>
              </a:ext>
            </a:extLst>
          </p:cNvPr>
          <p:cNvSpPr>
            <a:spLocks noGrp="1"/>
          </p:cNvSpPr>
          <p:nvPr>
            <p:ph type="body" sz="quarter" idx="12"/>
          </p:nvPr>
        </p:nvSpPr>
        <p:spPr>
          <a:xfrm>
            <a:off x="952499" y="2286000"/>
            <a:ext cx="9806655" cy="315915"/>
          </a:xfrm>
        </p:spPr>
        <p:txBody>
          <a:bodyPr rtlCol="0"/>
          <a:lstStyle/>
          <a:p>
            <a:pPr marL="285750" indent="-285750" rtl="0">
              <a:buFont typeface="Arial" panose="020B0604020202020204" pitchFamily="34" charset="0"/>
              <a:buChar char="•"/>
            </a:pPr>
            <a:r>
              <a:rPr lang="en-GB" dirty="0">
                <a:solidFill>
                  <a:schemeClr val="bg1"/>
                </a:solidFill>
                <a:latin typeface="Franklin Gothic Book (Body)"/>
              </a:rPr>
              <a:t>The application should allow users to login using their email id &amp; password.</a:t>
            </a:r>
          </a:p>
          <a:p>
            <a:pPr marL="285750" indent="-285750" rtl="0">
              <a:buFont typeface="Arial" panose="020B0604020202020204" pitchFamily="34" charset="0"/>
              <a:buChar char="•"/>
            </a:pPr>
            <a:r>
              <a:rPr lang="en-GB" dirty="0">
                <a:solidFill>
                  <a:schemeClr val="bg1"/>
                </a:solidFill>
                <a:latin typeface="Franklin Gothic Book (Body)"/>
              </a:rPr>
              <a:t>The users should be able to reset their password by a forget password link on their email,</a:t>
            </a:r>
          </a:p>
          <a:p>
            <a:pPr marL="285750" indent="-285750" rtl="0">
              <a:buFont typeface="Arial" panose="020B0604020202020204" pitchFamily="34" charset="0"/>
              <a:buChar char="•"/>
            </a:pPr>
            <a:r>
              <a:rPr lang="en-GB" dirty="0">
                <a:solidFill>
                  <a:schemeClr val="bg1"/>
                </a:solidFill>
                <a:latin typeface="Franklin Gothic Book (Body)"/>
              </a:rPr>
              <a:t>The users should be able to add details about their callbacks to be made along with the option to select date &amp; time,</a:t>
            </a:r>
          </a:p>
          <a:p>
            <a:pPr marL="285750" indent="-285750" rtl="0">
              <a:buFont typeface="Arial" panose="020B0604020202020204" pitchFamily="34" charset="0"/>
              <a:buChar char="•"/>
            </a:pPr>
            <a:r>
              <a:rPr lang="en-GB" dirty="0">
                <a:solidFill>
                  <a:schemeClr val="bg1"/>
                </a:solidFill>
                <a:latin typeface="Franklin Gothic Book (Body)"/>
              </a:rPr>
              <a:t>Managers should get a complete view regarding the call backs for their entire team.</a:t>
            </a:r>
          </a:p>
          <a:p>
            <a:pPr marL="285750" indent="-285750" rtl="0">
              <a:buFont typeface="Arial" panose="020B0604020202020204" pitchFamily="34" charset="0"/>
              <a:buChar char="•"/>
            </a:pPr>
            <a:r>
              <a:rPr lang="en-GB" dirty="0">
                <a:solidFill>
                  <a:schemeClr val="bg1"/>
                </a:solidFill>
                <a:latin typeface="Franklin Gothic Book (Body)"/>
              </a:rPr>
              <a:t>Managers and employees to get a notification regarding the call back status 1 hour before the scheduled call back.</a:t>
            </a:r>
          </a:p>
          <a:p>
            <a:pPr marL="285750" indent="-285750" rtl="0">
              <a:buFont typeface="Arial" panose="020B0604020202020204" pitchFamily="34" charset="0"/>
              <a:buChar char="•"/>
            </a:pPr>
            <a:r>
              <a:rPr lang="en-GB" dirty="0">
                <a:solidFill>
                  <a:schemeClr val="bg1"/>
                </a:solidFill>
                <a:latin typeface="Franklin Gothic Book (Body)"/>
              </a:rPr>
              <a:t>Managers should be able to assign the call backs to other employees in case the employee falls sick or is on leaves.</a:t>
            </a:r>
          </a:p>
          <a:p>
            <a:pPr marL="285750" indent="-285750" rtl="0">
              <a:buFont typeface="Arial" panose="020B0604020202020204" pitchFamily="34" charset="0"/>
              <a:buChar char="•"/>
            </a:pPr>
            <a:r>
              <a:rPr lang="en-GB" dirty="0">
                <a:solidFill>
                  <a:schemeClr val="bg1"/>
                </a:solidFill>
                <a:latin typeface="Franklin Gothic Book (Body)"/>
              </a:rPr>
              <a:t>In case of a failed call back for more than 24 hours, a stinker email should be shared to the employee along with the team manager.</a:t>
            </a:r>
          </a:p>
          <a:p>
            <a:pPr marL="285750" indent="-285750" rtl="0">
              <a:buFont typeface="Arial" panose="020B0604020202020204" pitchFamily="34" charset="0"/>
              <a:buChar char="•"/>
            </a:pPr>
            <a:endParaRPr lang="en-GB" dirty="0">
              <a:latin typeface="Franklin Gothic Book (Body)"/>
            </a:endParaRPr>
          </a:p>
          <a:p>
            <a:pPr marL="285750" indent="-285750" rtl="0">
              <a:buFont typeface="Arial" panose="020B0604020202020204" pitchFamily="34" charset="0"/>
              <a:buChar char="•"/>
            </a:pPr>
            <a:endParaRPr lang="en-GB" dirty="0">
              <a:latin typeface="Franklin Gothic Book (Body)"/>
            </a:endParaRP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5</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23 March, 2025</a:t>
            </a:fld>
            <a:endParaRPr lang="en-GB"/>
          </a:p>
        </p:txBody>
      </p:sp>
    </p:spTree>
    <p:extLst>
      <p:ext uri="{BB962C8B-B14F-4D97-AF65-F5344CB8AC3E}">
        <p14:creationId xmlns:p14="http://schemas.microsoft.com/office/powerpoint/2010/main" val="4130806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fontScale="90000"/>
          </a:bodyPr>
          <a:lstStyle/>
          <a:p>
            <a:pPr rtl="0"/>
            <a:r>
              <a:rPr lang="en-GB" dirty="0"/>
              <a:t>Methods/Approach</a:t>
            </a:r>
          </a:p>
        </p:txBody>
      </p:sp>
      <p:sp>
        <p:nvSpPr>
          <p:cNvPr id="45" name="Text Placeholder 44">
            <a:extLst>
              <a:ext uri="{FF2B5EF4-FFF2-40B4-BE49-F238E27FC236}">
                <a16:creationId xmlns:a16="http://schemas.microsoft.com/office/drawing/2014/main" id="{803A1E73-C790-447A-974F-B3ADB50149F7}"/>
              </a:ext>
            </a:extLst>
          </p:cNvPr>
          <p:cNvSpPr>
            <a:spLocks noGrp="1"/>
          </p:cNvSpPr>
          <p:nvPr>
            <p:ph type="body" sz="quarter" idx="12"/>
          </p:nvPr>
        </p:nvSpPr>
        <p:spPr>
          <a:xfrm>
            <a:off x="952499" y="2286000"/>
            <a:ext cx="9806655" cy="315915"/>
          </a:xfrm>
        </p:spPr>
        <p:txBody>
          <a:bodyPr rtlCol="0"/>
          <a:lstStyle/>
          <a:p>
            <a:pPr rtl="0"/>
            <a:r>
              <a:rPr lang="en-GB" dirty="0"/>
              <a:t>1) Pre Project analysis :-</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6</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23 March, 2025</a:t>
            </a:fld>
            <a:endParaRPr lang="en-GB"/>
          </a:p>
        </p:txBody>
      </p:sp>
      <p:sp>
        <p:nvSpPr>
          <p:cNvPr id="7" name="TextBox 6">
            <a:extLst>
              <a:ext uri="{FF2B5EF4-FFF2-40B4-BE49-F238E27FC236}">
                <a16:creationId xmlns:a16="http://schemas.microsoft.com/office/drawing/2014/main" id="{FC81D649-335B-C631-89C0-14CC70C27CC8}"/>
              </a:ext>
            </a:extLst>
          </p:cNvPr>
          <p:cNvSpPr txBox="1"/>
          <p:nvPr/>
        </p:nvSpPr>
        <p:spPr>
          <a:xfrm>
            <a:off x="1233169" y="2801080"/>
            <a:ext cx="9449074" cy="3139321"/>
          </a:xfrm>
          <a:prstGeom prst="rect">
            <a:avLst/>
          </a:prstGeom>
          <a:noFill/>
        </p:spPr>
        <p:txBody>
          <a:bodyPr wrap="square">
            <a:spAutoFit/>
          </a:bodyPr>
          <a:lstStyle/>
          <a:p>
            <a:pPr marL="285750" indent="-285750" rtl="0">
              <a:buFont typeface="Arial" panose="020B0604020202020204" pitchFamily="34" charset="0"/>
              <a:buChar char="•"/>
            </a:pPr>
            <a:r>
              <a:rPr lang="en-GB" b="1" dirty="0">
                <a:solidFill>
                  <a:schemeClr val="bg1"/>
                </a:solidFill>
              </a:rPr>
              <a:t>Conduct enterprise analysis:-</a:t>
            </a:r>
            <a:r>
              <a:rPr lang="en-GB" dirty="0">
                <a:solidFill>
                  <a:schemeClr val="bg1"/>
                </a:solidFill>
              </a:rPr>
              <a:t> SWOT analysis, Feasibility studies, GAP analysis, Root cause analysis, decision analysis, strategy analysis, business architecture framework, business case formulation &amp; prepare BRD.</a:t>
            </a:r>
          </a:p>
          <a:p>
            <a:pPr marL="285750" indent="-285750" rtl="0">
              <a:buFont typeface="Arial" panose="020B0604020202020204" pitchFamily="34" charset="0"/>
              <a:buChar char="•"/>
            </a:pPr>
            <a:endParaRPr lang="en-GB" dirty="0">
              <a:solidFill>
                <a:schemeClr val="bg1"/>
              </a:solidFill>
            </a:endParaRPr>
          </a:p>
          <a:p>
            <a:pPr marL="285750" indent="-285750" rtl="0">
              <a:buFont typeface="Arial" panose="020B0604020202020204" pitchFamily="34" charset="0"/>
              <a:buChar char="•"/>
            </a:pPr>
            <a:r>
              <a:rPr lang="en-GB" dirty="0">
                <a:solidFill>
                  <a:schemeClr val="bg1"/>
                </a:solidFill>
              </a:rPr>
              <a:t>Risk Analysis:- Conduct risk analysis ; Technical risks, operational risk, </a:t>
            </a:r>
          </a:p>
          <a:p>
            <a:pPr marL="285750" indent="-285750" rtl="0">
              <a:buFont typeface="Arial" panose="020B0604020202020204" pitchFamily="34" charset="0"/>
              <a:buChar char="•"/>
            </a:pPr>
            <a:r>
              <a:rPr lang="en-GB" dirty="0">
                <a:solidFill>
                  <a:schemeClr val="bg1"/>
                </a:solidFill>
              </a:rPr>
              <a:t>Planning :- BA to plan BA approach strategy , documentation to be done, communication tools to be used.</a:t>
            </a:r>
          </a:p>
          <a:p>
            <a:pPr marL="285750" indent="-285750" rtl="0">
              <a:buFont typeface="Arial" panose="020B0604020202020204" pitchFamily="34" charset="0"/>
              <a:buChar char="•"/>
            </a:pPr>
            <a:endParaRPr lang="en-GB" dirty="0">
              <a:solidFill>
                <a:schemeClr val="bg1"/>
              </a:solidFill>
            </a:endParaRPr>
          </a:p>
          <a:p>
            <a:pPr marL="285750" indent="-285750" rtl="0">
              <a:buFont typeface="Arial" panose="020B0604020202020204" pitchFamily="34" charset="0"/>
              <a:buChar char="•"/>
            </a:pPr>
            <a:r>
              <a:rPr lang="en-GB" b="1" dirty="0">
                <a:solidFill>
                  <a:schemeClr val="bg1"/>
                </a:solidFill>
              </a:rPr>
              <a:t>Conduct stakeholder analysis :- </a:t>
            </a:r>
            <a:r>
              <a:rPr lang="en-GB" dirty="0">
                <a:solidFill>
                  <a:schemeClr val="bg1"/>
                </a:solidFill>
              </a:rPr>
              <a:t>Identify the stakeholder, stakeholder summary, stakeholder listing document &amp; RASCI matrix.</a:t>
            </a:r>
            <a:endParaRPr lang="en-GB" b="1" dirty="0">
              <a:solidFill>
                <a:schemeClr val="bg1"/>
              </a:solidFill>
            </a:endParaRPr>
          </a:p>
          <a:p>
            <a:pPr rtl="0"/>
            <a:endParaRPr lang="en-GB" dirty="0"/>
          </a:p>
        </p:txBody>
      </p:sp>
    </p:spTree>
    <p:extLst>
      <p:ext uri="{BB962C8B-B14F-4D97-AF65-F5344CB8AC3E}">
        <p14:creationId xmlns:p14="http://schemas.microsoft.com/office/powerpoint/2010/main" val="2009064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fontScale="90000"/>
          </a:bodyPr>
          <a:lstStyle/>
          <a:p>
            <a:pPr rtl="0"/>
            <a:r>
              <a:rPr lang="en-GB" dirty="0"/>
              <a:t>Methods/Approach</a:t>
            </a:r>
          </a:p>
        </p:txBody>
      </p:sp>
      <p:sp>
        <p:nvSpPr>
          <p:cNvPr id="45" name="Text Placeholder 44">
            <a:extLst>
              <a:ext uri="{FF2B5EF4-FFF2-40B4-BE49-F238E27FC236}">
                <a16:creationId xmlns:a16="http://schemas.microsoft.com/office/drawing/2014/main" id="{803A1E73-C790-447A-974F-B3ADB50149F7}"/>
              </a:ext>
            </a:extLst>
          </p:cNvPr>
          <p:cNvSpPr>
            <a:spLocks noGrp="1"/>
          </p:cNvSpPr>
          <p:nvPr>
            <p:ph type="body" sz="quarter" idx="12"/>
          </p:nvPr>
        </p:nvSpPr>
        <p:spPr>
          <a:xfrm>
            <a:off x="952499" y="2286000"/>
            <a:ext cx="9806655" cy="315915"/>
          </a:xfrm>
        </p:spPr>
        <p:txBody>
          <a:bodyPr rtlCol="0"/>
          <a:lstStyle/>
          <a:p>
            <a:pPr rtl="0"/>
            <a:r>
              <a:rPr lang="en-GB" dirty="0"/>
              <a:t>2) Gather Requirements :-</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7</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23 March, 2025</a:t>
            </a:fld>
            <a:endParaRPr lang="en-GB"/>
          </a:p>
        </p:txBody>
      </p:sp>
      <p:sp>
        <p:nvSpPr>
          <p:cNvPr id="7" name="TextBox 6">
            <a:extLst>
              <a:ext uri="{FF2B5EF4-FFF2-40B4-BE49-F238E27FC236}">
                <a16:creationId xmlns:a16="http://schemas.microsoft.com/office/drawing/2014/main" id="{FC81D649-335B-C631-89C0-14CC70C27CC8}"/>
              </a:ext>
            </a:extLst>
          </p:cNvPr>
          <p:cNvSpPr txBox="1"/>
          <p:nvPr/>
        </p:nvSpPr>
        <p:spPr>
          <a:xfrm>
            <a:off x="1233170" y="2758907"/>
            <a:ext cx="9449074" cy="3416320"/>
          </a:xfrm>
          <a:prstGeom prst="rect">
            <a:avLst/>
          </a:prstGeom>
          <a:noFill/>
        </p:spPr>
        <p:txBody>
          <a:bodyPr wrap="square">
            <a:spAutoFit/>
          </a:bodyPr>
          <a:lstStyle/>
          <a:p>
            <a:pPr rtl="0"/>
            <a:r>
              <a:rPr lang="en-GB" dirty="0">
                <a:solidFill>
                  <a:schemeClr val="bg1"/>
                </a:solidFill>
              </a:rPr>
              <a:t>Gather requirements using elicitation techniques to understand what needs to be built.</a:t>
            </a:r>
          </a:p>
          <a:p>
            <a:pPr rtl="0"/>
            <a:endParaRPr lang="en-GB" dirty="0">
              <a:solidFill>
                <a:schemeClr val="bg1"/>
              </a:solidFill>
            </a:endParaRPr>
          </a:p>
          <a:p>
            <a:pPr rtl="0"/>
            <a:r>
              <a:rPr lang="en-GB" b="1" dirty="0">
                <a:solidFill>
                  <a:schemeClr val="bg1"/>
                </a:solidFill>
              </a:rPr>
              <a:t>Brainstorming</a:t>
            </a:r>
            <a:r>
              <a:rPr lang="en-GB" dirty="0">
                <a:solidFill>
                  <a:schemeClr val="bg1"/>
                </a:solidFill>
              </a:rPr>
              <a:t> :- Conduct a brainstorming session to understand what are the current problems faced by the employees and to find out what solution can be implemented to make the call back system hassle free</a:t>
            </a:r>
            <a:endParaRPr lang="en-GB" dirty="0"/>
          </a:p>
          <a:p>
            <a:pPr rtl="0"/>
            <a:endParaRPr lang="en-GB" dirty="0"/>
          </a:p>
          <a:p>
            <a:pPr rtl="0"/>
            <a:r>
              <a:rPr lang="en-GB" b="1" dirty="0">
                <a:solidFill>
                  <a:schemeClr val="bg1"/>
                </a:solidFill>
              </a:rPr>
              <a:t>Observing:- </a:t>
            </a:r>
            <a:r>
              <a:rPr lang="en-GB" dirty="0">
                <a:solidFill>
                  <a:schemeClr val="bg1"/>
                </a:solidFill>
              </a:rPr>
              <a:t>Observe the user's current method of saving details for the call backs to identify gaps and what improvements can be done with the current process </a:t>
            </a:r>
          </a:p>
          <a:p>
            <a:pPr rtl="0"/>
            <a:endParaRPr lang="en-GB" dirty="0">
              <a:solidFill>
                <a:schemeClr val="bg1"/>
              </a:solidFill>
            </a:endParaRPr>
          </a:p>
          <a:p>
            <a:pPr rtl="0"/>
            <a:r>
              <a:rPr lang="en-GB" b="1" dirty="0">
                <a:solidFill>
                  <a:schemeClr val="bg1"/>
                </a:solidFill>
              </a:rPr>
              <a:t>Interviews :-</a:t>
            </a:r>
            <a:r>
              <a:rPr lang="en-GB" dirty="0"/>
              <a:t>f </a:t>
            </a:r>
            <a:r>
              <a:rPr lang="en-GB" dirty="0">
                <a:solidFill>
                  <a:schemeClr val="bg1"/>
                </a:solidFill>
              </a:rPr>
              <a:t>conduct interviews of employees and managers to understand what is the issue they face in regard to maintaining the callback data and to understand how the call back fails impact the customer and the business. </a:t>
            </a:r>
            <a:r>
              <a:rPr lang="en-GB" dirty="0"/>
              <a:t>is to:-</a:t>
            </a:r>
          </a:p>
        </p:txBody>
      </p:sp>
    </p:spTree>
    <p:extLst>
      <p:ext uri="{BB962C8B-B14F-4D97-AF65-F5344CB8AC3E}">
        <p14:creationId xmlns:p14="http://schemas.microsoft.com/office/powerpoint/2010/main" val="585049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fontScale="90000"/>
          </a:bodyPr>
          <a:lstStyle/>
          <a:p>
            <a:pPr rtl="0"/>
            <a:r>
              <a:rPr lang="en-GB" dirty="0"/>
              <a:t>Methods/Approach</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8</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23 March, 2025</a:t>
            </a:fld>
            <a:endParaRPr lang="en-GB"/>
          </a:p>
        </p:txBody>
      </p:sp>
      <p:sp>
        <p:nvSpPr>
          <p:cNvPr id="7" name="TextBox 6">
            <a:extLst>
              <a:ext uri="{FF2B5EF4-FFF2-40B4-BE49-F238E27FC236}">
                <a16:creationId xmlns:a16="http://schemas.microsoft.com/office/drawing/2014/main" id="{FC81D649-335B-C631-89C0-14CC70C27CC8}"/>
              </a:ext>
            </a:extLst>
          </p:cNvPr>
          <p:cNvSpPr txBox="1"/>
          <p:nvPr/>
        </p:nvSpPr>
        <p:spPr>
          <a:xfrm>
            <a:off x="1180963" y="2190217"/>
            <a:ext cx="9501280" cy="3416320"/>
          </a:xfrm>
          <a:prstGeom prst="rect">
            <a:avLst/>
          </a:prstGeom>
          <a:noFill/>
        </p:spPr>
        <p:txBody>
          <a:bodyPr wrap="square">
            <a:spAutoFit/>
          </a:bodyPr>
          <a:lstStyle/>
          <a:p>
            <a:pPr rtl="0"/>
            <a:r>
              <a:rPr lang="en-GB" b="1" dirty="0">
                <a:solidFill>
                  <a:schemeClr val="bg1"/>
                </a:solidFill>
              </a:rPr>
              <a:t>Workshop</a:t>
            </a:r>
            <a:r>
              <a:rPr lang="en-GB" dirty="0">
                <a:solidFill>
                  <a:schemeClr val="bg1"/>
                </a:solidFill>
              </a:rPr>
              <a:t>:- Facilitate workshops to list down the requirements as a team activity.</a:t>
            </a:r>
          </a:p>
          <a:p>
            <a:pPr rtl="0"/>
            <a:endParaRPr lang="en-GB" dirty="0">
              <a:solidFill>
                <a:schemeClr val="bg1"/>
              </a:solidFill>
            </a:endParaRPr>
          </a:p>
          <a:p>
            <a:pPr rtl="0"/>
            <a:r>
              <a:rPr lang="en-GB" b="1" dirty="0">
                <a:solidFill>
                  <a:schemeClr val="bg1"/>
                </a:solidFill>
              </a:rPr>
              <a:t>Questionnaire </a:t>
            </a:r>
            <a:r>
              <a:rPr lang="en-GB" dirty="0">
                <a:solidFill>
                  <a:schemeClr val="bg1"/>
                </a:solidFill>
              </a:rPr>
              <a:t>:- Roll out a survey across the organisation to understand individual opinions on the current manual system and to take feedback for the new software to be developed.</a:t>
            </a:r>
          </a:p>
          <a:p>
            <a:pPr rtl="0"/>
            <a:endParaRPr lang="en-GB" dirty="0">
              <a:solidFill>
                <a:schemeClr val="bg1"/>
              </a:solidFill>
            </a:endParaRPr>
          </a:p>
          <a:p>
            <a:pPr rtl="0"/>
            <a:r>
              <a:rPr lang="en-GB" dirty="0">
                <a:solidFill>
                  <a:schemeClr val="bg1"/>
                </a:solidFill>
              </a:rPr>
              <a:t>Sort the requirements :- Sort the scattered requirements into Functional and non-functional requirements and remove duplicates</a:t>
            </a:r>
          </a:p>
          <a:p>
            <a:pPr rtl="0"/>
            <a:endParaRPr lang="en-GB" dirty="0">
              <a:solidFill>
                <a:schemeClr val="bg1"/>
              </a:solidFill>
            </a:endParaRPr>
          </a:p>
          <a:p>
            <a:pPr rtl="0"/>
            <a:r>
              <a:rPr lang="en-GB" dirty="0">
                <a:solidFill>
                  <a:schemeClr val="bg1"/>
                </a:solidFill>
              </a:rPr>
              <a:t>Prioritize the Requirements based on importance, cost, benefit, criticality using various prioritization techniques.</a:t>
            </a:r>
          </a:p>
          <a:p>
            <a:pPr rtl="0"/>
            <a:endParaRPr lang="en-GB" dirty="0">
              <a:solidFill>
                <a:schemeClr val="bg1"/>
              </a:solidFill>
            </a:endParaRPr>
          </a:p>
          <a:p>
            <a:pPr rtl="0"/>
            <a:r>
              <a:rPr lang="en-GB" dirty="0">
                <a:solidFill>
                  <a:schemeClr val="bg1"/>
                </a:solidFill>
              </a:rPr>
              <a:t>Validate the requirements using FURPS, CUCV, SMART and other techniques.</a:t>
            </a:r>
          </a:p>
        </p:txBody>
      </p:sp>
    </p:spTree>
    <p:extLst>
      <p:ext uri="{BB962C8B-B14F-4D97-AF65-F5344CB8AC3E}">
        <p14:creationId xmlns:p14="http://schemas.microsoft.com/office/powerpoint/2010/main" val="3526362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22DF8-59D4-D94D-8ED9-F2F319899DBF}"/>
              </a:ext>
            </a:extLst>
          </p:cNvPr>
          <p:cNvSpPr>
            <a:spLocks noGrp="1"/>
          </p:cNvSpPr>
          <p:nvPr>
            <p:ph type="title"/>
          </p:nvPr>
        </p:nvSpPr>
        <p:spPr/>
        <p:txBody>
          <a:bodyPr rtlCol="0">
            <a:normAutofit fontScale="90000"/>
          </a:bodyPr>
          <a:lstStyle/>
          <a:p>
            <a:pPr rtl="0"/>
            <a:r>
              <a:rPr lang="en-GB" dirty="0"/>
              <a:t>Methods/Approach</a:t>
            </a:r>
          </a:p>
        </p:txBody>
      </p:sp>
      <p:sp>
        <p:nvSpPr>
          <p:cNvPr id="5" name="Slide Number Placeholder 4">
            <a:extLst>
              <a:ext uri="{FF2B5EF4-FFF2-40B4-BE49-F238E27FC236}">
                <a16:creationId xmlns:a16="http://schemas.microsoft.com/office/drawing/2014/main" id="{AB744071-0CE2-7746-9315-22EC28A0F462}"/>
              </a:ext>
            </a:extLst>
          </p:cNvPr>
          <p:cNvSpPr>
            <a:spLocks noGrp="1"/>
          </p:cNvSpPr>
          <p:nvPr>
            <p:ph type="sldNum" sz="quarter" idx="23"/>
          </p:nvPr>
        </p:nvSpPr>
        <p:spPr>
          <a:xfrm>
            <a:off x="971550" y="6332220"/>
            <a:ext cx="523240" cy="247651"/>
          </a:xfrm>
        </p:spPr>
        <p:txBody>
          <a:bodyPr rtlCol="0"/>
          <a:lstStyle/>
          <a:p>
            <a:pPr rtl="0"/>
            <a:fld id="{294A09A9-5501-47C1-A89A-A340965A2BE2}" type="slidenum">
              <a:rPr lang="en-GB" smtClean="0"/>
              <a:pPr rtl="0"/>
              <a:t>9</a:t>
            </a:fld>
            <a:endParaRPr lang="en-GB"/>
          </a:p>
        </p:txBody>
      </p:sp>
      <p:sp>
        <p:nvSpPr>
          <p:cNvPr id="4" name="Footer Placeholder 3">
            <a:extLst>
              <a:ext uri="{FF2B5EF4-FFF2-40B4-BE49-F238E27FC236}">
                <a16:creationId xmlns:a16="http://schemas.microsoft.com/office/drawing/2014/main" id="{529E91F3-E1A0-DB4A-8CD8-D9D1AB0FFB40}"/>
              </a:ext>
            </a:extLst>
          </p:cNvPr>
          <p:cNvSpPr>
            <a:spLocks noGrp="1"/>
          </p:cNvSpPr>
          <p:nvPr>
            <p:ph type="ftr" sz="quarter" idx="22"/>
          </p:nvPr>
        </p:nvSpPr>
        <p:spPr>
          <a:xfrm>
            <a:off x="1494790" y="6332220"/>
            <a:ext cx="1497330" cy="247651"/>
          </a:xfrm>
        </p:spPr>
        <p:txBody>
          <a:bodyPr rtlCol="0"/>
          <a:lstStyle/>
          <a:p>
            <a:pPr rtl="0"/>
            <a:r>
              <a:rPr lang="en-GB" dirty="0"/>
              <a:t>Project Proposal</a:t>
            </a:r>
          </a:p>
        </p:txBody>
      </p:sp>
      <p:sp>
        <p:nvSpPr>
          <p:cNvPr id="3" name="Date Placeholder 2">
            <a:extLst>
              <a:ext uri="{FF2B5EF4-FFF2-40B4-BE49-F238E27FC236}">
                <a16:creationId xmlns:a16="http://schemas.microsoft.com/office/drawing/2014/main" id="{4D5B7634-ADBA-124F-B8CA-431F07F18D44}"/>
              </a:ext>
            </a:extLst>
          </p:cNvPr>
          <p:cNvSpPr>
            <a:spLocks noGrp="1"/>
          </p:cNvSpPr>
          <p:nvPr>
            <p:ph type="dt" sz="half" idx="21"/>
          </p:nvPr>
        </p:nvSpPr>
        <p:spPr>
          <a:xfrm>
            <a:off x="2992120" y="6332220"/>
            <a:ext cx="1313180" cy="247651"/>
          </a:xfrm>
        </p:spPr>
        <p:txBody>
          <a:bodyPr rtlCol="0"/>
          <a:lstStyle/>
          <a:p>
            <a:pPr rtl="0"/>
            <a:fld id="{4E6803CC-3B4F-463D-9E70-365D2435447F}" type="datetime3">
              <a:rPr lang="en-GB" smtClean="0"/>
              <a:t>23 March, 2025</a:t>
            </a:fld>
            <a:endParaRPr lang="en-GB"/>
          </a:p>
        </p:txBody>
      </p:sp>
      <p:sp>
        <p:nvSpPr>
          <p:cNvPr id="9" name="Text Placeholder 44">
            <a:extLst>
              <a:ext uri="{FF2B5EF4-FFF2-40B4-BE49-F238E27FC236}">
                <a16:creationId xmlns:a16="http://schemas.microsoft.com/office/drawing/2014/main" id="{4A487FCB-438B-156E-68C9-9B9D23F4A3AC}"/>
              </a:ext>
            </a:extLst>
          </p:cNvPr>
          <p:cNvSpPr txBox="1">
            <a:spLocks/>
          </p:cNvSpPr>
          <p:nvPr/>
        </p:nvSpPr>
        <p:spPr>
          <a:xfrm>
            <a:off x="964023" y="4164447"/>
            <a:ext cx="9806655" cy="315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sz="1800" b="0" i="0" kern="1200" spc="0" baseline="0">
                <a:solidFill>
                  <a:schemeClr val="tx2"/>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None/>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4) Design :-</a:t>
            </a:r>
          </a:p>
        </p:txBody>
      </p:sp>
      <p:sp>
        <p:nvSpPr>
          <p:cNvPr id="8" name="TextBox 7">
            <a:extLst>
              <a:ext uri="{FF2B5EF4-FFF2-40B4-BE49-F238E27FC236}">
                <a16:creationId xmlns:a16="http://schemas.microsoft.com/office/drawing/2014/main" id="{DA40C05E-BE17-BF35-E71A-4CC83884BB4B}"/>
              </a:ext>
            </a:extLst>
          </p:cNvPr>
          <p:cNvSpPr txBox="1"/>
          <p:nvPr/>
        </p:nvSpPr>
        <p:spPr>
          <a:xfrm>
            <a:off x="890555" y="4520511"/>
            <a:ext cx="9806655" cy="923330"/>
          </a:xfrm>
          <a:prstGeom prst="rect">
            <a:avLst/>
          </a:prstGeom>
          <a:noFill/>
        </p:spPr>
        <p:txBody>
          <a:bodyPr wrap="square">
            <a:spAutoFit/>
          </a:bodyPr>
          <a:lstStyle/>
          <a:p>
            <a:pPr marL="285750" indent="-285750" rtl="0">
              <a:buFont typeface="Arial" panose="020B0604020202020204" pitchFamily="34" charset="0"/>
              <a:buChar char="•"/>
            </a:pPr>
            <a:r>
              <a:rPr lang="en-US" dirty="0">
                <a:solidFill>
                  <a:schemeClr val="bg1"/>
                </a:solidFill>
              </a:rPr>
              <a:t>Solution Architect will prepare architecture of the application with the help of use case diagram</a:t>
            </a:r>
          </a:p>
          <a:p>
            <a:pPr marL="285750" indent="-285750" rtl="0">
              <a:buFont typeface="Arial" panose="020B0604020202020204" pitchFamily="34" charset="0"/>
              <a:buChar char="•"/>
            </a:pPr>
            <a:r>
              <a:rPr lang="en-US" dirty="0">
                <a:solidFill>
                  <a:schemeClr val="bg1"/>
                </a:solidFill>
              </a:rPr>
              <a:t>Database architect will prepare ERD and DB schema using persistent class</a:t>
            </a:r>
          </a:p>
          <a:p>
            <a:pPr marL="285750" indent="-285750" rtl="0">
              <a:buFont typeface="Arial" panose="020B0604020202020204" pitchFamily="34" charset="0"/>
              <a:buChar char="•"/>
            </a:pPr>
            <a:r>
              <a:rPr lang="en-US" dirty="0">
                <a:solidFill>
                  <a:schemeClr val="bg1"/>
                </a:solidFill>
              </a:rPr>
              <a:t>GUI designer will make screen, pages and validation on the pages.</a:t>
            </a:r>
          </a:p>
        </p:txBody>
      </p:sp>
      <p:sp>
        <p:nvSpPr>
          <p:cNvPr id="11" name="TextBox 10">
            <a:extLst>
              <a:ext uri="{FF2B5EF4-FFF2-40B4-BE49-F238E27FC236}">
                <a16:creationId xmlns:a16="http://schemas.microsoft.com/office/drawing/2014/main" id="{202BB577-AFE1-951C-2E60-6F4084EC6F97}"/>
              </a:ext>
            </a:extLst>
          </p:cNvPr>
          <p:cNvSpPr txBox="1"/>
          <p:nvPr/>
        </p:nvSpPr>
        <p:spPr>
          <a:xfrm>
            <a:off x="912747" y="2573978"/>
            <a:ext cx="9449074" cy="1200329"/>
          </a:xfrm>
          <a:prstGeom prst="rect">
            <a:avLst/>
          </a:prstGeom>
          <a:noFill/>
        </p:spPr>
        <p:txBody>
          <a:bodyPr wrap="square">
            <a:spAutoFit/>
          </a:bodyPr>
          <a:lstStyle/>
          <a:p>
            <a:pPr marL="285750" indent="-285750" rtl="0">
              <a:buFont typeface="Arial" panose="020B0604020202020204" pitchFamily="34" charset="0"/>
              <a:buChar char="•"/>
            </a:pPr>
            <a:r>
              <a:rPr lang="en-US" dirty="0">
                <a:solidFill>
                  <a:schemeClr val="bg1"/>
                </a:solidFill>
              </a:rPr>
              <a:t>Draw UML diagrams.</a:t>
            </a:r>
          </a:p>
          <a:p>
            <a:pPr marL="285750" indent="-285750" rtl="0">
              <a:buFont typeface="Arial" panose="020B0604020202020204" pitchFamily="34" charset="0"/>
              <a:buChar char="•"/>
            </a:pPr>
            <a:r>
              <a:rPr lang="en-US" dirty="0">
                <a:solidFill>
                  <a:schemeClr val="bg1"/>
                </a:solidFill>
              </a:rPr>
              <a:t>Prepare Functional and Non-functional requirements,</a:t>
            </a:r>
          </a:p>
          <a:p>
            <a:pPr marL="285750" indent="-285750" rtl="0">
              <a:buFont typeface="Arial" panose="020B0604020202020204" pitchFamily="34" charset="0"/>
              <a:buChar char="•"/>
            </a:pPr>
            <a:r>
              <a:rPr lang="en-US" dirty="0">
                <a:solidFill>
                  <a:schemeClr val="bg1"/>
                </a:solidFill>
              </a:rPr>
              <a:t>Prepare RTM ,</a:t>
            </a:r>
          </a:p>
          <a:p>
            <a:pPr marL="285750" indent="-285750" rtl="0">
              <a:buFont typeface="Arial" panose="020B0604020202020204" pitchFamily="34" charset="0"/>
              <a:buChar char="•"/>
            </a:pPr>
            <a:r>
              <a:rPr lang="en-US" dirty="0">
                <a:solidFill>
                  <a:schemeClr val="bg1"/>
                </a:solidFill>
              </a:rPr>
              <a:t>Prepare SRS and take sign off on SRS.</a:t>
            </a:r>
            <a:endParaRPr lang="en-GB" dirty="0">
              <a:solidFill>
                <a:schemeClr val="bg1"/>
              </a:solidFill>
            </a:endParaRPr>
          </a:p>
        </p:txBody>
      </p:sp>
      <p:sp>
        <p:nvSpPr>
          <p:cNvPr id="12" name="Text Placeholder 44">
            <a:extLst>
              <a:ext uri="{FF2B5EF4-FFF2-40B4-BE49-F238E27FC236}">
                <a16:creationId xmlns:a16="http://schemas.microsoft.com/office/drawing/2014/main" id="{4A487FCB-438B-156E-68C9-9B9D23F4A3AC}"/>
              </a:ext>
            </a:extLst>
          </p:cNvPr>
          <p:cNvSpPr txBox="1">
            <a:spLocks/>
          </p:cNvSpPr>
          <p:nvPr/>
        </p:nvSpPr>
        <p:spPr>
          <a:xfrm>
            <a:off x="912747" y="2258063"/>
            <a:ext cx="9806655" cy="3159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None/>
              <a:defRPr sz="1800" b="0" i="0" kern="1200" spc="0" baseline="0">
                <a:solidFill>
                  <a:schemeClr val="tx2"/>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None/>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None/>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None/>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3) Requirements Analysis:-</a:t>
            </a:r>
          </a:p>
        </p:txBody>
      </p:sp>
    </p:spTree>
    <p:extLst>
      <p:ext uri="{BB962C8B-B14F-4D97-AF65-F5344CB8AC3E}">
        <p14:creationId xmlns:p14="http://schemas.microsoft.com/office/powerpoint/2010/main" val="82887909"/>
      </p:ext>
    </p:extLst>
  </p:cSld>
  <p:clrMapOvr>
    <a:masterClrMapping/>
  </p:clrMapOvr>
</p:sld>
</file>

<file path=ppt/theme/theme1.xml><?xml version="1.0" encoding="utf-8"?>
<a:theme xmlns:a="http://schemas.openxmlformats.org/drawingml/2006/main" name="Theme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9129431_TF78853419_Win32.potx" id="{4B078287-5F8B-4412-8B56-22BABE512007}" vid="{40D3F4AB-D386-4158-AD50-2BEE84BA26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4d3253af-7125-4217-acf5-3193e3e4f2c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70F4F8AD1D1E9459536ED347E3DB15B" ma:contentTypeVersion="14" ma:contentTypeDescription="Create a new document." ma:contentTypeScope="" ma:versionID="404b6125adb57799bfc6da12d2b23e19">
  <xsd:schema xmlns:xsd="http://www.w3.org/2001/XMLSchema" xmlns:xs="http://www.w3.org/2001/XMLSchema" xmlns:p="http://schemas.microsoft.com/office/2006/metadata/properties" xmlns:ns3="4d3253af-7125-4217-acf5-3193e3e4f2c2" xmlns:ns4="033a17a5-3595-4435-a18e-6d2824ea8744" targetNamespace="http://schemas.microsoft.com/office/2006/metadata/properties" ma:root="true" ma:fieldsID="9c6051620ceaadcfccfb66b256c8d8c2" ns3:_="" ns4:_="">
    <xsd:import namespace="4d3253af-7125-4217-acf5-3193e3e4f2c2"/>
    <xsd:import namespace="033a17a5-3595-4435-a18e-6d2824ea8744"/>
    <xsd:element name="properties">
      <xsd:complexType>
        <xsd:sequence>
          <xsd:element name="documentManagement">
            <xsd:complexType>
              <xsd:all>
                <xsd:element ref="ns3:MediaServiceMetadata" minOccurs="0"/>
                <xsd:element ref="ns3:MediaServiceFastMetadata" minOccurs="0"/>
                <xsd:element ref="ns3:_activity"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bjectDetectorVersions" minOccurs="0"/>
                <xsd:element ref="ns3:MediaServiceSearchProperties" minOccurs="0"/>
                <xsd:element ref="ns3:MediaServiceDateTaken"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3253af-7125-4217-acf5-3193e3e4f2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3a17a5-3595-4435-a18e-6d2824ea874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EC1AB0-9704-404D-B6D3-819D938AC55B}">
  <ds:schemaRefs>
    <ds:schemaRef ds:uri="http://purl.org/dc/elements/1.1/"/>
    <ds:schemaRef ds:uri="http://schemas.microsoft.com/office/2006/documentManagement/types"/>
    <ds:schemaRef ds:uri="033a17a5-3595-4435-a18e-6d2824ea8744"/>
    <ds:schemaRef ds:uri="4d3253af-7125-4217-acf5-3193e3e4f2c2"/>
    <ds:schemaRef ds:uri="http://purl.org/dc/terms/"/>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1D20B6E4-879E-4E6C-BDE7-261540CD3765}">
  <ds:schemaRefs>
    <ds:schemaRef ds:uri="http://schemas.microsoft.com/sharepoint/v3/contenttype/forms"/>
  </ds:schemaRefs>
</ds:datastoreItem>
</file>

<file path=customXml/itemProps3.xml><?xml version="1.0" encoding="utf-8"?>
<ds:datastoreItem xmlns:ds="http://schemas.openxmlformats.org/officeDocument/2006/customXml" ds:itemID="{000CF204-3D87-449F-BEE7-E595867D5D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3253af-7125-4217-acf5-3193e3e4f2c2"/>
    <ds:schemaRef ds:uri="033a17a5-3595-4435-a18e-6d2824ea87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{7FD71466-B1B5-4BF1-96D7-76B04E8A173B}tf78853419_win32</Template>
  <TotalTime>392</TotalTime>
  <Words>1211</Words>
  <Application>Microsoft Office PowerPoint</Application>
  <PresentationFormat>Widescreen</PresentationFormat>
  <Paragraphs>163</Paragraphs>
  <Slides>13</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Courier New</vt:lpstr>
      <vt:lpstr>Franklin Gothic Book</vt:lpstr>
      <vt:lpstr>Franklin Gothic Book (Body)</vt:lpstr>
      <vt:lpstr>Franklin Gothic Demi</vt:lpstr>
      <vt:lpstr>Times New Roman</vt:lpstr>
      <vt:lpstr>Wingdings</vt:lpstr>
      <vt:lpstr>Theme1</vt:lpstr>
      <vt:lpstr>Call Back Management System Project Proposal</vt:lpstr>
      <vt:lpstr>Situation/Problem/Opportunity:-</vt:lpstr>
      <vt:lpstr>Purpose Statement</vt:lpstr>
      <vt:lpstr>Project objectives</vt:lpstr>
      <vt:lpstr>Success Criteria</vt:lpstr>
      <vt:lpstr>Methods/Approach</vt:lpstr>
      <vt:lpstr>Methods/Approach</vt:lpstr>
      <vt:lpstr>Methods/Approach</vt:lpstr>
      <vt:lpstr>Methods/Approach</vt:lpstr>
      <vt:lpstr>Methods/Approach</vt:lpstr>
      <vt:lpstr>Resources </vt:lpstr>
      <vt:lpstr>Risks and dependencies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Thakkar, Rushabh (GDC)</dc:creator>
  <cp:lastModifiedBy>Thakkar, Rushabh (GDC)</cp:lastModifiedBy>
  <cp:revision>2</cp:revision>
  <dcterms:created xsi:type="dcterms:W3CDTF">2025-03-21T18:17:09Z</dcterms:created>
  <dcterms:modified xsi:type="dcterms:W3CDTF">2025-03-23T16:45:49Z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0x010100170F4F8AD1D1E9459536ED347E3DB15B</vt:lpwstr>
  </property>
</Properties>
</file>