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5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title-</a:t>
            </a:r>
            <a:r>
              <a:rPr dirty="0"/>
              <a:t>SFDC Enhancement for Customer Engagement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Prepared By: </a:t>
            </a:r>
            <a:r>
              <a:rPr lang="en-US" dirty="0"/>
              <a:t>Garima Sharma</a:t>
            </a:r>
            <a:endParaRPr dirty="0"/>
          </a:p>
          <a:p>
            <a:r>
              <a:rPr dirty="0"/>
              <a:t>Date: </a:t>
            </a:r>
            <a:r>
              <a:rPr lang="en-US" dirty="0"/>
              <a:t>21</a:t>
            </a:r>
            <a:r>
              <a:rPr dirty="0"/>
              <a:t>/</a:t>
            </a:r>
            <a:r>
              <a:rPr lang="en-US" dirty="0"/>
              <a:t>04</a:t>
            </a:r>
            <a:r>
              <a:rPr dirty="0"/>
              <a:t>/2025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3D60-3E8C-21AE-0EA0-5A6DA0DF4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/ Approach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8126091-F144-DF2C-72DF-A4B812E89F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986018"/>
            <a:ext cx="795602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7) Continuous Integration &amp; Testing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 features are integrated and tested continuously within each sprint.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8) UAT &amp; Feedback Loop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 feedback is gathered regularly and quickly acted upon.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9) Training &amp; Go-Live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End-users are trained before deployment, with post-go-live support planned.</a:t>
            </a:r>
          </a:p>
        </p:txBody>
      </p:sp>
    </p:spTree>
    <p:extLst>
      <p:ext uri="{BB962C8B-B14F-4D97-AF65-F5344CB8AC3E}">
        <p14:creationId xmlns:p14="http://schemas.microsoft.com/office/powerpoint/2010/main" val="313103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 Required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People: Project team from business &amp; IT</a:t>
            </a:r>
          </a:p>
          <a:p>
            <a:r>
              <a:t>Time: Completion within 2 months (3–4 sprints)</a:t>
            </a:r>
          </a:p>
          <a:p>
            <a:r>
              <a:t>Budget: Estimated cost within defined scope</a:t>
            </a:r>
          </a:p>
          <a:p>
            <a:r>
              <a:t>Other: Internal evaluations and RM team coordination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Users are comfortable with existing system – may resist change</a:t>
            </a:r>
          </a:p>
          <a:p>
            <a:r>
              <a:t>Benefits like experience and conversion may be hard to quantify</a:t>
            </a:r>
          </a:p>
          <a:p>
            <a:r>
              <a:t>Misalignment between RM expectations and tech implementation</a:t>
            </a:r>
          </a:p>
          <a:p>
            <a:r>
              <a:t>Delay in inputs from key stakeholders could affect timelines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Input from Relationship Managers and business teams</a:t>
            </a:r>
          </a:p>
          <a:p>
            <a:r>
              <a:t>Support from SFDC technical team for implementation</a:t>
            </a:r>
          </a:p>
          <a:p>
            <a:r>
              <a:t>Availability of budget and sprint capacity</a:t>
            </a:r>
          </a:p>
          <a:p>
            <a:r>
              <a:t>Business readiness for adoption post-go-live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7C124-4176-15FF-57B1-9687B8237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Sponsor and Manager Approval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27AEF-C991-D904-ABDE-D03A6D0D50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Sponsor: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Mr. Henry Dsouza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Manager: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Mr. Deepak Mahajan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4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SFDC system currently maintains customer details</a:t>
            </a:r>
          </a:p>
          <a:p>
            <a:r>
              <a:t>Customer search limited to Customer ID</a:t>
            </a:r>
          </a:p>
          <a:p>
            <a:r>
              <a:t>RM names are communicated manually</a:t>
            </a:r>
          </a:p>
          <a:p>
            <a:r>
              <a:t>No structured way to follow up on 'not interested' NTB leads</a:t>
            </a:r>
          </a:p>
          <a:p>
            <a:r>
              <a:t>Lacks automation and efficiency in RM-customer engagement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Inefficient customer lookup process</a:t>
            </a:r>
          </a:p>
          <a:p>
            <a:r>
              <a:t>No automatic customer notification for RM assignment</a:t>
            </a:r>
          </a:p>
          <a:p>
            <a:r>
              <a:t>No tracking or reminders for follow-up on NTB leads</a:t>
            </a:r>
          </a:p>
          <a:p>
            <a:r>
              <a:t>Manual tasks lead to missed opportunities and slower response</a:t>
            </a:r>
          </a:p>
          <a:p>
            <a:r>
              <a:t>Lack of structured process impacts customer experience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Introduce mobile number-based customer search</a:t>
            </a:r>
          </a:p>
          <a:p>
            <a:r>
              <a:t>Automate RM name sharing with customers</a:t>
            </a:r>
          </a:p>
          <a:p>
            <a:r>
              <a:t>Add a follow-up mechanism for uninterested NTB customers</a:t>
            </a:r>
          </a:p>
          <a:p>
            <a:r>
              <a:t>Enhance RM efficiency and user experience</a:t>
            </a:r>
          </a:p>
          <a:p>
            <a:r>
              <a:t>Boost customer satisfaction and future lead conversion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Enhance SFDC usability, automation, and engagement</a:t>
            </a:r>
          </a:p>
          <a:p>
            <a:r>
              <a:t>Improve communication between RM and customers</a:t>
            </a:r>
          </a:p>
          <a:p>
            <a:r>
              <a:t>Track uninterested NTB customers for future follow-up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Enable mobile number-based search in SFDC</a:t>
            </a:r>
          </a:p>
          <a:p>
            <a:r>
              <a:t>Automate RM name message to customers</a:t>
            </a:r>
          </a:p>
          <a:p>
            <a:r>
              <a:t>Introduce follow-up button for uninterested NTB leads</a:t>
            </a:r>
          </a:p>
          <a:p>
            <a:r>
              <a:t>Improve accessibility and speed of customer info</a:t>
            </a:r>
          </a:p>
          <a:p>
            <a:r>
              <a:t>Enhance overall RM-customer interaction process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Improved access to customer records and documents</a:t>
            </a:r>
          </a:p>
          <a:p>
            <a:r>
              <a:t>Reduced lookup time and faster system response</a:t>
            </a:r>
          </a:p>
          <a:p>
            <a:r>
              <a:t>Higher RM productivity</a:t>
            </a:r>
          </a:p>
          <a:p>
            <a:r>
              <a:t>Better follow-up and NTB conversion tracking</a:t>
            </a:r>
          </a:p>
          <a:p>
            <a:r>
              <a:t>Measurable improvement in customer engagement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Methods / Approach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C97A764-722B-65B4-4D4F-DF4125871B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986018"/>
            <a:ext cx="804156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1) Agile Methodology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Using Agile allows iterative development, flexibility, and continuous feedback.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2) Sprint Planning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Enhancements are broken into user stories, estimated, and added to sprints.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3) User Story Grooming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Stories are refined with clear acceptance criteria for development readiness.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FC60B-E3D5-2116-F23B-6A46983E99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/ Approach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56EBE49-BBA6-8C83-799F-2ABB6BF2E5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5337"/>
            <a:ext cx="748153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4) Daily Standups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 daily meetings help surface blockers and maintain momentum.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5) Sprint Reviews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End-of-sprint demos are held to showcase functionality to stakeholders.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6) Sprint Retrospectives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Retros help identify what went well and areas 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683003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490</Words>
  <Application>Microsoft Office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Project title-SFDC Enhancement for Customer Engagement</vt:lpstr>
      <vt:lpstr>Situation</vt:lpstr>
      <vt:lpstr>Problem</vt:lpstr>
      <vt:lpstr>Opportunity</vt:lpstr>
      <vt:lpstr>Purpose Statement (Goals)</vt:lpstr>
      <vt:lpstr>Project Objectives</vt:lpstr>
      <vt:lpstr>Success Criteria</vt:lpstr>
      <vt:lpstr>Methods / Approach</vt:lpstr>
      <vt:lpstr>Methods / Approach</vt:lpstr>
      <vt:lpstr>Methods / Approach</vt:lpstr>
      <vt:lpstr>Resources Required</vt:lpstr>
      <vt:lpstr>Risks</vt:lpstr>
      <vt:lpstr>Dependencies</vt:lpstr>
      <vt:lpstr>Sponsor and Manager Approval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Shravi Sharma</dc:creator>
  <cp:keywords/>
  <dc:description>generated using python-pptx</dc:description>
  <cp:lastModifiedBy>Navdeep Sharma</cp:lastModifiedBy>
  <cp:revision>3</cp:revision>
  <dcterms:created xsi:type="dcterms:W3CDTF">2013-01-27T09:14:16Z</dcterms:created>
  <dcterms:modified xsi:type="dcterms:W3CDTF">2025-04-21T08:55:04Z</dcterms:modified>
  <cp:category/>
</cp:coreProperties>
</file>