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28"/>
  </p:notesMasterIdLst>
  <p:handoutMasterIdLst>
    <p:handoutMasterId r:id="rId29"/>
  </p:handoutMasterIdLst>
  <p:sldIdLst>
    <p:sldId id="360" r:id="rId5"/>
    <p:sldId id="261" r:id="rId6"/>
    <p:sldId id="363" r:id="rId7"/>
    <p:sldId id="366" r:id="rId8"/>
    <p:sldId id="367" r:id="rId9"/>
    <p:sldId id="361" r:id="rId10"/>
    <p:sldId id="356" r:id="rId11"/>
    <p:sldId id="370" r:id="rId12"/>
    <p:sldId id="371" r:id="rId13"/>
    <p:sldId id="372" r:id="rId14"/>
    <p:sldId id="373" r:id="rId15"/>
    <p:sldId id="375" r:id="rId16"/>
    <p:sldId id="374" r:id="rId17"/>
    <p:sldId id="377" r:id="rId18"/>
    <p:sldId id="376" r:id="rId19"/>
    <p:sldId id="379" r:id="rId20"/>
    <p:sldId id="380" r:id="rId21"/>
    <p:sldId id="381" r:id="rId22"/>
    <p:sldId id="382" r:id="rId23"/>
    <p:sldId id="383" r:id="rId24"/>
    <p:sldId id="384" r:id="rId25"/>
    <p:sldId id="385" r:id="rId26"/>
    <p:sldId id="3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34" autoAdjust="0"/>
  </p:normalViewPr>
  <p:slideViewPr>
    <p:cSldViewPr snapToGrid="0" showGuides="1">
      <p:cViewPr>
        <p:scale>
          <a:sx n="50" d="100"/>
          <a:sy n="50" d="100"/>
        </p:scale>
        <p:origin x="1212" y="164"/>
      </p:cViewPr>
      <p:guideLst/>
    </p:cSldViewPr>
  </p:slideViewPr>
  <p:outlineViewPr>
    <p:cViewPr>
      <p:scale>
        <a:sx n="33" d="100"/>
        <a:sy n="33" d="100"/>
      </p:scale>
      <p:origin x="0" y="-10094"/>
    </p:cViewPr>
  </p:outlineViewPr>
  <p:notesTextViewPr>
    <p:cViewPr>
      <p:scale>
        <a:sx n="1" d="1"/>
        <a:sy n="1" d="1"/>
      </p:scale>
      <p:origin x="0" y="0"/>
    </p:cViewPr>
  </p:notesTextViewPr>
  <p:sorterViewPr>
    <p:cViewPr>
      <p:scale>
        <a:sx n="70" d="100"/>
        <a:sy n="70" d="100"/>
      </p:scale>
      <p:origin x="0" y="-47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0D95BA-7ABD-45D4-B691-9F58B13542F8}" type="datetimeFigureOut">
              <a:rPr lang="en-US" smtClean="0"/>
              <a:t>2/6/2025</a:t>
            </a:fld>
            <a:endParaRPr lang="en-US" dirty="0"/>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3308A-A8B4-43FF-8C57-7C15CEEAA8C3}" type="slidenum">
              <a:rPr lang="en-US" smtClean="0"/>
              <a:t>‹#›</a:t>
            </a:fld>
            <a:endParaRPr lang="en-US"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14A6-BAC8-4A71-919C-314181CF34EF}" type="datetimeFigureOut">
              <a:rPr lang="en-US" smtClean="0"/>
              <a:t>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F9892-4FA8-4E47-8751-DA9332AF5A19}" type="slidenum">
              <a:rPr lang="en-US" smtClean="0"/>
              <a:t>‹#›</a:t>
            </a:fld>
            <a:endParaRPr lang="en-US"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1</a:t>
            </a:fld>
            <a:endParaRPr lang="en-US" dirty="0"/>
          </a:p>
        </p:txBody>
      </p:sp>
    </p:spTree>
    <p:extLst>
      <p:ext uri="{BB962C8B-B14F-4D97-AF65-F5344CB8AC3E}">
        <p14:creationId xmlns:p14="http://schemas.microsoft.com/office/powerpoint/2010/main" val="183667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46C9-8AF0-1F54-AFDC-9B9AE3D3D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9E58B-BAAF-509C-E46C-E556BEE90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88F8E-3389-E409-70A9-BBCD085C2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5F159A-8790-BE6A-C97E-AE73536F8CCC}"/>
              </a:ext>
            </a:extLst>
          </p:cNvPr>
          <p:cNvSpPr>
            <a:spLocks noGrp="1"/>
          </p:cNvSpPr>
          <p:nvPr>
            <p:ph type="sldNum" sz="quarter" idx="5"/>
          </p:nvPr>
        </p:nvSpPr>
        <p:spPr/>
        <p:txBody>
          <a:bodyPr/>
          <a:lstStyle/>
          <a:p>
            <a:fld id="{B62F9892-4FA8-4E47-8751-DA9332AF5A19}" type="slidenum">
              <a:rPr lang="en-US" smtClean="0"/>
              <a:t>10</a:t>
            </a:fld>
            <a:endParaRPr lang="en-US" dirty="0"/>
          </a:p>
        </p:txBody>
      </p:sp>
    </p:spTree>
    <p:extLst>
      <p:ext uri="{BB962C8B-B14F-4D97-AF65-F5344CB8AC3E}">
        <p14:creationId xmlns:p14="http://schemas.microsoft.com/office/powerpoint/2010/main" val="18242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166DA-B107-DEE6-3EFC-5ED1546D2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40E67-D66D-A4EA-EE05-C5E8C0460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239D2-F43D-7B4A-3D03-98B13D7DD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49D58-D690-C158-6CCA-D614B10AFFCC}"/>
              </a:ext>
            </a:extLst>
          </p:cNvPr>
          <p:cNvSpPr>
            <a:spLocks noGrp="1"/>
          </p:cNvSpPr>
          <p:nvPr>
            <p:ph type="sldNum" sz="quarter" idx="5"/>
          </p:nvPr>
        </p:nvSpPr>
        <p:spPr/>
        <p:txBody>
          <a:bodyPr/>
          <a:lstStyle/>
          <a:p>
            <a:fld id="{B62F9892-4FA8-4E47-8751-DA9332AF5A19}" type="slidenum">
              <a:rPr lang="en-US" smtClean="0"/>
              <a:t>11</a:t>
            </a:fld>
            <a:endParaRPr lang="en-US" dirty="0"/>
          </a:p>
        </p:txBody>
      </p:sp>
    </p:spTree>
    <p:extLst>
      <p:ext uri="{BB962C8B-B14F-4D97-AF65-F5344CB8AC3E}">
        <p14:creationId xmlns:p14="http://schemas.microsoft.com/office/powerpoint/2010/main" val="269758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36EE-9775-BC5E-671E-80FF88270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35515-0B5B-4064-1FF3-B36404DAF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2DD0A-5476-A0A6-0BE9-F283651FDE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A3F01-10E1-09F9-A367-40A2FAF73F7C}"/>
              </a:ext>
            </a:extLst>
          </p:cNvPr>
          <p:cNvSpPr>
            <a:spLocks noGrp="1"/>
          </p:cNvSpPr>
          <p:nvPr>
            <p:ph type="sldNum" sz="quarter" idx="5"/>
          </p:nvPr>
        </p:nvSpPr>
        <p:spPr/>
        <p:txBody>
          <a:bodyPr/>
          <a:lstStyle/>
          <a:p>
            <a:fld id="{B62F9892-4FA8-4E47-8751-DA9332AF5A19}" type="slidenum">
              <a:rPr lang="en-US" smtClean="0"/>
              <a:t>12</a:t>
            </a:fld>
            <a:endParaRPr lang="en-US" dirty="0"/>
          </a:p>
        </p:txBody>
      </p:sp>
    </p:spTree>
    <p:extLst>
      <p:ext uri="{BB962C8B-B14F-4D97-AF65-F5344CB8AC3E}">
        <p14:creationId xmlns:p14="http://schemas.microsoft.com/office/powerpoint/2010/main" val="403886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26225-2E35-B846-7F63-3DCDE635E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75903-DDC5-0BB4-6E43-F1B5C2272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6AAF5-3774-C011-D1EE-E0640CCF15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096251-9F6C-0D8D-7D13-7118E58D40ED}"/>
              </a:ext>
            </a:extLst>
          </p:cNvPr>
          <p:cNvSpPr>
            <a:spLocks noGrp="1"/>
          </p:cNvSpPr>
          <p:nvPr>
            <p:ph type="sldNum" sz="quarter" idx="5"/>
          </p:nvPr>
        </p:nvSpPr>
        <p:spPr/>
        <p:txBody>
          <a:bodyPr/>
          <a:lstStyle/>
          <a:p>
            <a:fld id="{B62F9892-4FA8-4E47-8751-DA9332AF5A19}" type="slidenum">
              <a:rPr lang="en-US" smtClean="0"/>
              <a:t>13</a:t>
            </a:fld>
            <a:endParaRPr lang="en-US" dirty="0"/>
          </a:p>
        </p:txBody>
      </p:sp>
    </p:spTree>
    <p:extLst>
      <p:ext uri="{BB962C8B-B14F-4D97-AF65-F5344CB8AC3E}">
        <p14:creationId xmlns:p14="http://schemas.microsoft.com/office/powerpoint/2010/main" val="64537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6CB7-F484-604C-788F-5954B40E7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CC185-2EF4-DB14-8537-24074D269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9D7C6-320A-71B9-5BFA-468018E869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E5B99E-E545-E5BF-E660-3AE8CF7ADAFC}"/>
              </a:ext>
            </a:extLst>
          </p:cNvPr>
          <p:cNvSpPr>
            <a:spLocks noGrp="1"/>
          </p:cNvSpPr>
          <p:nvPr>
            <p:ph type="sldNum" sz="quarter" idx="5"/>
          </p:nvPr>
        </p:nvSpPr>
        <p:spPr/>
        <p:txBody>
          <a:bodyPr/>
          <a:lstStyle/>
          <a:p>
            <a:fld id="{6524D99E-06C2-4ACA-84FC-8F6740F111CE}" type="slidenum">
              <a:rPr lang="en-US" smtClean="0"/>
              <a:t>23</a:t>
            </a:fld>
            <a:endParaRPr lang="en-US" dirty="0"/>
          </a:p>
        </p:txBody>
      </p:sp>
    </p:spTree>
    <p:extLst>
      <p:ext uri="{BB962C8B-B14F-4D97-AF65-F5344CB8AC3E}">
        <p14:creationId xmlns:p14="http://schemas.microsoft.com/office/powerpoint/2010/main" val="367066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24D99E-06C2-4ACA-84FC-8F6740F111CE}" type="slidenum">
              <a:rPr lang="en-US" smtClean="0"/>
              <a:t>2</a:t>
            </a:fld>
            <a:endParaRPr lang="en-US" dirty="0"/>
          </a:p>
        </p:txBody>
      </p:sp>
    </p:spTree>
    <p:extLst>
      <p:ext uri="{BB962C8B-B14F-4D97-AF65-F5344CB8AC3E}">
        <p14:creationId xmlns:p14="http://schemas.microsoft.com/office/powerpoint/2010/main" val="385733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3</a:t>
            </a:fld>
            <a:endParaRPr lang="en-US" dirty="0"/>
          </a:p>
        </p:txBody>
      </p:sp>
    </p:spTree>
    <p:extLst>
      <p:ext uri="{BB962C8B-B14F-4D97-AF65-F5344CB8AC3E}">
        <p14:creationId xmlns:p14="http://schemas.microsoft.com/office/powerpoint/2010/main" val="304501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24D99E-06C2-4ACA-84FC-8F6740F111CE}" type="slidenum">
              <a:rPr lang="en-US" smtClean="0"/>
              <a:t>4</a:t>
            </a:fld>
            <a:endParaRPr lang="en-US" dirty="0"/>
          </a:p>
        </p:txBody>
      </p:sp>
    </p:spTree>
    <p:extLst>
      <p:ext uri="{BB962C8B-B14F-4D97-AF65-F5344CB8AC3E}">
        <p14:creationId xmlns:p14="http://schemas.microsoft.com/office/powerpoint/2010/main" val="246844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5</a:t>
            </a:fld>
            <a:endParaRPr lang="en-US" dirty="0"/>
          </a:p>
        </p:txBody>
      </p:sp>
    </p:spTree>
    <p:extLst>
      <p:ext uri="{BB962C8B-B14F-4D97-AF65-F5344CB8AC3E}">
        <p14:creationId xmlns:p14="http://schemas.microsoft.com/office/powerpoint/2010/main" val="323193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6</a:t>
            </a:fld>
            <a:endParaRPr lang="en-US" dirty="0"/>
          </a:p>
        </p:txBody>
      </p:sp>
    </p:spTree>
    <p:extLst>
      <p:ext uri="{BB962C8B-B14F-4D97-AF65-F5344CB8AC3E}">
        <p14:creationId xmlns:p14="http://schemas.microsoft.com/office/powerpoint/2010/main" val="262373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7</a:t>
            </a:fld>
            <a:endParaRPr lang="en-US" dirty="0"/>
          </a:p>
        </p:txBody>
      </p:sp>
    </p:spTree>
    <p:extLst>
      <p:ext uri="{BB962C8B-B14F-4D97-AF65-F5344CB8AC3E}">
        <p14:creationId xmlns:p14="http://schemas.microsoft.com/office/powerpoint/2010/main" val="312905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DD7A-013B-3844-A3A3-43D9B0CB5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A5CDF-106F-D849-9E28-95DDD5FBC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48D7D-8882-9AD6-9EAF-A8CE0E9C9C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13457-D27B-C29E-E97C-4E92DA3F247C}"/>
              </a:ext>
            </a:extLst>
          </p:cNvPr>
          <p:cNvSpPr>
            <a:spLocks noGrp="1"/>
          </p:cNvSpPr>
          <p:nvPr>
            <p:ph type="sldNum" sz="quarter" idx="5"/>
          </p:nvPr>
        </p:nvSpPr>
        <p:spPr/>
        <p:txBody>
          <a:bodyPr/>
          <a:lstStyle/>
          <a:p>
            <a:fld id="{B62F9892-4FA8-4E47-8751-DA9332AF5A19}" type="slidenum">
              <a:rPr lang="en-US" smtClean="0"/>
              <a:t>8</a:t>
            </a:fld>
            <a:endParaRPr lang="en-US" dirty="0"/>
          </a:p>
        </p:txBody>
      </p:sp>
    </p:spTree>
    <p:extLst>
      <p:ext uri="{BB962C8B-B14F-4D97-AF65-F5344CB8AC3E}">
        <p14:creationId xmlns:p14="http://schemas.microsoft.com/office/powerpoint/2010/main" val="199744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C8E3-5175-864B-AC72-0F6016454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ED308-87D6-D716-8000-3BA245476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AE651-1643-AD29-B845-B0BEFF8C63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6BFA9-5066-C635-F701-7B215B1C6F81}"/>
              </a:ext>
            </a:extLst>
          </p:cNvPr>
          <p:cNvSpPr>
            <a:spLocks noGrp="1"/>
          </p:cNvSpPr>
          <p:nvPr>
            <p:ph type="sldNum" sz="quarter" idx="5"/>
          </p:nvPr>
        </p:nvSpPr>
        <p:spPr/>
        <p:txBody>
          <a:bodyPr/>
          <a:lstStyle/>
          <a:p>
            <a:fld id="{B62F9892-4FA8-4E47-8751-DA9332AF5A19}" type="slidenum">
              <a:rPr lang="en-US" smtClean="0"/>
              <a:t>9</a:t>
            </a:fld>
            <a:endParaRPr lang="en-US" dirty="0"/>
          </a:p>
        </p:txBody>
      </p:sp>
    </p:spTree>
    <p:extLst>
      <p:ext uri="{BB962C8B-B14F-4D97-AF65-F5344CB8AC3E}">
        <p14:creationId xmlns:p14="http://schemas.microsoft.com/office/powerpoint/2010/main" val="152185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r>
              <a:rPr lang="en-US"/>
              <a:t>2/3/20XX</a:t>
            </a:r>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pPr algn="ctr"/>
            <a:r>
              <a:rPr lang="en-US"/>
              <a:t>Presentation Title</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58414176"/>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r>
              <a:rPr lang="en-US"/>
              <a:t>2/3/20XX</a:t>
            </a:r>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pPr algn="ctr"/>
            <a:r>
              <a:rPr lang="en-US"/>
              <a:t>Presentation Title</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14510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2/3/20XX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pPr algn="ctr"/>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845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lvl1pPr algn="ctr">
              <a:defRPr sz="1600"/>
            </a:lvl1pPr>
          </a:lstStyle>
          <a:p>
            <a:r>
              <a:rPr lang="en-US"/>
              <a:t>Click icon to add picture</a:t>
            </a:r>
            <a:endParaRPr lang="en-US" dirty="0"/>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hasCustomPrompt="1"/>
          </p:nvPr>
        </p:nvSpPr>
        <p:spPr>
          <a:xfrm>
            <a:off x="1393372" y="982436"/>
            <a:ext cx="9405257" cy="4893128"/>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lnSpc>
                <a:spcPct val="100000"/>
              </a:lnSpc>
              <a:defRPr lang="en-US" sz="4800" b="1" spc="0" baseline="0" dirty="0">
                <a:solidFill>
                  <a:schemeClr val="tx1">
                    <a:lumMod val="75000"/>
                    <a:lumOff val="25000"/>
                  </a:schemeClr>
                </a:solidFill>
                <a:latin typeface="+mn-lt"/>
                <a:ea typeface="+mn-ea"/>
                <a:cs typeface="+mn-cs"/>
              </a:defRPr>
            </a:lvl1pPr>
          </a:lstStyle>
          <a:p>
            <a:pPr marL="0" lvl="0" algn="ctr"/>
            <a:r>
              <a:rPr lang="en-US" sz="4000" dirty="0">
                <a:solidFill>
                  <a:schemeClr val="tx1">
                    <a:lumMod val="75000"/>
                    <a:lumOff val="25000"/>
                  </a:schemeClr>
                </a:solidFill>
              </a:rPr>
              <a:t>Click to add title</a:t>
            </a:r>
          </a:p>
        </p:txBody>
      </p:sp>
      <p:sp>
        <p:nvSpPr>
          <p:cNvPr id="2" name="Freeform: Shape 1">
            <a:extLst>
              <a:ext uri="{FF2B5EF4-FFF2-40B4-BE49-F238E27FC236}">
                <a16:creationId xmlns:a16="http://schemas.microsoft.com/office/drawing/2014/main" id="{6DC62D05-8038-E141-9539-6BB79F592B5D}"/>
              </a:ext>
              <a:ext uri="{C183D7F6-B498-43B3-948B-1728B52AA6E4}">
                <adec:decorative xmlns:adec="http://schemas.microsoft.com/office/drawing/2017/decorative" val="1"/>
              </a:ext>
            </a:extLst>
          </p:cNvPr>
          <p:cNvSpPr/>
          <p:nvPr userDrawn="1"/>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3387076"/>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Break 3">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35F199FA-581E-485F-8470-9B9F10DBBD26}"/>
              </a:ext>
              <a:ext uri="{C183D7F6-B498-43B3-948B-1728B52AA6E4}">
                <adec:decorative xmlns:adec="http://schemas.microsoft.com/office/drawing/2017/decorative" val="1"/>
              </a:ext>
            </a:extLst>
          </p:cNvPr>
          <p:cNvSpPr/>
          <p:nvPr userDrawn="1"/>
        </p:nvSpPr>
        <p:spPr>
          <a:xfrm>
            <a:off x="664628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hasCustomPrompt="1"/>
          </p:nvPr>
        </p:nvSpPr>
        <p:spPr>
          <a:xfrm>
            <a:off x="681038" y="880110"/>
            <a:ext cx="6596062" cy="5097780"/>
          </a:xfrm>
        </p:spPr>
        <p:txBody>
          <a:bodyPr anchor="ctr">
            <a:normAutofit/>
          </a:bodyPr>
          <a:lstStyle>
            <a:lvl1pPr>
              <a:lnSpc>
                <a:spcPct val="100000"/>
              </a:lnSpc>
              <a:defRPr sz="4000" spc="0"/>
            </a:lvl1pPr>
          </a:lstStyle>
          <a:p>
            <a:r>
              <a:rPr lang="en-US" sz="6000" dirty="0">
                <a:solidFill>
                  <a:schemeClr val="tx1">
                    <a:lumMod val="75000"/>
                    <a:lumOff val="25000"/>
                  </a:schemeClr>
                </a:solidFill>
              </a:rPr>
              <a:t>Click to add title</a:t>
            </a:r>
            <a:endParaRPr lang="en-US" sz="6000" dirty="0"/>
          </a:p>
        </p:txBody>
      </p:sp>
      <p:sp>
        <p:nvSpPr>
          <p:cNvPr id="3" name="Picture Placeholder 2">
            <a:extLst>
              <a:ext uri="{FF2B5EF4-FFF2-40B4-BE49-F238E27FC236}">
                <a16:creationId xmlns:a16="http://schemas.microsoft.com/office/drawing/2014/main" id="{33F3F0C0-1147-413B-1687-1F15BE24F628}"/>
              </a:ext>
            </a:extLst>
          </p:cNvPr>
          <p:cNvSpPr>
            <a:spLocks noGrp="1"/>
          </p:cNvSpPr>
          <p:nvPr>
            <p:ph type="pic" sz="quarter" idx="14"/>
          </p:nvPr>
        </p:nvSpPr>
        <p:spPr>
          <a:xfrm>
            <a:off x="6427508" y="0"/>
            <a:ext cx="5764493" cy="6858000"/>
          </a:xfrm>
          <a:custGeom>
            <a:avLst/>
            <a:gdLst>
              <a:gd name="connsiteX0" fmla="*/ 1494409 w 5764493"/>
              <a:gd name="connsiteY0" fmla="*/ 0 h 6858000"/>
              <a:gd name="connsiteX1" fmla="*/ 5764493 w 5764493"/>
              <a:gd name="connsiteY1" fmla="*/ 0 h 6858000"/>
              <a:gd name="connsiteX2" fmla="*/ 5764493 w 5764493"/>
              <a:gd name="connsiteY2" fmla="*/ 6858000 h 6858000"/>
              <a:gd name="connsiteX3" fmla="*/ 238313 w 5764493"/>
              <a:gd name="connsiteY3" fmla="*/ 6858000 h 6858000"/>
              <a:gd name="connsiteX4" fmla="*/ 251264 w 5764493"/>
              <a:gd name="connsiteY4" fmla="*/ 6849373 h 6858000"/>
              <a:gd name="connsiteX5" fmla="*/ 776282 w 5764493"/>
              <a:gd name="connsiteY5" fmla="*/ 6451411 h 6858000"/>
              <a:gd name="connsiteX6" fmla="*/ 2741607 w 5764493"/>
              <a:gd name="connsiteY6" fmla="*/ 3678515 h 6858000"/>
              <a:gd name="connsiteX7" fmla="*/ 1521342 w 5764493"/>
              <a:gd name="connsiteY7" fmla="*/ 24338 h 6858000"/>
              <a:gd name="connsiteX8" fmla="*/ 879874 w 5764493"/>
              <a:gd name="connsiteY8" fmla="*/ 0 h 6858000"/>
              <a:gd name="connsiteX9" fmla="*/ 1477051 w 5764493"/>
              <a:gd name="connsiteY9" fmla="*/ 0 h 6858000"/>
              <a:gd name="connsiteX10" fmla="*/ 1503062 w 5764493"/>
              <a:gd name="connsiteY10" fmla="*/ 23504 h 6858000"/>
              <a:gd name="connsiteX11" fmla="*/ 2723328 w 5764493"/>
              <a:gd name="connsiteY11" fmla="*/ 3677682 h 6858000"/>
              <a:gd name="connsiteX12" fmla="*/ 758003 w 5764493"/>
              <a:gd name="connsiteY12" fmla="*/ 6450578 h 6858000"/>
              <a:gd name="connsiteX13" fmla="*/ 232984 w 5764493"/>
              <a:gd name="connsiteY13" fmla="*/ 6848540 h 6858000"/>
              <a:gd name="connsiteX14" fmla="*/ 218782 w 5764493"/>
              <a:gd name="connsiteY14" fmla="*/ 6858000 h 6858000"/>
              <a:gd name="connsiteX15" fmla="*/ 0 w 5764493"/>
              <a:gd name="connsiteY15" fmla="*/ 6858000 h 6858000"/>
              <a:gd name="connsiteX16" fmla="*/ 105163 w 5764493"/>
              <a:gd name="connsiteY16" fmla="*/ 6785068 h 6858000"/>
              <a:gd name="connsiteX17" fmla="*/ 621812 w 5764493"/>
              <a:gd name="connsiteY17" fmla="*/ 6378742 h 6858000"/>
              <a:gd name="connsiteX18" fmla="*/ 2496161 w 5764493"/>
              <a:gd name="connsiteY18" fmla="*/ 3621913 h 6858000"/>
              <a:gd name="connsiteX19" fmla="*/ 895263 w 5764493"/>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64493" h="6858000">
                <a:moveTo>
                  <a:pt x="1494409" y="0"/>
                </a:moveTo>
                <a:lnTo>
                  <a:pt x="5764493" y="0"/>
                </a:lnTo>
                <a:lnTo>
                  <a:pt x="5764493"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lvl1pPr algn="ctr">
              <a:defRPr sz="1400"/>
            </a:lvl1pPr>
          </a:lstStyle>
          <a:p>
            <a:r>
              <a:rPr lang="en-US"/>
              <a:t>Click icon to add picture</a:t>
            </a:r>
            <a:endParaRPr lang="en-US" dirty="0"/>
          </a:p>
        </p:txBody>
      </p:sp>
      <p:sp>
        <p:nvSpPr>
          <p:cNvPr id="8" name="Freeform: Shape 7">
            <a:extLst>
              <a:ext uri="{FF2B5EF4-FFF2-40B4-BE49-F238E27FC236}">
                <a16:creationId xmlns:a16="http://schemas.microsoft.com/office/drawing/2014/main" id="{FDD4E4E3-A06F-4EA0-9228-3B72D4CE6A1B}"/>
              </a:ext>
              <a:ext uri="{C183D7F6-B498-43B3-948B-1728B52AA6E4}">
                <adec:decorative xmlns:adec="http://schemas.microsoft.com/office/drawing/2017/decorative" val="1"/>
              </a:ext>
            </a:extLst>
          </p:cNvPr>
          <p:cNvSpPr/>
          <p:nvPr userDrawn="1"/>
        </p:nvSpPr>
        <p:spPr>
          <a:xfrm>
            <a:off x="6096000"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56004310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genda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259330E-45A9-4294-A077-3852502CCBBB}"/>
              </a:ext>
            </a:extLst>
          </p:cNvPr>
          <p:cNvSpPr>
            <a:spLocks noGrp="1"/>
          </p:cNvSpPr>
          <p:nvPr>
            <p:ph type="title" hasCustomPrompt="1"/>
          </p:nvPr>
        </p:nvSpPr>
        <p:spPr>
          <a:xfrm>
            <a:off x="681038" y="442913"/>
            <a:ext cx="6901699" cy="1843087"/>
          </a:xfrm>
        </p:spPr>
        <p:txBody>
          <a:bodyPr anchor="b"/>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6" name="Content Placeholder 2">
            <a:extLst>
              <a:ext uri="{FF2B5EF4-FFF2-40B4-BE49-F238E27FC236}">
                <a16:creationId xmlns:a16="http://schemas.microsoft.com/office/drawing/2014/main" id="{30D8EB0F-A394-8CB7-7D17-84C42178FD3B}"/>
              </a:ext>
            </a:extLst>
          </p:cNvPr>
          <p:cNvSpPr>
            <a:spLocks noGrp="1"/>
          </p:cNvSpPr>
          <p:nvPr>
            <p:ph sz="quarter" idx="15" hasCustomPrompt="1"/>
          </p:nvPr>
        </p:nvSpPr>
        <p:spPr>
          <a:xfrm>
            <a:off x="681037" y="2645229"/>
            <a:ext cx="10829925" cy="3319603"/>
          </a:xfrm>
        </p:spPr>
        <p:txBody>
          <a:bodyPr>
            <a:normAutofit/>
          </a:bodyPr>
          <a:lstStyle>
            <a:lvl1pPr marL="285750" indent="-285750">
              <a:buFont typeface="Arial" panose="020B0604020202020204" pitchFamily="34" charset="0"/>
              <a:buChar char="•"/>
              <a:defRPr sz="1800"/>
            </a:lvl1pPr>
            <a:lvl2pPr marL="548640" indent="-285750">
              <a:buFont typeface="Arial" panose="020B0604020202020204" pitchFamily="34" charset="0"/>
              <a:buChar cha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reeform: Shape 1">
            <a:extLst>
              <a:ext uri="{FF2B5EF4-FFF2-40B4-BE49-F238E27FC236}">
                <a16:creationId xmlns:a16="http://schemas.microsoft.com/office/drawing/2014/main" id="{9624CDB3-40DA-BA45-194C-0EF1E9C57D26}"/>
              </a:ext>
              <a:ext uri="{C183D7F6-B498-43B3-948B-1728B52AA6E4}">
                <adec:decorative xmlns:adec="http://schemas.microsoft.com/office/drawing/2017/decorative" val="1"/>
              </a:ext>
            </a:extLst>
          </p:cNvPr>
          <p:cNvSpPr/>
          <p:nvPr userDrawn="1"/>
        </p:nvSpPr>
        <p:spPr>
          <a:xfrm rot="10800000" flipV="1">
            <a:off x="7703216"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Freeform: Shape 2">
            <a:extLst>
              <a:ext uri="{FF2B5EF4-FFF2-40B4-BE49-F238E27FC236}">
                <a16:creationId xmlns:a16="http://schemas.microsoft.com/office/drawing/2014/main" id="{42D2A668-8DEF-24A0-5BA2-B006075A4AC1}"/>
              </a:ext>
              <a:ext uri="{C183D7F6-B498-43B3-948B-1728B52AA6E4}">
                <adec:decorative xmlns:adec="http://schemas.microsoft.com/office/drawing/2017/decorative" val="1"/>
              </a:ext>
            </a:extLst>
          </p:cNvPr>
          <p:cNvSpPr/>
          <p:nvPr userDrawn="1"/>
        </p:nvSpPr>
        <p:spPr>
          <a:xfrm rot="10800000" flipV="1">
            <a:off x="7482785"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Freeform: Shape 6">
            <a:extLst>
              <a:ext uri="{FF2B5EF4-FFF2-40B4-BE49-F238E27FC236}">
                <a16:creationId xmlns:a16="http://schemas.microsoft.com/office/drawing/2014/main" id="{E3BDF149-6527-9883-E5AD-5AECD69DE588}"/>
              </a:ext>
              <a:ext uri="{C183D7F6-B498-43B3-948B-1728B52AA6E4}">
                <adec:decorative xmlns:adec="http://schemas.microsoft.com/office/drawing/2017/decorative" val="1"/>
              </a:ext>
            </a:extLst>
          </p:cNvPr>
          <p:cNvSpPr/>
          <p:nvPr userDrawn="1"/>
        </p:nvSpPr>
        <p:spPr>
          <a:xfrm>
            <a:off x="7892954" y="1"/>
            <a:ext cx="3828033" cy="2051003"/>
          </a:xfrm>
          <a:custGeom>
            <a:avLst/>
            <a:gdLst>
              <a:gd name="connsiteX0" fmla="*/ 48561 w 3828033"/>
              <a:gd name="connsiteY0" fmla="*/ 0 h 2051003"/>
              <a:gd name="connsiteX1" fmla="*/ 3738569 w 3828033"/>
              <a:gd name="connsiteY1" fmla="*/ 0 h 2051003"/>
              <a:gd name="connsiteX2" fmla="*/ 3783037 w 3828033"/>
              <a:gd name="connsiteY2" fmla="*/ 131595 h 2051003"/>
              <a:gd name="connsiteX3" fmla="*/ 3828033 w 3828033"/>
              <a:gd name="connsiteY3" fmla="*/ 469010 h 2051003"/>
              <a:gd name="connsiteX4" fmla="*/ 3531647 w 3828033"/>
              <a:gd name="connsiteY4" fmla="*/ 1087435 h 2051003"/>
              <a:gd name="connsiteX5" fmla="*/ 3382306 w 3828033"/>
              <a:gd name="connsiteY5" fmla="*/ 1283727 h 2051003"/>
              <a:gd name="connsiteX6" fmla="*/ 1980966 w 3828033"/>
              <a:gd name="connsiteY6" fmla="*/ 2051003 h 2051003"/>
              <a:gd name="connsiteX7" fmla="*/ 917167 w 3828033"/>
              <a:gd name="connsiteY7" fmla="*/ 1578970 h 2051003"/>
              <a:gd name="connsiteX8" fmla="*/ 787704 w 3828033"/>
              <a:gd name="connsiteY8" fmla="*/ 1485237 h 2051003"/>
              <a:gd name="connsiteX9" fmla="*/ 198877 w 3828033"/>
              <a:gd name="connsiteY9" fmla="*/ 995240 h 2051003"/>
              <a:gd name="connsiteX10" fmla="*/ 0 w 3828033"/>
              <a:gd name="connsiteY10" fmla="*/ 469010 h 2051003"/>
              <a:gd name="connsiteX11" fmla="*/ 45559 w 3828033"/>
              <a:gd name="connsiteY11" fmla="*/ 11416 h 20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1003">
                <a:moveTo>
                  <a:pt x="48561" y="0"/>
                </a:moveTo>
                <a:lnTo>
                  <a:pt x="3738569" y="0"/>
                </a:lnTo>
                <a:lnTo>
                  <a:pt x="3783037" y="131595"/>
                </a:lnTo>
                <a:cubicBezTo>
                  <a:pt x="3812959" y="242859"/>
                  <a:pt x="3828033" y="355590"/>
                  <a:pt x="3828033" y="469010"/>
                </a:cubicBezTo>
                <a:cubicBezTo>
                  <a:pt x="3828033" y="697465"/>
                  <a:pt x="3731840" y="830884"/>
                  <a:pt x="3531647" y="1087435"/>
                </a:cubicBezTo>
                <a:cubicBezTo>
                  <a:pt x="3483347" y="1149310"/>
                  <a:pt x="3433400" y="1213332"/>
                  <a:pt x="3382306" y="1283727"/>
                </a:cubicBezTo>
                <a:cubicBezTo>
                  <a:pt x="2991862" y="1821551"/>
                  <a:pt x="2572752" y="2051003"/>
                  <a:pt x="1980966" y="2051003"/>
                </a:cubicBezTo>
                <a:cubicBezTo>
                  <a:pt x="1592577" y="2051003"/>
                  <a:pt x="1307610" y="1864080"/>
                  <a:pt x="917167" y="1578970"/>
                </a:cubicBezTo>
                <a:cubicBezTo>
                  <a:pt x="873548" y="1547112"/>
                  <a:pt x="829927" y="1515637"/>
                  <a:pt x="787704" y="1485237"/>
                </a:cubicBezTo>
                <a:cubicBezTo>
                  <a:pt x="558844" y="1320269"/>
                  <a:pt x="342715" y="1164433"/>
                  <a:pt x="198877" y="995240"/>
                </a:cubicBezTo>
                <a:cubicBezTo>
                  <a:pt x="61365" y="833495"/>
                  <a:pt x="0" y="671213"/>
                  <a:pt x="0" y="469010"/>
                </a:cubicBezTo>
                <a:cubicBezTo>
                  <a:pt x="0" y="310633"/>
                  <a:pt x="15484" y="157247"/>
                  <a:pt x="45559" y="11416"/>
                </a:cubicBezTo>
                <a:close/>
              </a:path>
            </a:pathLst>
          </a:custGeom>
          <a:blipFill dpi="0" rotWithShape="1">
            <a:blip r:embed="rId2" cstate="print">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Date Placeholder 3">
            <a:extLst>
              <a:ext uri="{FF2B5EF4-FFF2-40B4-BE49-F238E27FC236}">
                <a16:creationId xmlns:a16="http://schemas.microsoft.com/office/drawing/2014/main" id="{75471925-F840-BF0B-4DCE-A806EA3D137A}"/>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15" name="Footer Placeholder 4">
            <a:extLst>
              <a:ext uri="{FF2B5EF4-FFF2-40B4-BE49-F238E27FC236}">
                <a16:creationId xmlns:a16="http://schemas.microsoft.com/office/drawing/2014/main" id="{83F9556F-DAA8-7F4B-6338-FF7878F58AF3}"/>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16" name="Slide Number Placeholder 5">
            <a:extLst>
              <a:ext uri="{FF2B5EF4-FFF2-40B4-BE49-F238E27FC236}">
                <a16:creationId xmlns:a16="http://schemas.microsoft.com/office/drawing/2014/main" id="{61D350D2-28D7-3BAD-6A43-0D8B85042736}"/>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6011972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ection Break 2">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35F199FA-581E-485F-8470-9B9F10DBBD26}"/>
              </a:ext>
              <a:ext uri="{C183D7F6-B498-43B3-948B-1728B52AA6E4}">
                <adec:decorative xmlns:adec="http://schemas.microsoft.com/office/drawing/2017/decorative" val="1"/>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Freeform: Shape 7">
            <a:extLst>
              <a:ext uri="{FF2B5EF4-FFF2-40B4-BE49-F238E27FC236}">
                <a16:creationId xmlns:a16="http://schemas.microsoft.com/office/drawing/2014/main" id="{FDD4E4E3-A06F-4EA0-9228-3B72D4CE6A1B}"/>
              </a:ext>
              <a:ext uri="{C183D7F6-B498-43B3-948B-1728B52AA6E4}">
                <adec:decorative xmlns:adec="http://schemas.microsoft.com/office/drawing/2017/decorative" val="1"/>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itle 1">
            <a:extLst>
              <a:ext uri="{FF2B5EF4-FFF2-40B4-BE49-F238E27FC236}">
                <a16:creationId xmlns:a16="http://schemas.microsoft.com/office/drawing/2014/main" id="{450A4F2B-CA9C-2019-E84C-7C17DFD9812E}"/>
              </a:ext>
            </a:extLst>
          </p:cNvPr>
          <p:cNvSpPr>
            <a:spLocks noGrp="1"/>
          </p:cNvSpPr>
          <p:nvPr>
            <p:ph type="ctrTitle" hasCustomPrompt="1"/>
          </p:nvPr>
        </p:nvSpPr>
        <p:spPr>
          <a:xfrm>
            <a:off x="681038" y="718457"/>
            <a:ext cx="5718534" cy="3391581"/>
          </a:xfrm>
        </p:spPr>
        <p:txBody>
          <a:bodyPr anchor="b">
            <a:normAutofit/>
          </a:bodyPr>
          <a:lstStyle>
            <a:lvl1pPr>
              <a:lnSpc>
                <a:spcPct val="100000"/>
              </a:lnSpc>
              <a:defRPr sz="4000" spc="0"/>
            </a:lvl1pPr>
          </a:lstStyle>
          <a:p>
            <a:r>
              <a:rPr lang="en-US" sz="6000" dirty="0">
                <a:solidFill>
                  <a:schemeClr val="tx1">
                    <a:lumMod val="75000"/>
                    <a:lumOff val="25000"/>
                  </a:schemeClr>
                </a:solidFill>
              </a:rPr>
              <a:t>Click to add title</a:t>
            </a:r>
            <a:endParaRPr lang="en-US" sz="6000" dirty="0"/>
          </a:p>
        </p:txBody>
      </p:sp>
      <p:sp>
        <p:nvSpPr>
          <p:cNvPr id="7" name="Subtitle 2">
            <a:extLst>
              <a:ext uri="{FF2B5EF4-FFF2-40B4-BE49-F238E27FC236}">
                <a16:creationId xmlns:a16="http://schemas.microsoft.com/office/drawing/2014/main" id="{1E191378-FF48-4A6B-70C2-CFB4A267A00D}"/>
              </a:ext>
            </a:extLst>
          </p:cNvPr>
          <p:cNvSpPr>
            <a:spLocks noGrp="1"/>
          </p:cNvSpPr>
          <p:nvPr>
            <p:ph type="subTitle" idx="1" hasCustomPrompt="1"/>
          </p:nvPr>
        </p:nvSpPr>
        <p:spPr>
          <a:xfrm>
            <a:off x="681038" y="4110038"/>
            <a:ext cx="4598328" cy="1879124"/>
          </a:xfrm>
        </p:spPr>
        <p:txBody>
          <a:bodyPr anchor="t"/>
          <a:lstStyle>
            <a:lvl1pPr marL="0" indent="0">
              <a:buFont typeface="Arial" panose="020B0604020202020204" pitchFamily="34" charset="0"/>
              <a:buNone/>
              <a:defRPr strike="noStrike"/>
            </a:lvl1pPr>
          </a:lstStyle>
          <a:p>
            <a:pPr lvl="0"/>
            <a:r>
              <a:rPr lang="en-US" dirty="0"/>
              <a:t>Click to add subtitle</a:t>
            </a:r>
          </a:p>
        </p:txBody>
      </p:sp>
      <p:sp>
        <p:nvSpPr>
          <p:cNvPr id="5" name="Picture Placeholder 4">
            <a:extLst>
              <a:ext uri="{FF2B5EF4-FFF2-40B4-BE49-F238E27FC236}">
                <a16:creationId xmlns:a16="http://schemas.microsoft.com/office/drawing/2014/main" id="{675A0127-ED9F-6E5C-4014-5E75D6C58E16}"/>
              </a:ext>
            </a:extLst>
          </p:cNvPr>
          <p:cNvSpPr>
            <a:spLocks noGrp="1"/>
          </p:cNvSpPr>
          <p:nvPr>
            <p:ph type="pic" sz="quarter" idx="14"/>
          </p:nvPr>
        </p:nvSpPr>
        <p:spPr>
          <a:xfrm>
            <a:off x="4974143" y="0"/>
            <a:ext cx="7217857" cy="6858000"/>
          </a:xfrm>
          <a:custGeom>
            <a:avLst/>
            <a:gdLst>
              <a:gd name="connsiteX0" fmla="*/ 1494409 w 7217857"/>
              <a:gd name="connsiteY0" fmla="*/ 0 h 6858000"/>
              <a:gd name="connsiteX1" fmla="*/ 4632500 w 7217857"/>
              <a:gd name="connsiteY1" fmla="*/ 0 h 6858000"/>
              <a:gd name="connsiteX2" fmla="*/ 5764493 w 7217857"/>
              <a:gd name="connsiteY2" fmla="*/ 0 h 6858000"/>
              <a:gd name="connsiteX3" fmla="*/ 7217857 w 7217857"/>
              <a:gd name="connsiteY3" fmla="*/ 0 h 6858000"/>
              <a:gd name="connsiteX4" fmla="*/ 7217857 w 7217857"/>
              <a:gd name="connsiteY4" fmla="*/ 6858000 h 6858000"/>
              <a:gd name="connsiteX5" fmla="*/ 5764493 w 7217857"/>
              <a:gd name="connsiteY5" fmla="*/ 6858000 h 6858000"/>
              <a:gd name="connsiteX6" fmla="*/ 4632500 w 7217857"/>
              <a:gd name="connsiteY6" fmla="*/ 6858000 h 6858000"/>
              <a:gd name="connsiteX7" fmla="*/ 238313 w 7217857"/>
              <a:gd name="connsiteY7" fmla="*/ 6858000 h 6858000"/>
              <a:gd name="connsiteX8" fmla="*/ 251264 w 7217857"/>
              <a:gd name="connsiteY8" fmla="*/ 6849373 h 6858000"/>
              <a:gd name="connsiteX9" fmla="*/ 776282 w 7217857"/>
              <a:gd name="connsiteY9" fmla="*/ 6451411 h 6858000"/>
              <a:gd name="connsiteX10" fmla="*/ 2741607 w 7217857"/>
              <a:gd name="connsiteY10" fmla="*/ 3678515 h 6858000"/>
              <a:gd name="connsiteX11" fmla="*/ 1521342 w 7217857"/>
              <a:gd name="connsiteY11" fmla="*/ 24338 h 6858000"/>
              <a:gd name="connsiteX12" fmla="*/ 879874 w 7217857"/>
              <a:gd name="connsiteY12" fmla="*/ 0 h 6858000"/>
              <a:gd name="connsiteX13" fmla="*/ 1477051 w 7217857"/>
              <a:gd name="connsiteY13" fmla="*/ 0 h 6858000"/>
              <a:gd name="connsiteX14" fmla="*/ 1503062 w 7217857"/>
              <a:gd name="connsiteY14" fmla="*/ 23504 h 6858000"/>
              <a:gd name="connsiteX15" fmla="*/ 2723328 w 7217857"/>
              <a:gd name="connsiteY15" fmla="*/ 3677682 h 6858000"/>
              <a:gd name="connsiteX16" fmla="*/ 758003 w 7217857"/>
              <a:gd name="connsiteY16" fmla="*/ 6450578 h 6858000"/>
              <a:gd name="connsiteX17" fmla="*/ 232984 w 7217857"/>
              <a:gd name="connsiteY17" fmla="*/ 6848540 h 6858000"/>
              <a:gd name="connsiteX18" fmla="*/ 218782 w 7217857"/>
              <a:gd name="connsiteY18" fmla="*/ 6858000 h 6858000"/>
              <a:gd name="connsiteX19" fmla="*/ 0 w 7217857"/>
              <a:gd name="connsiteY19" fmla="*/ 6858000 h 6858000"/>
              <a:gd name="connsiteX20" fmla="*/ 105163 w 7217857"/>
              <a:gd name="connsiteY20" fmla="*/ 6785068 h 6858000"/>
              <a:gd name="connsiteX21" fmla="*/ 621812 w 7217857"/>
              <a:gd name="connsiteY21" fmla="*/ 6378742 h 6858000"/>
              <a:gd name="connsiteX22" fmla="*/ 2496161 w 7217857"/>
              <a:gd name="connsiteY22" fmla="*/ 3621913 h 6858000"/>
              <a:gd name="connsiteX23" fmla="*/ 895263 w 7217857"/>
              <a:gd name="connsiteY23"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17857" h="6858000">
                <a:moveTo>
                  <a:pt x="1494409" y="0"/>
                </a:moveTo>
                <a:lnTo>
                  <a:pt x="4632500" y="0"/>
                </a:lnTo>
                <a:lnTo>
                  <a:pt x="5764493" y="0"/>
                </a:lnTo>
                <a:lnTo>
                  <a:pt x="7217857" y="0"/>
                </a:lnTo>
                <a:lnTo>
                  <a:pt x="7217857" y="6858000"/>
                </a:lnTo>
                <a:lnTo>
                  <a:pt x="5764493" y="6858000"/>
                </a:lnTo>
                <a:lnTo>
                  <a:pt x="4632500"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lvl1pPr algn="ctr">
              <a:defRPr sz="1400"/>
            </a:lvl1pPr>
          </a:lstStyle>
          <a:p>
            <a:r>
              <a:rPr lang="en-US"/>
              <a:t>Click icon to add picture</a:t>
            </a:r>
            <a:endParaRPr lang="en-US" dirty="0"/>
          </a:p>
        </p:txBody>
      </p:sp>
    </p:spTree>
    <p:extLst>
      <p:ext uri="{BB962C8B-B14F-4D97-AF65-F5344CB8AC3E}">
        <p14:creationId xmlns:p14="http://schemas.microsoft.com/office/powerpoint/2010/main" val="36164818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able 2">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EA5B394-E87D-497D-F9F2-0977C39B52C6}"/>
              </a:ext>
              <a:ext uri="{C183D7F6-B498-43B3-948B-1728B52AA6E4}">
                <adec:decorative xmlns:adec="http://schemas.microsoft.com/office/drawing/2017/decorative" val="1"/>
              </a:ext>
            </a:extLst>
          </p:cNvPr>
          <p:cNvSpPr/>
          <p:nvPr userDrawn="1"/>
        </p:nvSpPr>
        <p:spPr>
          <a:xfrm>
            <a:off x="9909598" y="-1"/>
            <a:ext cx="2578595" cy="1851608"/>
          </a:xfrm>
          <a:custGeom>
            <a:avLst/>
            <a:gdLst>
              <a:gd name="connsiteX0" fmla="*/ 262216 w 2578595"/>
              <a:gd name="connsiteY0" fmla="*/ 0 h 1851608"/>
              <a:gd name="connsiteX1" fmla="*/ 2431284 w 2578595"/>
              <a:gd name="connsiteY1" fmla="*/ 0 h 1851608"/>
              <a:gd name="connsiteX2" fmla="*/ 2440505 w 2578595"/>
              <a:gd name="connsiteY2" fmla="*/ 12968 h 1851608"/>
              <a:gd name="connsiteX3" fmla="*/ 2563567 w 2578595"/>
              <a:gd name="connsiteY3" fmla="*/ 327887 h 1851608"/>
              <a:gd name="connsiteX4" fmla="*/ 2542798 w 2578595"/>
              <a:gd name="connsiteY4" fmla="*/ 767011 h 1851608"/>
              <a:gd name="connsiteX5" fmla="*/ 2245889 w 2578595"/>
              <a:gd name="connsiteY5" fmla="*/ 1345436 h 1851608"/>
              <a:gd name="connsiteX6" fmla="*/ 1942073 w 2578595"/>
              <a:gd name="connsiteY6" fmla="*/ 1665183 h 1851608"/>
              <a:gd name="connsiteX7" fmla="*/ 1544592 w 2578595"/>
              <a:gd name="connsiteY7" fmla="*/ 1845132 h 1851608"/>
              <a:gd name="connsiteX8" fmla="*/ 1014793 w 2578595"/>
              <a:gd name="connsiteY8" fmla="*/ 1813603 h 1851608"/>
              <a:gd name="connsiteX9" fmla="*/ 906791 w 2578595"/>
              <a:gd name="connsiteY9" fmla="*/ 1799274 h 1851608"/>
              <a:gd name="connsiteX10" fmla="*/ 199968 w 2578595"/>
              <a:gd name="connsiteY10" fmla="*/ 1523985 h 1851608"/>
              <a:gd name="connsiteX11" fmla="*/ 110410 w 2578595"/>
              <a:gd name="connsiteY11" fmla="*/ 427409 h 1851608"/>
              <a:gd name="connsiteX12" fmla="*/ 170245 w 2578595"/>
              <a:gd name="connsiteY12" fmla="*/ 250037 h 1851608"/>
              <a:gd name="connsiteX13" fmla="*/ 248693 w 2578595"/>
              <a:gd name="connsiteY13" fmla="*/ 29263 h 1851608"/>
              <a:gd name="connsiteX14" fmla="*/ 262216 w 2578595"/>
              <a:gd name="connsiteY14" fmla="*/ 0 h 18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8595" h="1851608">
                <a:moveTo>
                  <a:pt x="262216" y="0"/>
                </a:moveTo>
                <a:lnTo>
                  <a:pt x="2431284" y="0"/>
                </a:lnTo>
                <a:lnTo>
                  <a:pt x="2440505" y="12968"/>
                </a:lnTo>
                <a:cubicBezTo>
                  <a:pt x="2501863" y="111147"/>
                  <a:pt x="2543117" y="216661"/>
                  <a:pt x="2563567" y="327887"/>
                </a:cubicBezTo>
                <a:cubicBezTo>
                  <a:pt x="2589080" y="466907"/>
                  <a:pt x="2582077" y="614661"/>
                  <a:pt x="2542798" y="767011"/>
                </a:cubicBezTo>
                <a:cubicBezTo>
                  <a:pt x="2492581" y="961654"/>
                  <a:pt x="2390412" y="1159241"/>
                  <a:pt x="2245889" y="1345436"/>
                </a:cubicBezTo>
                <a:cubicBezTo>
                  <a:pt x="2159174" y="1457151"/>
                  <a:pt x="2057212" y="1564767"/>
                  <a:pt x="1942073" y="1665183"/>
                </a:cubicBezTo>
                <a:cubicBezTo>
                  <a:pt x="1819575" y="1772020"/>
                  <a:pt x="1696983" y="1827497"/>
                  <a:pt x="1544592" y="1845132"/>
                </a:cubicBezTo>
                <a:cubicBezTo>
                  <a:pt x="1385186" y="1863583"/>
                  <a:pt x="1205276" y="1839320"/>
                  <a:pt x="1014793" y="1813603"/>
                </a:cubicBezTo>
                <a:cubicBezTo>
                  <a:pt x="979671" y="1808839"/>
                  <a:pt x="943347" y="1803955"/>
                  <a:pt x="906791" y="1799274"/>
                </a:cubicBezTo>
                <a:cubicBezTo>
                  <a:pt x="579600" y="1757338"/>
                  <a:pt x="353621" y="1715549"/>
                  <a:pt x="199968" y="1523985"/>
                </a:cubicBezTo>
                <a:cubicBezTo>
                  <a:pt x="-34150" y="1232101"/>
                  <a:pt x="-60950" y="904151"/>
                  <a:pt x="110410" y="427409"/>
                </a:cubicBezTo>
                <a:cubicBezTo>
                  <a:pt x="132842" y="365014"/>
                  <a:pt x="151869" y="306553"/>
                  <a:pt x="170245" y="250037"/>
                </a:cubicBezTo>
                <a:cubicBezTo>
                  <a:pt x="198829" y="162177"/>
                  <a:pt x="222710" y="90680"/>
                  <a:pt x="248693" y="29263"/>
                </a:cubicBezTo>
                <a:lnTo>
                  <a:pt x="26221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9972EB80-2481-76DF-C059-1F8EF9D3EEAF}"/>
              </a:ext>
            </a:extLst>
          </p:cNvPr>
          <p:cNvSpPr>
            <a:spLocks noGrp="1"/>
          </p:cNvSpPr>
          <p:nvPr>
            <p:ph type="title" hasCustomPrompt="1"/>
          </p:nvPr>
        </p:nvSpPr>
        <p:spPr>
          <a:xfrm>
            <a:off x="681038" y="442220"/>
            <a:ext cx="7294563" cy="1345269"/>
          </a:xfrm>
        </p:spPr>
        <p:txBody>
          <a:bodyPr/>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2" name="Content Placeholder 2">
            <a:extLst>
              <a:ext uri="{FF2B5EF4-FFF2-40B4-BE49-F238E27FC236}">
                <a16:creationId xmlns:a16="http://schemas.microsoft.com/office/drawing/2014/main" id="{E2E2B5D6-C4F5-E91B-0613-B52752FD9440}"/>
              </a:ext>
            </a:extLst>
          </p:cNvPr>
          <p:cNvSpPr>
            <a:spLocks noGrp="1"/>
          </p:cNvSpPr>
          <p:nvPr>
            <p:ph sz="quarter" idx="17" hasCustomPrompt="1"/>
          </p:nvPr>
        </p:nvSpPr>
        <p:spPr>
          <a:xfrm>
            <a:off x="681039" y="2429436"/>
            <a:ext cx="3283684" cy="3742764"/>
          </a:xfrm>
        </p:spPr>
        <p:txBody>
          <a:bodyPr>
            <a:normAutofit/>
          </a:bodyPr>
          <a:lstStyle>
            <a:lvl1pPr marL="342900" indent="-342900">
              <a:buFont typeface="+mj-lt"/>
              <a:buAutoNum type="arabicPeriod"/>
              <a:defRPr sz="1800"/>
            </a:lvl1pPr>
            <a:lvl2pPr marL="54864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Freeform: Shape 37">
            <a:extLst>
              <a:ext uri="{FF2B5EF4-FFF2-40B4-BE49-F238E27FC236}">
                <a16:creationId xmlns:a16="http://schemas.microsoft.com/office/drawing/2014/main" id="{5CE7AAEC-DF78-EE6D-5B4C-F2842196B7E6}"/>
              </a:ext>
              <a:ext uri="{C183D7F6-B498-43B3-948B-1728B52AA6E4}">
                <adec:decorative xmlns:adec="http://schemas.microsoft.com/office/drawing/2017/decorative" val="1"/>
              </a:ext>
            </a:extLst>
          </p:cNvPr>
          <p:cNvSpPr/>
          <p:nvPr userDrawn="1"/>
        </p:nvSpPr>
        <p:spPr>
          <a:xfrm>
            <a:off x="9806231" y="-115242"/>
            <a:ext cx="2825510" cy="2125877"/>
          </a:xfrm>
          <a:custGeom>
            <a:avLst/>
            <a:gdLst>
              <a:gd name="connsiteX0" fmla="*/ 289451 w 2825510"/>
              <a:gd name="connsiteY0" fmla="*/ 0 h 2125877"/>
              <a:gd name="connsiteX1" fmla="*/ 2605319 w 2825510"/>
              <a:gd name="connsiteY1" fmla="*/ 0 h 2125877"/>
              <a:gd name="connsiteX2" fmla="*/ 2666466 w 2825510"/>
              <a:gd name="connsiteY2" fmla="*/ 86842 h 2125877"/>
              <a:gd name="connsiteX3" fmla="*/ 2806379 w 2825510"/>
              <a:gd name="connsiteY3" fmla="*/ 441175 h 2125877"/>
              <a:gd name="connsiteX4" fmla="*/ 2790174 w 2825510"/>
              <a:gd name="connsiteY4" fmla="*/ 931943 h 2125877"/>
              <a:gd name="connsiteX5" fmla="*/ 2373655 w 2825510"/>
              <a:gd name="connsiteY5" fmla="*/ 1695462 h 2125877"/>
              <a:gd name="connsiteX6" fmla="*/ 2143838 w 2825510"/>
              <a:gd name="connsiteY6" fmla="*/ 1926132 h 2125877"/>
              <a:gd name="connsiteX7" fmla="*/ 1709942 w 2825510"/>
              <a:gd name="connsiteY7" fmla="*/ 2120544 h 2125877"/>
              <a:gd name="connsiteX8" fmla="*/ 1127522 w 2825510"/>
              <a:gd name="connsiteY8" fmla="*/ 2076154 h 2125877"/>
              <a:gd name="connsiteX9" fmla="*/ 1008674 w 2825510"/>
              <a:gd name="connsiteY9" fmla="*/ 2058267 h 2125877"/>
              <a:gd name="connsiteX10" fmla="*/ 228139 w 2825510"/>
              <a:gd name="connsiteY10" fmla="*/ 1738200 h 2125877"/>
              <a:gd name="connsiteX11" fmla="*/ 113264 w 2825510"/>
              <a:gd name="connsiteY11" fmla="*/ 510222 h 2125877"/>
              <a:gd name="connsiteX12" fmla="*/ 176321 w 2825510"/>
              <a:gd name="connsiteY12" fmla="*/ 312875 h 2125877"/>
              <a:gd name="connsiteX13" fmla="*/ 287878 w 2825510"/>
              <a:gd name="connsiteY13" fmla="*/ 2580 h 21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510" h="2125877">
                <a:moveTo>
                  <a:pt x="289451" y="0"/>
                </a:moveTo>
                <a:lnTo>
                  <a:pt x="2605319" y="0"/>
                </a:lnTo>
                <a:lnTo>
                  <a:pt x="2666466" y="86842"/>
                </a:lnTo>
                <a:cubicBezTo>
                  <a:pt x="2735340" y="197705"/>
                  <a:pt x="2782244" y="316424"/>
                  <a:pt x="2806379" y="441175"/>
                </a:cubicBezTo>
                <a:cubicBezTo>
                  <a:pt x="2836495" y="597099"/>
                  <a:pt x="2831027" y="762227"/>
                  <a:pt x="2790174" y="931943"/>
                </a:cubicBezTo>
                <a:cubicBezTo>
                  <a:pt x="2727495" y="1192140"/>
                  <a:pt x="2582711" y="1455785"/>
                  <a:pt x="2373655" y="1695462"/>
                </a:cubicBezTo>
                <a:cubicBezTo>
                  <a:pt x="2303969" y="1775353"/>
                  <a:pt x="2227143" y="1852582"/>
                  <a:pt x="2143838" y="1926132"/>
                </a:cubicBezTo>
                <a:cubicBezTo>
                  <a:pt x="2010889" y="2043510"/>
                  <a:pt x="1877067" y="2103445"/>
                  <a:pt x="1709942" y="2120544"/>
                </a:cubicBezTo>
                <a:cubicBezTo>
                  <a:pt x="1535125" y="2138433"/>
                  <a:pt x="1337140" y="2108198"/>
                  <a:pt x="1127522" y="2076154"/>
                </a:cubicBezTo>
                <a:cubicBezTo>
                  <a:pt x="1088872" y="2070223"/>
                  <a:pt x="1048899" y="2064133"/>
                  <a:pt x="1008674" y="2058267"/>
                </a:cubicBezTo>
                <a:cubicBezTo>
                  <a:pt x="648648" y="2005728"/>
                  <a:pt x="399797" y="1955097"/>
                  <a:pt x="228139" y="1738200"/>
                </a:cubicBezTo>
                <a:cubicBezTo>
                  <a:pt x="-33415" y="1407718"/>
                  <a:pt x="-67786" y="1040469"/>
                  <a:pt x="113264" y="510222"/>
                </a:cubicBezTo>
                <a:cubicBezTo>
                  <a:pt x="136966" y="440824"/>
                  <a:pt x="156987" y="375768"/>
                  <a:pt x="176321" y="312875"/>
                </a:cubicBezTo>
                <a:cubicBezTo>
                  <a:pt x="216423" y="182513"/>
                  <a:pt x="247775" y="84540"/>
                  <a:pt x="287878" y="258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81BED6B2-2B6A-D83E-5C36-F6D71FA9E2EE}"/>
              </a:ext>
              <a:ext uri="{C183D7F6-B498-43B3-948B-1728B52AA6E4}">
                <adec:decorative xmlns:adec="http://schemas.microsoft.com/office/drawing/2017/decorative" val="1"/>
              </a:ext>
            </a:extLst>
          </p:cNvPr>
          <p:cNvSpPr/>
          <p:nvPr userDrawn="1"/>
        </p:nvSpPr>
        <p:spPr>
          <a:xfrm>
            <a:off x="9700104" y="-115244"/>
            <a:ext cx="3040473" cy="2241120"/>
          </a:xfrm>
          <a:custGeom>
            <a:avLst/>
            <a:gdLst>
              <a:gd name="connsiteX0" fmla="*/ 294180 w 3040473"/>
              <a:gd name="connsiteY0" fmla="*/ 0 h 2241120"/>
              <a:gd name="connsiteX1" fmla="*/ 2849300 w 3040473"/>
              <a:gd name="connsiteY1" fmla="*/ 0 h 2241120"/>
              <a:gd name="connsiteX2" fmla="*/ 2872181 w 3040473"/>
              <a:gd name="connsiteY2" fmla="*/ 32760 h 2241120"/>
              <a:gd name="connsiteX3" fmla="*/ 3020886 w 3040473"/>
              <a:gd name="connsiteY3" fmla="*/ 414920 h 2241120"/>
              <a:gd name="connsiteX4" fmla="*/ 3001050 w 3040473"/>
              <a:gd name="connsiteY4" fmla="*/ 945260 h 2241120"/>
              <a:gd name="connsiteX5" fmla="*/ 2549423 w 3040473"/>
              <a:gd name="connsiteY5" fmla="*/ 1772259 h 2241120"/>
              <a:gd name="connsiteX6" fmla="*/ 2301170 w 3040473"/>
              <a:gd name="connsiteY6" fmla="*/ 2022617 h 2241120"/>
              <a:gd name="connsiteX7" fmla="*/ 1833654 w 3040473"/>
              <a:gd name="connsiteY7" fmla="*/ 2234799 h 2241120"/>
              <a:gd name="connsiteX8" fmla="*/ 1207605 w 3040473"/>
              <a:gd name="connsiteY8" fmla="*/ 2189690 h 2241120"/>
              <a:gd name="connsiteX9" fmla="*/ 1079897 w 3040473"/>
              <a:gd name="connsiteY9" fmla="*/ 2170945 h 2241120"/>
              <a:gd name="connsiteX10" fmla="*/ 242172 w 3040473"/>
              <a:gd name="connsiteY10" fmla="*/ 1828946 h 2241120"/>
              <a:gd name="connsiteX11" fmla="*/ 124682 w 3040473"/>
              <a:gd name="connsiteY11" fmla="*/ 502715 h 2241120"/>
              <a:gd name="connsiteX12" fmla="*/ 193455 w 3040473"/>
              <a:gd name="connsiteY12" fmla="*/ 289178 h 2241120"/>
              <a:gd name="connsiteX13" fmla="*/ 283745 w 3040473"/>
              <a:gd name="connsiteY13" fmla="*/ 23445 h 2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0473" h="2241120">
                <a:moveTo>
                  <a:pt x="294180" y="0"/>
                </a:moveTo>
                <a:lnTo>
                  <a:pt x="2849300" y="0"/>
                </a:lnTo>
                <a:lnTo>
                  <a:pt x="2872181" y="32760"/>
                </a:lnTo>
                <a:cubicBezTo>
                  <a:pt x="2945695" y="152206"/>
                  <a:pt x="2995546" y="280250"/>
                  <a:pt x="3020886" y="414920"/>
                </a:cubicBezTo>
                <a:cubicBezTo>
                  <a:pt x="3052503" y="583244"/>
                  <a:pt x="3045812" y="761687"/>
                  <a:pt x="3001050" y="945260"/>
                </a:cubicBezTo>
                <a:cubicBezTo>
                  <a:pt x="2932375" y="1226701"/>
                  <a:pt x="2775394" y="1512271"/>
                  <a:pt x="2549423" y="1772259"/>
                </a:cubicBezTo>
                <a:cubicBezTo>
                  <a:pt x="2474098" y="1858921"/>
                  <a:pt x="2391109" y="1942740"/>
                  <a:pt x="2301170" y="2022617"/>
                </a:cubicBezTo>
                <a:cubicBezTo>
                  <a:pt x="2157636" y="2150092"/>
                  <a:pt x="2013445" y="2215506"/>
                  <a:pt x="1833654" y="2234799"/>
                </a:cubicBezTo>
                <a:cubicBezTo>
                  <a:pt x="1645588" y="2254983"/>
                  <a:pt x="1432846" y="2223285"/>
                  <a:pt x="1207605" y="2189690"/>
                </a:cubicBezTo>
                <a:cubicBezTo>
                  <a:pt x="1166075" y="2183470"/>
                  <a:pt x="1123122" y="2177087"/>
                  <a:pt x="1079897" y="2170945"/>
                </a:cubicBezTo>
                <a:cubicBezTo>
                  <a:pt x="693025" y="2115942"/>
                  <a:pt x="425689" y="2062455"/>
                  <a:pt x="242172" y="1828946"/>
                </a:cubicBezTo>
                <a:cubicBezTo>
                  <a:pt x="-37449" y="1473151"/>
                  <a:pt x="-72603" y="1076517"/>
                  <a:pt x="124682" y="502715"/>
                </a:cubicBezTo>
                <a:cubicBezTo>
                  <a:pt x="150509" y="427616"/>
                  <a:pt x="172357" y="357226"/>
                  <a:pt x="193455" y="289178"/>
                </a:cubicBezTo>
                <a:cubicBezTo>
                  <a:pt x="226275" y="183392"/>
                  <a:pt x="253715" y="97314"/>
                  <a:pt x="283745" y="2344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A5817F3C-7A01-E551-7970-8E0764D01EC1}"/>
              </a:ext>
              <a:ext uri="{C183D7F6-B498-43B3-948B-1728B52AA6E4}">
                <adec:decorative xmlns:adec="http://schemas.microsoft.com/office/drawing/2017/decorative" val="1"/>
              </a:ext>
            </a:extLst>
          </p:cNvPr>
          <p:cNvSpPr/>
          <p:nvPr userDrawn="1"/>
        </p:nvSpPr>
        <p:spPr>
          <a:xfrm>
            <a:off x="10090269" y="0"/>
            <a:ext cx="2233692" cy="1738835"/>
          </a:xfrm>
          <a:custGeom>
            <a:avLst/>
            <a:gdLst>
              <a:gd name="connsiteX0" fmla="*/ 265392 w 2233692"/>
              <a:gd name="connsiteY0" fmla="*/ 0 h 1738835"/>
              <a:gd name="connsiteX1" fmla="*/ 2058083 w 2233692"/>
              <a:gd name="connsiteY1" fmla="*/ 0 h 1738835"/>
              <a:gd name="connsiteX2" fmla="*/ 2114073 w 2233692"/>
              <a:gd name="connsiteY2" fmla="*/ 81911 h 1738835"/>
              <a:gd name="connsiteX3" fmla="*/ 2220675 w 2233692"/>
              <a:gd name="connsiteY3" fmla="*/ 365706 h 1738835"/>
              <a:gd name="connsiteX4" fmla="*/ 2202684 w 2233692"/>
              <a:gd name="connsiteY4" fmla="*/ 761429 h 1738835"/>
              <a:gd name="connsiteX5" fmla="*/ 1866035 w 2233692"/>
              <a:gd name="connsiteY5" fmla="*/ 1382028 h 1738835"/>
              <a:gd name="connsiteX6" fmla="*/ 1682309 w 2233692"/>
              <a:gd name="connsiteY6" fmla="*/ 1570835 h 1738835"/>
              <a:gd name="connsiteX7" fmla="*/ 1337994 w 2233692"/>
              <a:gd name="connsiteY7" fmla="*/ 1733000 h 1738835"/>
              <a:gd name="connsiteX8" fmla="*/ 879058 w 2233692"/>
              <a:gd name="connsiteY8" fmla="*/ 1704588 h 1738835"/>
              <a:gd name="connsiteX9" fmla="*/ 785502 w 2233692"/>
              <a:gd name="connsiteY9" fmla="*/ 1691674 h 1738835"/>
              <a:gd name="connsiteX10" fmla="*/ 173222 w 2233692"/>
              <a:gd name="connsiteY10" fmla="*/ 1443591 h 1738835"/>
              <a:gd name="connsiteX11" fmla="*/ 95641 w 2233692"/>
              <a:gd name="connsiteY11" fmla="*/ 455391 h 1738835"/>
              <a:gd name="connsiteX12" fmla="*/ 147474 w 2233692"/>
              <a:gd name="connsiteY12" fmla="*/ 295550 h 1738835"/>
              <a:gd name="connsiteX13" fmla="*/ 238761 w 2233692"/>
              <a:gd name="connsiteY13" fmla="*/ 44066 h 17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3692" h="1738835">
                <a:moveTo>
                  <a:pt x="265392" y="0"/>
                </a:moveTo>
                <a:lnTo>
                  <a:pt x="2058083" y="0"/>
                </a:lnTo>
                <a:lnTo>
                  <a:pt x="2114073" y="81911"/>
                </a:lnTo>
                <a:cubicBezTo>
                  <a:pt x="2167224" y="170386"/>
                  <a:pt x="2202960" y="265472"/>
                  <a:pt x="2220675" y="365706"/>
                </a:cubicBezTo>
                <a:cubicBezTo>
                  <a:pt x="2242774" y="490987"/>
                  <a:pt x="2236710" y="624135"/>
                  <a:pt x="2202684" y="761429"/>
                </a:cubicBezTo>
                <a:cubicBezTo>
                  <a:pt x="2150482" y="971920"/>
                  <a:pt x="2033479" y="1186226"/>
                  <a:pt x="1866035" y="1382028"/>
                </a:cubicBezTo>
                <a:cubicBezTo>
                  <a:pt x="1810219" y="1447296"/>
                  <a:pt x="1748801" y="1510507"/>
                  <a:pt x="1682309" y="1570835"/>
                </a:cubicBezTo>
                <a:cubicBezTo>
                  <a:pt x="1576194" y="1667113"/>
                  <a:pt x="1470001" y="1717107"/>
                  <a:pt x="1337994" y="1733000"/>
                </a:cubicBezTo>
                <a:cubicBezTo>
                  <a:pt x="1199910" y="1749626"/>
                  <a:pt x="1044062" y="1727762"/>
                  <a:pt x="879058" y="1704588"/>
                </a:cubicBezTo>
                <a:cubicBezTo>
                  <a:pt x="848634" y="1700293"/>
                  <a:pt x="817168" y="1695892"/>
                  <a:pt x="785502" y="1691674"/>
                </a:cubicBezTo>
                <a:cubicBezTo>
                  <a:pt x="502076" y="1653883"/>
                  <a:pt x="306322" y="1616222"/>
                  <a:pt x="173222" y="1443591"/>
                </a:cubicBezTo>
                <a:cubicBezTo>
                  <a:pt x="-29583" y="1180556"/>
                  <a:pt x="-52797" y="885016"/>
                  <a:pt x="95641" y="455391"/>
                </a:cubicBezTo>
                <a:cubicBezTo>
                  <a:pt x="115073" y="399164"/>
                  <a:pt x="131555" y="346480"/>
                  <a:pt x="147474" y="295550"/>
                </a:cubicBezTo>
                <a:cubicBezTo>
                  <a:pt x="180489" y="189982"/>
                  <a:pt x="206259" y="110627"/>
                  <a:pt x="238761" y="44066"/>
                </a:cubicBezTo>
                <a:close/>
              </a:path>
            </a:pathLst>
          </a:custGeom>
          <a:blipFill>
            <a:blip r:embed="rId2" cstate="print">
              <a:duotone>
                <a:prstClr val="black"/>
                <a:schemeClr val="accent2">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B2E168A8-B8D1-E9B2-00BA-6BDE015AF10C}"/>
              </a:ext>
              <a:ext uri="{C183D7F6-B498-43B3-948B-1728B52AA6E4}">
                <adec:decorative xmlns:adec="http://schemas.microsoft.com/office/drawing/2017/decorative" val="1"/>
              </a:ext>
            </a:extLst>
          </p:cNvPr>
          <p:cNvSpPr/>
          <p:nvPr userDrawn="1"/>
        </p:nvSpPr>
        <p:spPr>
          <a:xfrm>
            <a:off x="8236094" y="874310"/>
            <a:ext cx="1323335" cy="1258997"/>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id="{2AD14604-7155-33F1-8769-9D16006A08E3}"/>
              </a:ext>
              <a:ext uri="{C183D7F6-B498-43B3-948B-1728B52AA6E4}">
                <adec:decorative xmlns:adec="http://schemas.microsoft.com/office/drawing/2017/decorative" val="1"/>
              </a:ext>
            </a:extLst>
          </p:cNvPr>
          <p:cNvSpPr/>
          <p:nvPr userDrawn="1"/>
        </p:nvSpPr>
        <p:spPr>
          <a:xfrm>
            <a:off x="8185755" y="823866"/>
            <a:ext cx="1424013" cy="1359885"/>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7" name="Freeform: Shape 46">
            <a:extLst>
              <a:ext uri="{FF2B5EF4-FFF2-40B4-BE49-F238E27FC236}">
                <a16:creationId xmlns:a16="http://schemas.microsoft.com/office/drawing/2014/main" id="{04E605F2-BDF1-3ADA-342B-7FA4537419E7}"/>
              </a:ext>
              <a:ext uri="{C183D7F6-B498-43B3-948B-1728B52AA6E4}">
                <adec:decorative xmlns:adec="http://schemas.microsoft.com/office/drawing/2017/decorative" val="1"/>
              </a:ext>
            </a:extLst>
          </p:cNvPr>
          <p:cNvSpPr/>
          <p:nvPr userDrawn="1"/>
        </p:nvSpPr>
        <p:spPr>
          <a:xfrm>
            <a:off x="8293916" y="941398"/>
            <a:ext cx="1207691" cy="1124820"/>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8044EBD1-C32A-97AF-9AF3-D320537CC814}"/>
              </a:ext>
              <a:ext uri="{C183D7F6-B498-43B3-948B-1728B52AA6E4}">
                <adec:decorative xmlns:adec="http://schemas.microsoft.com/office/drawing/2017/decorative" val="1"/>
              </a:ext>
            </a:extLst>
          </p:cNvPr>
          <p:cNvSpPr/>
          <p:nvPr userDrawn="1"/>
        </p:nvSpPr>
        <p:spPr>
          <a:xfrm>
            <a:off x="8374684" y="996982"/>
            <a:ext cx="1046155" cy="1013653"/>
          </a:xfrm>
          <a:custGeom>
            <a:avLst/>
            <a:gdLst>
              <a:gd name="connsiteX0" fmla="*/ 529533 w 1046155"/>
              <a:gd name="connsiteY0" fmla="*/ 55 h 1013653"/>
              <a:gd name="connsiteX1" fmla="*/ 585870 w 1046155"/>
              <a:gd name="connsiteY1" fmla="*/ 2019 h 1013653"/>
              <a:gd name="connsiteX2" fmla="*/ 798020 w 1046155"/>
              <a:gd name="connsiteY2" fmla="*/ 62153 h 1013653"/>
              <a:gd name="connsiteX3" fmla="*/ 889077 w 1046155"/>
              <a:gd name="connsiteY3" fmla="*/ 121638 h 1013653"/>
              <a:gd name="connsiteX4" fmla="*/ 962529 w 1046155"/>
              <a:gd name="connsiteY4" fmla="*/ 197248 h 1013653"/>
              <a:gd name="connsiteX5" fmla="*/ 1040059 w 1046155"/>
              <a:gd name="connsiteY5" fmla="*/ 370545 h 1013653"/>
              <a:gd name="connsiteX6" fmla="*/ 1031633 w 1046155"/>
              <a:gd name="connsiteY6" fmla="*/ 555883 h 1013653"/>
              <a:gd name="connsiteX7" fmla="*/ 873962 w 1046155"/>
              <a:gd name="connsiteY7" fmla="*/ 846542 h 1013653"/>
              <a:gd name="connsiteX8" fmla="*/ 787914 w 1046155"/>
              <a:gd name="connsiteY8" fmla="*/ 934970 h 1013653"/>
              <a:gd name="connsiteX9" fmla="*/ 626653 w 1046155"/>
              <a:gd name="connsiteY9" fmla="*/ 1010920 h 1013653"/>
              <a:gd name="connsiteX10" fmla="*/ 411709 w 1046155"/>
              <a:gd name="connsiteY10" fmla="*/ 997613 h 1013653"/>
              <a:gd name="connsiteX11" fmla="*/ 367892 w 1046155"/>
              <a:gd name="connsiteY11" fmla="*/ 991565 h 1013653"/>
              <a:gd name="connsiteX12" fmla="*/ 81129 w 1046155"/>
              <a:gd name="connsiteY12" fmla="*/ 875375 h 1013653"/>
              <a:gd name="connsiteX13" fmla="*/ 44794 w 1046155"/>
              <a:gd name="connsiteY13" fmla="*/ 412549 h 1013653"/>
              <a:gd name="connsiteX14" fmla="*/ 69070 w 1046155"/>
              <a:gd name="connsiteY14" fmla="*/ 337687 h 1013653"/>
              <a:gd name="connsiteX15" fmla="*/ 173500 w 1046155"/>
              <a:gd name="connsiteY15" fmla="*/ 138076 h 1013653"/>
              <a:gd name="connsiteX16" fmla="*/ 365941 w 1046155"/>
              <a:gd name="connsiteY16" fmla="*/ 26832 h 1013653"/>
              <a:gd name="connsiteX17" fmla="*/ 529533 w 1046155"/>
              <a:gd name="connsiteY17" fmla="*/ 55 h 101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6155" h="1013653">
                <a:moveTo>
                  <a:pt x="529533" y="55"/>
                </a:moveTo>
                <a:cubicBezTo>
                  <a:pt x="548195" y="-202"/>
                  <a:pt x="566984" y="451"/>
                  <a:pt x="585870" y="2019"/>
                </a:cubicBezTo>
                <a:cubicBezTo>
                  <a:pt x="660133" y="8170"/>
                  <a:pt x="733490" y="28948"/>
                  <a:pt x="798020" y="62153"/>
                </a:cubicBezTo>
                <a:cubicBezTo>
                  <a:pt x="831175" y="79182"/>
                  <a:pt x="861594" y="99066"/>
                  <a:pt x="889077" y="121638"/>
                </a:cubicBezTo>
                <a:cubicBezTo>
                  <a:pt x="916562" y="144209"/>
                  <a:pt x="941112" y="169469"/>
                  <a:pt x="962529" y="197248"/>
                </a:cubicBezTo>
                <a:cubicBezTo>
                  <a:pt x="1002929" y="249645"/>
                  <a:pt x="1028996" y="307952"/>
                  <a:pt x="1040059" y="370545"/>
                </a:cubicBezTo>
                <a:cubicBezTo>
                  <a:pt x="1050409" y="429221"/>
                  <a:pt x="1047569" y="491581"/>
                  <a:pt x="1031633" y="555883"/>
                </a:cubicBezTo>
                <a:cubicBezTo>
                  <a:pt x="1007184" y="654467"/>
                  <a:pt x="952385" y="754837"/>
                  <a:pt x="873962" y="846542"/>
                </a:cubicBezTo>
                <a:cubicBezTo>
                  <a:pt x="847821" y="877110"/>
                  <a:pt x="819055" y="906715"/>
                  <a:pt x="787914" y="934970"/>
                </a:cubicBezTo>
                <a:cubicBezTo>
                  <a:pt x="738214" y="980062"/>
                  <a:pt x="688479" y="1003477"/>
                  <a:pt x="626653" y="1010920"/>
                </a:cubicBezTo>
                <a:cubicBezTo>
                  <a:pt x="561981" y="1018707"/>
                  <a:pt x="488989" y="1008467"/>
                  <a:pt x="411709" y="997613"/>
                </a:cubicBezTo>
                <a:cubicBezTo>
                  <a:pt x="397460" y="995602"/>
                  <a:pt x="382723" y="993541"/>
                  <a:pt x="367892" y="991565"/>
                </a:cubicBezTo>
                <a:cubicBezTo>
                  <a:pt x="235149" y="973866"/>
                  <a:pt x="143467" y="956227"/>
                  <a:pt x="81129" y="875375"/>
                </a:cubicBezTo>
                <a:cubicBezTo>
                  <a:pt x="-13855" y="752182"/>
                  <a:pt x="-24727" y="613765"/>
                  <a:pt x="44794" y="412549"/>
                </a:cubicBezTo>
                <a:cubicBezTo>
                  <a:pt x="53895" y="386215"/>
                  <a:pt x="61614" y="361540"/>
                  <a:pt x="69070" y="337687"/>
                </a:cubicBezTo>
                <a:cubicBezTo>
                  <a:pt x="99995" y="238801"/>
                  <a:pt x="117348" y="189023"/>
                  <a:pt x="173500" y="138076"/>
                </a:cubicBezTo>
                <a:cubicBezTo>
                  <a:pt x="229254" y="87490"/>
                  <a:pt x="294008" y="50071"/>
                  <a:pt x="365941" y="26832"/>
                </a:cubicBezTo>
                <a:cubicBezTo>
                  <a:pt x="418722" y="9787"/>
                  <a:pt x="473549" y="825"/>
                  <a:pt x="529533" y="55"/>
                </a:cubicBezTo>
                <a:close/>
              </a:path>
            </a:pathLst>
          </a:cu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77164CD6-CBC4-7AC6-C929-63C3FA69130B}"/>
              </a:ext>
            </a:extLst>
          </p:cNvPr>
          <p:cNvSpPr>
            <a:spLocks noGrp="1"/>
          </p:cNvSpPr>
          <p:nvPr>
            <p:ph type="body" sz="quarter" idx="18" hasCustomPrompt="1"/>
          </p:nvPr>
        </p:nvSpPr>
        <p:spPr>
          <a:xfrm>
            <a:off x="4259263" y="2428875"/>
            <a:ext cx="7228576" cy="3743325"/>
          </a:xfrm>
        </p:spPr>
        <p:txBody>
          <a:bodyPr>
            <a:normAutofit/>
          </a:bodyPr>
          <a:lstStyle>
            <a:lvl1pPr>
              <a:defRPr sz="1800"/>
            </a:lvl1pPr>
            <a:lvl2pPr marL="285750" indent="-285750">
              <a:buFont typeface="Arial" panose="020B0604020202020204" pitchFamily="34" charset="0"/>
              <a:buChar char="•"/>
              <a:defRPr sz="1800"/>
            </a:lvl2pPr>
            <a:lvl3pPr>
              <a:defRPr sz="1800"/>
            </a:lvl3pPr>
            <a:lvl4pPr>
              <a:defRPr sz="1800"/>
            </a:lvl4pPr>
            <a:lvl5pPr marL="1828800">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9126BD7-FA78-021A-88A6-8125F226A9FF}"/>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6" name="Footer Placeholder 4">
            <a:extLst>
              <a:ext uri="{FF2B5EF4-FFF2-40B4-BE49-F238E27FC236}">
                <a16:creationId xmlns:a16="http://schemas.microsoft.com/office/drawing/2014/main" id="{64AB8D6D-8446-28BA-5303-9CAC699EEEB6}"/>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7" name="Slide Number Placeholder 5">
            <a:extLst>
              <a:ext uri="{FF2B5EF4-FFF2-40B4-BE49-F238E27FC236}">
                <a16:creationId xmlns:a16="http://schemas.microsoft.com/office/drawing/2014/main" id="{D6265813-9153-0723-D330-6861790EB5F5}"/>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5685950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and Tabl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972EB80-2481-76DF-C059-1F8EF9D3EEAF}"/>
              </a:ext>
            </a:extLst>
          </p:cNvPr>
          <p:cNvSpPr>
            <a:spLocks noGrp="1"/>
          </p:cNvSpPr>
          <p:nvPr>
            <p:ph type="title" hasCustomPrompt="1"/>
          </p:nvPr>
        </p:nvSpPr>
        <p:spPr>
          <a:xfrm>
            <a:off x="681038" y="442220"/>
            <a:ext cx="7294563" cy="1345269"/>
          </a:xfrm>
        </p:spPr>
        <p:txBody>
          <a:bodyPr/>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34" name="Freeform: Shape 33">
            <a:extLst>
              <a:ext uri="{FF2B5EF4-FFF2-40B4-BE49-F238E27FC236}">
                <a16:creationId xmlns:a16="http://schemas.microsoft.com/office/drawing/2014/main" id="{9EA5B394-E87D-497D-F9F2-0977C39B52C6}"/>
              </a:ext>
              <a:ext uri="{C183D7F6-B498-43B3-948B-1728B52AA6E4}">
                <adec:decorative xmlns:adec="http://schemas.microsoft.com/office/drawing/2017/decorative" val="1"/>
              </a:ext>
            </a:extLst>
          </p:cNvPr>
          <p:cNvSpPr/>
          <p:nvPr userDrawn="1"/>
        </p:nvSpPr>
        <p:spPr>
          <a:xfrm>
            <a:off x="9909598" y="-1"/>
            <a:ext cx="2578595" cy="1851608"/>
          </a:xfrm>
          <a:custGeom>
            <a:avLst/>
            <a:gdLst>
              <a:gd name="connsiteX0" fmla="*/ 262216 w 2578595"/>
              <a:gd name="connsiteY0" fmla="*/ 0 h 1851608"/>
              <a:gd name="connsiteX1" fmla="*/ 2431284 w 2578595"/>
              <a:gd name="connsiteY1" fmla="*/ 0 h 1851608"/>
              <a:gd name="connsiteX2" fmla="*/ 2440505 w 2578595"/>
              <a:gd name="connsiteY2" fmla="*/ 12968 h 1851608"/>
              <a:gd name="connsiteX3" fmla="*/ 2563567 w 2578595"/>
              <a:gd name="connsiteY3" fmla="*/ 327887 h 1851608"/>
              <a:gd name="connsiteX4" fmla="*/ 2542798 w 2578595"/>
              <a:gd name="connsiteY4" fmla="*/ 767011 h 1851608"/>
              <a:gd name="connsiteX5" fmla="*/ 2245889 w 2578595"/>
              <a:gd name="connsiteY5" fmla="*/ 1345436 h 1851608"/>
              <a:gd name="connsiteX6" fmla="*/ 1942073 w 2578595"/>
              <a:gd name="connsiteY6" fmla="*/ 1665183 h 1851608"/>
              <a:gd name="connsiteX7" fmla="*/ 1544592 w 2578595"/>
              <a:gd name="connsiteY7" fmla="*/ 1845132 h 1851608"/>
              <a:gd name="connsiteX8" fmla="*/ 1014793 w 2578595"/>
              <a:gd name="connsiteY8" fmla="*/ 1813603 h 1851608"/>
              <a:gd name="connsiteX9" fmla="*/ 906791 w 2578595"/>
              <a:gd name="connsiteY9" fmla="*/ 1799274 h 1851608"/>
              <a:gd name="connsiteX10" fmla="*/ 199968 w 2578595"/>
              <a:gd name="connsiteY10" fmla="*/ 1523985 h 1851608"/>
              <a:gd name="connsiteX11" fmla="*/ 110410 w 2578595"/>
              <a:gd name="connsiteY11" fmla="*/ 427409 h 1851608"/>
              <a:gd name="connsiteX12" fmla="*/ 170245 w 2578595"/>
              <a:gd name="connsiteY12" fmla="*/ 250037 h 1851608"/>
              <a:gd name="connsiteX13" fmla="*/ 248693 w 2578595"/>
              <a:gd name="connsiteY13" fmla="*/ 29263 h 1851608"/>
              <a:gd name="connsiteX14" fmla="*/ 262216 w 2578595"/>
              <a:gd name="connsiteY14" fmla="*/ 0 h 18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8595" h="1851608">
                <a:moveTo>
                  <a:pt x="262216" y="0"/>
                </a:moveTo>
                <a:lnTo>
                  <a:pt x="2431284" y="0"/>
                </a:lnTo>
                <a:lnTo>
                  <a:pt x="2440505" y="12968"/>
                </a:lnTo>
                <a:cubicBezTo>
                  <a:pt x="2501863" y="111147"/>
                  <a:pt x="2543117" y="216661"/>
                  <a:pt x="2563567" y="327887"/>
                </a:cubicBezTo>
                <a:cubicBezTo>
                  <a:pt x="2589080" y="466907"/>
                  <a:pt x="2582077" y="614661"/>
                  <a:pt x="2542798" y="767011"/>
                </a:cubicBezTo>
                <a:cubicBezTo>
                  <a:pt x="2492581" y="961654"/>
                  <a:pt x="2390412" y="1159241"/>
                  <a:pt x="2245889" y="1345436"/>
                </a:cubicBezTo>
                <a:cubicBezTo>
                  <a:pt x="2159174" y="1457151"/>
                  <a:pt x="2057212" y="1564767"/>
                  <a:pt x="1942073" y="1665183"/>
                </a:cubicBezTo>
                <a:cubicBezTo>
                  <a:pt x="1819575" y="1772020"/>
                  <a:pt x="1696983" y="1827497"/>
                  <a:pt x="1544592" y="1845132"/>
                </a:cubicBezTo>
                <a:cubicBezTo>
                  <a:pt x="1385186" y="1863583"/>
                  <a:pt x="1205276" y="1839320"/>
                  <a:pt x="1014793" y="1813603"/>
                </a:cubicBezTo>
                <a:cubicBezTo>
                  <a:pt x="979671" y="1808839"/>
                  <a:pt x="943347" y="1803955"/>
                  <a:pt x="906791" y="1799274"/>
                </a:cubicBezTo>
                <a:cubicBezTo>
                  <a:pt x="579600" y="1757338"/>
                  <a:pt x="353621" y="1715549"/>
                  <a:pt x="199968" y="1523985"/>
                </a:cubicBezTo>
                <a:cubicBezTo>
                  <a:pt x="-34150" y="1232101"/>
                  <a:pt x="-60950" y="904151"/>
                  <a:pt x="110410" y="427409"/>
                </a:cubicBezTo>
                <a:cubicBezTo>
                  <a:pt x="132842" y="365014"/>
                  <a:pt x="151869" y="306553"/>
                  <a:pt x="170245" y="250037"/>
                </a:cubicBezTo>
                <a:cubicBezTo>
                  <a:pt x="198829" y="162177"/>
                  <a:pt x="222710" y="90680"/>
                  <a:pt x="248693" y="29263"/>
                </a:cubicBezTo>
                <a:lnTo>
                  <a:pt x="26221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Content Placeholder 2">
            <a:extLst>
              <a:ext uri="{FF2B5EF4-FFF2-40B4-BE49-F238E27FC236}">
                <a16:creationId xmlns:a16="http://schemas.microsoft.com/office/drawing/2014/main" id="{E2E2B5D6-C4F5-E91B-0613-B52752FD9440}"/>
              </a:ext>
            </a:extLst>
          </p:cNvPr>
          <p:cNvSpPr>
            <a:spLocks noGrp="1"/>
          </p:cNvSpPr>
          <p:nvPr>
            <p:ph sz="quarter" idx="17" hasCustomPrompt="1"/>
          </p:nvPr>
        </p:nvSpPr>
        <p:spPr>
          <a:xfrm>
            <a:off x="681039" y="2429436"/>
            <a:ext cx="3086099" cy="3742764"/>
          </a:xfrm>
        </p:spPr>
        <p:txBody>
          <a:bodyPr>
            <a:normAutofit/>
          </a:bodyPr>
          <a:lstStyle>
            <a:lvl1pPr marL="0" indent="0">
              <a:buFont typeface="Arial" panose="020B0604020202020204" pitchFamily="34" charset="0"/>
              <a:buNone/>
              <a:defRPr sz="1800"/>
            </a:lvl1pPr>
            <a:lvl2pPr marL="0" indent="0">
              <a:buFont typeface="Arial" panose="020B0604020202020204" pitchFamily="34" charset="0"/>
              <a:buNone/>
              <a:defRPr sz="1800"/>
            </a:lvl2pPr>
            <a:lvl3pPr marL="1200150" indent="-285750">
              <a:buFont typeface="Meiryo" panose="020B0604030504040204" pitchFamily="34" charset="-128"/>
              <a:buChar char="–"/>
              <a:defRPr sz="1800"/>
            </a:lvl3pPr>
            <a:lvl4pPr marL="1657350" indent="-285750">
              <a:buFont typeface="Meiryo" panose="020B0604030504040204" pitchFamily="34" charset="-128"/>
              <a:buChar char="–"/>
              <a:defRPr sz="1800"/>
            </a:lvl4pPr>
            <a:lvl5pPr marL="211455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able Placeholder 3">
            <a:extLst>
              <a:ext uri="{FF2B5EF4-FFF2-40B4-BE49-F238E27FC236}">
                <a16:creationId xmlns:a16="http://schemas.microsoft.com/office/drawing/2014/main" id="{CC9E1D9A-7E48-B202-63B7-B1F7E5741F28}"/>
              </a:ext>
            </a:extLst>
          </p:cNvPr>
          <p:cNvSpPr>
            <a:spLocks noGrp="1"/>
          </p:cNvSpPr>
          <p:nvPr>
            <p:ph type="tbl" sz="quarter" idx="16" hasCustomPrompt="1"/>
          </p:nvPr>
        </p:nvSpPr>
        <p:spPr>
          <a:xfrm>
            <a:off x="4259581" y="2652713"/>
            <a:ext cx="7228258" cy="3381421"/>
          </a:xfrm>
        </p:spPr>
        <p:txBody>
          <a:bodyPr/>
          <a:lstStyle>
            <a:lvl1pPr>
              <a:defRPr/>
            </a:lvl1pPr>
          </a:lstStyle>
          <a:p>
            <a:r>
              <a:rPr lang="en-US" dirty="0"/>
              <a:t>Click icon to insert table</a:t>
            </a:r>
          </a:p>
        </p:txBody>
      </p:sp>
      <p:sp>
        <p:nvSpPr>
          <p:cNvPr id="38" name="Freeform: Shape 37">
            <a:extLst>
              <a:ext uri="{FF2B5EF4-FFF2-40B4-BE49-F238E27FC236}">
                <a16:creationId xmlns:a16="http://schemas.microsoft.com/office/drawing/2014/main" id="{5CE7AAEC-DF78-EE6D-5B4C-F2842196B7E6}"/>
              </a:ext>
              <a:ext uri="{C183D7F6-B498-43B3-948B-1728B52AA6E4}">
                <adec:decorative xmlns:adec="http://schemas.microsoft.com/office/drawing/2017/decorative" val="1"/>
              </a:ext>
            </a:extLst>
          </p:cNvPr>
          <p:cNvSpPr/>
          <p:nvPr userDrawn="1"/>
        </p:nvSpPr>
        <p:spPr>
          <a:xfrm>
            <a:off x="9806231" y="-115242"/>
            <a:ext cx="2825510" cy="2125877"/>
          </a:xfrm>
          <a:custGeom>
            <a:avLst/>
            <a:gdLst>
              <a:gd name="connsiteX0" fmla="*/ 289451 w 2825510"/>
              <a:gd name="connsiteY0" fmla="*/ 0 h 2125877"/>
              <a:gd name="connsiteX1" fmla="*/ 2605319 w 2825510"/>
              <a:gd name="connsiteY1" fmla="*/ 0 h 2125877"/>
              <a:gd name="connsiteX2" fmla="*/ 2666466 w 2825510"/>
              <a:gd name="connsiteY2" fmla="*/ 86842 h 2125877"/>
              <a:gd name="connsiteX3" fmla="*/ 2806379 w 2825510"/>
              <a:gd name="connsiteY3" fmla="*/ 441175 h 2125877"/>
              <a:gd name="connsiteX4" fmla="*/ 2790174 w 2825510"/>
              <a:gd name="connsiteY4" fmla="*/ 931943 h 2125877"/>
              <a:gd name="connsiteX5" fmla="*/ 2373655 w 2825510"/>
              <a:gd name="connsiteY5" fmla="*/ 1695462 h 2125877"/>
              <a:gd name="connsiteX6" fmla="*/ 2143838 w 2825510"/>
              <a:gd name="connsiteY6" fmla="*/ 1926132 h 2125877"/>
              <a:gd name="connsiteX7" fmla="*/ 1709942 w 2825510"/>
              <a:gd name="connsiteY7" fmla="*/ 2120544 h 2125877"/>
              <a:gd name="connsiteX8" fmla="*/ 1127522 w 2825510"/>
              <a:gd name="connsiteY8" fmla="*/ 2076154 h 2125877"/>
              <a:gd name="connsiteX9" fmla="*/ 1008674 w 2825510"/>
              <a:gd name="connsiteY9" fmla="*/ 2058267 h 2125877"/>
              <a:gd name="connsiteX10" fmla="*/ 228139 w 2825510"/>
              <a:gd name="connsiteY10" fmla="*/ 1738200 h 2125877"/>
              <a:gd name="connsiteX11" fmla="*/ 113264 w 2825510"/>
              <a:gd name="connsiteY11" fmla="*/ 510222 h 2125877"/>
              <a:gd name="connsiteX12" fmla="*/ 176321 w 2825510"/>
              <a:gd name="connsiteY12" fmla="*/ 312875 h 2125877"/>
              <a:gd name="connsiteX13" fmla="*/ 287878 w 2825510"/>
              <a:gd name="connsiteY13" fmla="*/ 2580 h 21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510" h="2125877">
                <a:moveTo>
                  <a:pt x="289451" y="0"/>
                </a:moveTo>
                <a:lnTo>
                  <a:pt x="2605319" y="0"/>
                </a:lnTo>
                <a:lnTo>
                  <a:pt x="2666466" y="86842"/>
                </a:lnTo>
                <a:cubicBezTo>
                  <a:pt x="2735340" y="197705"/>
                  <a:pt x="2782244" y="316424"/>
                  <a:pt x="2806379" y="441175"/>
                </a:cubicBezTo>
                <a:cubicBezTo>
                  <a:pt x="2836495" y="597099"/>
                  <a:pt x="2831027" y="762227"/>
                  <a:pt x="2790174" y="931943"/>
                </a:cubicBezTo>
                <a:cubicBezTo>
                  <a:pt x="2727495" y="1192140"/>
                  <a:pt x="2582711" y="1455785"/>
                  <a:pt x="2373655" y="1695462"/>
                </a:cubicBezTo>
                <a:cubicBezTo>
                  <a:pt x="2303969" y="1775353"/>
                  <a:pt x="2227143" y="1852582"/>
                  <a:pt x="2143838" y="1926132"/>
                </a:cubicBezTo>
                <a:cubicBezTo>
                  <a:pt x="2010889" y="2043510"/>
                  <a:pt x="1877067" y="2103445"/>
                  <a:pt x="1709942" y="2120544"/>
                </a:cubicBezTo>
                <a:cubicBezTo>
                  <a:pt x="1535125" y="2138433"/>
                  <a:pt x="1337140" y="2108198"/>
                  <a:pt x="1127522" y="2076154"/>
                </a:cubicBezTo>
                <a:cubicBezTo>
                  <a:pt x="1088872" y="2070223"/>
                  <a:pt x="1048899" y="2064133"/>
                  <a:pt x="1008674" y="2058267"/>
                </a:cubicBezTo>
                <a:cubicBezTo>
                  <a:pt x="648648" y="2005728"/>
                  <a:pt x="399797" y="1955097"/>
                  <a:pt x="228139" y="1738200"/>
                </a:cubicBezTo>
                <a:cubicBezTo>
                  <a:pt x="-33415" y="1407718"/>
                  <a:pt x="-67786" y="1040469"/>
                  <a:pt x="113264" y="510222"/>
                </a:cubicBezTo>
                <a:cubicBezTo>
                  <a:pt x="136966" y="440824"/>
                  <a:pt x="156987" y="375768"/>
                  <a:pt x="176321" y="312875"/>
                </a:cubicBezTo>
                <a:cubicBezTo>
                  <a:pt x="216423" y="182513"/>
                  <a:pt x="247775" y="84540"/>
                  <a:pt x="287878" y="258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81BED6B2-2B6A-D83E-5C36-F6D71FA9E2EE}"/>
              </a:ext>
              <a:ext uri="{C183D7F6-B498-43B3-948B-1728B52AA6E4}">
                <adec:decorative xmlns:adec="http://schemas.microsoft.com/office/drawing/2017/decorative" val="1"/>
              </a:ext>
            </a:extLst>
          </p:cNvPr>
          <p:cNvSpPr/>
          <p:nvPr userDrawn="1"/>
        </p:nvSpPr>
        <p:spPr>
          <a:xfrm>
            <a:off x="9700104" y="-115244"/>
            <a:ext cx="3040473" cy="2241120"/>
          </a:xfrm>
          <a:custGeom>
            <a:avLst/>
            <a:gdLst>
              <a:gd name="connsiteX0" fmla="*/ 294180 w 3040473"/>
              <a:gd name="connsiteY0" fmla="*/ 0 h 2241120"/>
              <a:gd name="connsiteX1" fmla="*/ 2849300 w 3040473"/>
              <a:gd name="connsiteY1" fmla="*/ 0 h 2241120"/>
              <a:gd name="connsiteX2" fmla="*/ 2872181 w 3040473"/>
              <a:gd name="connsiteY2" fmla="*/ 32760 h 2241120"/>
              <a:gd name="connsiteX3" fmla="*/ 3020886 w 3040473"/>
              <a:gd name="connsiteY3" fmla="*/ 414920 h 2241120"/>
              <a:gd name="connsiteX4" fmla="*/ 3001050 w 3040473"/>
              <a:gd name="connsiteY4" fmla="*/ 945260 h 2241120"/>
              <a:gd name="connsiteX5" fmla="*/ 2549423 w 3040473"/>
              <a:gd name="connsiteY5" fmla="*/ 1772259 h 2241120"/>
              <a:gd name="connsiteX6" fmla="*/ 2301170 w 3040473"/>
              <a:gd name="connsiteY6" fmla="*/ 2022617 h 2241120"/>
              <a:gd name="connsiteX7" fmla="*/ 1833654 w 3040473"/>
              <a:gd name="connsiteY7" fmla="*/ 2234799 h 2241120"/>
              <a:gd name="connsiteX8" fmla="*/ 1207605 w 3040473"/>
              <a:gd name="connsiteY8" fmla="*/ 2189690 h 2241120"/>
              <a:gd name="connsiteX9" fmla="*/ 1079897 w 3040473"/>
              <a:gd name="connsiteY9" fmla="*/ 2170945 h 2241120"/>
              <a:gd name="connsiteX10" fmla="*/ 242172 w 3040473"/>
              <a:gd name="connsiteY10" fmla="*/ 1828946 h 2241120"/>
              <a:gd name="connsiteX11" fmla="*/ 124682 w 3040473"/>
              <a:gd name="connsiteY11" fmla="*/ 502715 h 2241120"/>
              <a:gd name="connsiteX12" fmla="*/ 193455 w 3040473"/>
              <a:gd name="connsiteY12" fmla="*/ 289178 h 2241120"/>
              <a:gd name="connsiteX13" fmla="*/ 283745 w 3040473"/>
              <a:gd name="connsiteY13" fmla="*/ 23445 h 2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0473" h="2241120">
                <a:moveTo>
                  <a:pt x="294180" y="0"/>
                </a:moveTo>
                <a:lnTo>
                  <a:pt x="2849300" y="0"/>
                </a:lnTo>
                <a:lnTo>
                  <a:pt x="2872181" y="32760"/>
                </a:lnTo>
                <a:cubicBezTo>
                  <a:pt x="2945695" y="152206"/>
                  <a:pt x="2995546" y="280250"/>
                  <a:pt x="3020886" y="414920"/>
                </a:cubicBezTo>
                <a:cubicBezTo>
                  <a:pt x="3052503" y="583244"/>
                  <a:pt x="3045812" y="761687"/>
                  <a:pt x="3001050" y="945260"/>
                </a:cubicBezTo>
                <a:cubicBezTo>
                  <a:pt x="2932375" y="1226701"/>
                  <a:pt x="2775394" y="1512271"/>
                  <a:pt x="2549423" y="1772259"/>
                </a:cubicBezTo>
                <a:cubicBezTo>
                  <a:pt x="2474098" y="1858921"/>
                  <a:pt x="2391109" y="1942740"/>
                  <a:pt x="2301170" y="2022617"/>
                </a:cubicBezTo>
                <a:cubicBezTo>
                  <a:pt x="2157636" y="2150092"/>
                  <a:pt x="2013445" y="2215506"/>
                  <a:pt x="1833654" y="2234799"/>
                </a:cubicBezTo>
                <a:cubicBezTo>
                  <a:pt x="1645588" y="2254983"/>
                  <a:pt x="1432846" y="2223285"/>
                  <a:pt x="1207605" y="2189690"/>
                </a:cubicBezTo>
                <a:cubicBezTo>
                  <a:pt x="1166075" y="2183470"/>
                  <a:pt x="1123122" y="2177087"/>
                  <a:pt x="1079897" y="2170945"/>
                </a:cubicBezTo>
                <a:cubicBezTo>
                  <a:pt x="693025" y="2115942"/>
                  <a:pt x="425689" y="2062455"/>
                  <a:pt x="242172" y="1828946"/>
                </a:cubicBezTo>
                <a:cubicBezTo>
                  <a:pt x="-37449" y="1473151"/>
                  <a:pt x="-72603" y="1076517"/>
                  <a:pt x="124682" y="502715"/>
                </a:cubicBezTo>
                <a:cubicBezTo>
                  <a:pt x="150509" y="427616"/>
                  <a:pt x="172357" y="357226"/>
                  <a:pt x="193455" y="289178"/>
                </a:cubicBezTo>
                <a:cubicBezTo>
                  <a:pt x="226275" y="183392"/>
                  <a:pt x="253715" y="97314"/>
                  <a:pt x="283745" y="2344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A5817F3C-7A01-E551-7970-8E0764D01EC1}"/>
              </a:ext>
              <a:ext uri="{C183D7F6-B498-43B3-948B-1728B52AA6E4}">
                <adec:decorative xmlns:adec="http://schemas.microsoft.com/office/drawing/2017/decorative" val="1"/>
              </a:ext>
            </a:extLst>
          </p:cNvPr>
          <p:cNvSpPr/>
          <p:nvPr userDrawn="1"/>
        </p:nvSpPr>
        <p:spPr>
          <a:xfrm>
            <a:off x="10090269" y="0"/>
            <a:ext cx="2233692" cy="1738835"/>
          </a:xfrm>
          <a:custGeom>
            <a:avLst/>
            <a:gdLst>
              <a:gd name="connsiteX0" fmla="*/ 265392 w 2233692"/>
              <a:gd name="connsiteY0" fmla="*/ 0 h 1738835"/>
              <a:gd name="connsiteX1" fmla="*/ 2058083 w 2233692"/>
              <a:gd name="connsiteY1" fmla="*/ 0 h 1738835"/>
              <a:gd name="connsiteX2" fmla="*/ 2114073 w 2233692"/>
              <a:gd name="connsiteY2" fmla="*/ 81911 h 1738835"/>
              <a:gd name="connsiteX3" fmla="*/ 2220675 w 2233692"/>
              <a:gd name="connsiteY3" fmla="*/ 365706 h 1738835"/>
              <a:gd name="connsiteX4" fmla="*/ 2202684 w 2233692"/>
              <a:gd name="connsiteY4" fmla="*/ 761429 h 1738835"/>
              <a:gd name="connsiteX5" fmla="*/ 1866035 w 2233692"/>
              <a:gd name="connsiteY5" fmla="*/ 1382028 h 1738835"/>
              <a:gd name="connsiteX6" fmla="*/ 1682309 w 2233692"/>
              <a:gd name="connsiteY6" fmla="*/ 1570835 h 1738835"/>
              <a:gd name="connsiteX7" fmla="*/ 1337994 w 2233692"/>
              <a:gd name="connsiteY7" fmla="*/ 1733000 h 1738835"/>
              <a:gd name="connsiteX8" fmla="*/ 879058 w 2233692"/>
              <a:gd name="connsiteY8" fmla="*/ 1704588 h 1738835"/>
              <a:gd name="connsiteX9" fmla="*/ 785502 w 2233692"/>
              <a:gd name="connsiteY9" fmla="*/ 1691674 h 1738835"/>
              <a:gd name="connsiteX10" fmla="*/ 173222 w 2233692"/>
              <a:gd name="connsiteY10" fmla="*/ 1443591 h 1738835"/>
              <a:gd name="connsiteX11" fmla="*/ 95641 w 2233692"/>
              <a:gd name="connsiteY11" fmla="*/ 455391 h 1738835"/>
              <a:gd name="connsiteX12" fmla="*/ 147474 w 2233692"/>
              <a:gd name="connsiteY12" fmla="*/ 295550 h 1738835"/>
              <a:gd name="connsiteX13" fmla="*/ 238761 w 2233692"/>
              <a:gd name="connsiteY13" fmla="*/ 44066 h 17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3692" h="1738835">
                <a:moveTo>
                  <a:pt x="265392" y="0"/>
                </a:moveTo>
                <a:lnTo>
                  <a:pt x="2058083" y="0"/>
                </a:lnTo>
                <a:lnTo>
                  <a:pt x="2114073" y="81911"/>
                </a:lnTo>
                <a:cubicBezTo>
                  <a:pt x="2167224" y="170386"/>
                  <a:pt x="2202960" y="265472"/>
                  <a:pt x="2220675" y="365706"/>
                </a:cubicBezTo>
                <a:cubicBezTo>
                  <a:pt x="2242774" y="490987"/>
                  <a:pt x="2236710" y="624135"/>
                  <a:pt x="2202684" y="761429"/>
                </a:cubicBezTo>
                <a:cubicBezTo>
                  <a:pt x="2150482" y="971920"/>
                  <a:pt x="2033479" y="1186226"/>
                  <a:pt x="1866035" y="1382028"/>
                </a:cubicBezTo>
                <a:cubicBezTo>
                  <a:pt x="1810219" y="1447296"/>
                  <a:pt x="1748801" y="1510507"/>
                  <a:pt x="1682309" y="1570835"/>
                </a:cubicBezTo>
                <a:cubicBezTo>
                  <a:pt x="1576194" y="1667113"/>
                  <a:pt x="1470001" y="1717107"/>
                  <a:pt x="1337994" y="1733000"/>
                </a:cubicBezTo>
                <a:cubicBezTo>
                  <a:pt x="1199910" y="1749626"/>
                  <a:pt x="1044062" y="1727762"/>
                  <a:pt x="879058" y="1704588"/>
                </a:cubicBezTo>
                <a:cubicBezTo>
                  <a:pt x="848634" y="1700293"/>
                  <a:pt x="817168" y="1695892"/>
                  <a:pt x="785502" y="1691674"/>
                </a:cubicBezTo>
                <a:cubicBezTo>
                  <a:pt x="502076" y="1653883"/>
                  <a:pt x="306322" y="1616222"/>
                  <a:pt x="173222" y="1443591"/>
                </a:cubicBezTo>
                <a:cubicBezTo>
                  <a:pt x="-29583" y="1180556"/>
                  <a:pt x="-52797" y="885016"/>
                  <a:pt x="95641" y="455391"/>
                </a:cubicBezTo>
                <a:cubicBezTo>
                  <a:pt x="115073" y="399164"/>
                  <a:pt x="131555" y="346480"/>
                  <a:pt x="147474" y="295550"/>
                </a:cubicBezTo>
                <a:cubicBezTo>
                  <a:pt x="180489" y="189982"/>
                  <a:pt x="206259" y="110627"/>
                  <a:pt x="238761" y="44066"/>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B2E168A8-B8D1-E9B2-00BA-6BDE015AF10C}"/>
              </a:ext>
              <a:ext uri="{C183D7F6-B498-43B3-948B-1728B52AA6E4}">
                <adec:decorative xmlns:adec="http://schemas.microsoft.com/office/drawing/2017/decorative" val="1"/>
              </a:ext>
            </a:extLst>
          </p:cNvPr>
          <p:cNvSpPr/>
          <p:nvPr userDrawn="1"/>
        </p:nvSpPr>
        <p:spPr>
          <a:xfrm>
            <a:off x="8236094" y="874310"/>
            <a:ext cx="1323335" cy="1258997"/>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id="{2AD14604-7155-33F1-8769-9D16006A08E3}"/>
              </a:ext>
              <a:ext uri="{C183D7F6-B498-43B3-948B-1728B52AA6E4}">
                <adec:decorative xmlns:adec="http://schemas.microsoft.com/office/drawing/2017/decorative" val="1"/>
              </a:ext>
            </a:extLst>
          </p:cNvPr>
          <p:cNvSpPr/>
          <p:nvPr userDrawn="1"/>
        </p:nvSpPr>
        <p:spPr>
          <a:xfrm>
            <a:off x="8185755" y="823866"/>
            <a:ext cx="1424013" cy="1359885"/>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7" name="Freeform: Shape 46">
            <a:extLst>
              <a:ext uri="{FF2B5EF4-FFF2-40B4-BE49-F238E27FC236}">
                <a16:creationId xmlns:a16="http://schemas.microsoft.com/office/drawing/2014/main" id="{04E605F2-BDF1-3ADA-342B-7FA4537419E7}"/>
              </a:ext>
              <a:ext uri="{C183D7F6-B498-43B3-948B-1728B52AA6E4}">
                <adec:decorative xmlns:adec="http://schemas.microsoft.com/office/drawing/2017/decorative" val="1"/>
              </a:ext>
            </a:extLst>
          </p:cNvPr>
          <p:cNvSpPr/>
          <p:nvPr userDrawn="1"/>
        </p:nvSpPr>
        <p:spPr>
          <a:xfrm>
            <a:off x="8293916" y="941398"/>
            <a:ext cx="1207691" cy="1124820"/>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8044EBD1-C32A-97AF-9AF3-D320537CC814}"/>
              </a:ext>
              <a:ext uri="{C183D7F6-B498-43B3-948B-1728B52AA6E4}">
                <adec:decorative xmlns:adec="http://schemas.microsoft.com/office/drawing/2017/decorative" val="1"/>
              </a:ext>
            </a:extLst>
          </p:cNvPr>
          <p:cNvSpPr/>
          <p:nvPr userDrawn="1"/>
        </p:nvSpPr>
        <p:spPr>
          <a:xfrm>
            <a:off x="8374684" y="996982"/>
            <a:ext cx="1046155" cy="1013653"/>
          </a:xfrm>
          <a:custGeom>
            <a:avLst/>
            <a:gdLst>
              <a:gd name="connsiteX0" fmla="*/ 529533 w 1046155"/>
              <a:gd name="connsiteY0" fmla="*/ 55 h 1013653"/>
              <a:gd name="connsiteX1" fmla="*/ 585870 w 1046155"/>
              <a:gd name="connsiteY1" fmla="*/ 2019 h 1013653"/>
              <a:gd name="connsiteX2" fmla="*/ 798020 w 1046155"/>
              <a:gd name="connsiteY2" fmla="*/ 62153 h 1013653"/>
              <a:gd name="connsiteX3" fmla="*/ 889077 w 1046155"/>
              <a:gd name="connsiteY3" fmla="*/ 121638 h 1013653"/>
              <a:gd name="connsiteX4" fmla="*/ 962529 w 1046155"/>
              <a:gd name="connsiteY4" fmla="*/ 197248 h 1013653"/>
              <a:gd name="connsiteX5" fmla="*/ 1040059 w 1046155"/>
              <a:gd name="connsiteY5" fmla="*/ 370545 h 1013653"/>
              <a:gd name="connsiteX6" fmla="*/ 1031633 w 1046155"/>
              <a:gd name="connsiteY6" fmla="*/ 555883 h 1013653"/>
              <a:gd name="connsiteX7" fmla="*/ 873962 w 1046155"/>
              <a:gd name="connsiteY7" fmla="*/ 846542 h 1013653"/>
              <a:gd name="connsiteX8" fmla="*/ 787914 w 1046155"/>
              <a:gd name="connsiteY8" fmla="*/ 934970 h 1013653"/>
              <a:gd name="connsiteX9" fmla="*/ 626653 w 1046155"/>
              <a:gd name="connsiteY9" fmla="*/ 1010920 h 1013653"/>
              <a:gd name="connsiteX10" fmla="*/ 411709 w 1046155"/>
              <a:gd name="connsiteY10" fmla="*/ 997613 h 1013653"/>
              <a:gd name="connsiteX11" fmla="*/ 367892 w 1046155"/>
              <a:gd name="connsiteY11" fmla="*/ 991565 h 1013653"/>
              <a:gd name="connsiteX12" fmla="*/ 81129 w 1046155"/>
              <a:gd name="connsiteY12" fmla="*/ 875375 h 1013653"/>
              <a:gd name="connsiteX13" fmla="*/ 44794 w 1046155"/>
              <a:gd name="connsiteY13" fmla="*/ 412549 h 1013653"/>
              <a:gd name="connsiteX14" fmla="*/ 69070 w 1046155"/>
              <a:gd name="connsiteY14" fmla="*/ 337687 h 1013653"/>
              <a:gd name="connsiteX15" fmla="*/ 173500 w 1046155"/>
              <a:gd name="connsiteY15" fmla="*/ 138076 h 1013653"/>
              <a:gd name="connsiteX16" fmla="*/ 365941 w 1046155"/>
              <a:gd name="connsiteY16" fmla="*/ 26832 h 1013653"/>
              <a:gd name="connsiteX17" fmla="*/ 529533 w 1046155"/>
              <a:gd name="connsiteY17" fmla="*/ 55 h 101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6155" h="1013653">
                <a:moveTo>
                  <a:pt x="529533" y="55"/>
                </a:moveTo>
                <a:cubicBezTo>
                  <a:pt x="548195" y="-202"/>
                  <a:pt x="566984" y="451"/>
                  <a:pt x="585870" y="2019"/>
                </a:cubicBezTo>
                <a:cubicBezTo>
                  <a:pt x="660133" y="8170"/>
                  <a:pt x="733490" y="28948"/>
                  <a:pt x="798020" y="62153"/>
                </a:cubicBezTo>
                <a:cubicBezTo>
                  <a:pt x="831175" y="79182"/>
                  <a:pt x="861594" y="99066"/>
                  <a:pt x="889077" y="121638"/>
                </a:cubicBezTo>
                <a:cubicBezTo>
                  <a:pt x="916562" y="144209"/>
                  <a:pt x="941112" y="169469"/>
                  <a:pt x="962529" y="197248"/>
                </a:cubicBezTo>
                <a:cubicBezTo>
                  <a:pt x="1002929" y="249645"/>
                  <a:pt x="1028996" y="307952"/>
                  <a:pt x="1040059" y="370545"/>
                </a:cubicBezTo>
                <a:cubicBezTo>
                  <a:pt x="1050409" y="429221"/>
                  <a:pt x="1047569" y="491581"/>
                  <a:pt x="1031633" y="555883"/>
                </a:cubicBezTo>
                <a:cubicBezTo>
                  <a:pt x="1007184" y="654467"/>
                  <a:pt x="952385" y="754837"/>
                  <a:pt x="873962" y="846542"/>
                </a:cubicBezTo>
                <a:cubicBezTo>
                  <a:pt x="847821" y="877110"/>
                  <a:pt x="819055" y="906715"/>
                  <a:pt x="787914" y="934970"/>
                </a:cubicBezTo>
                <a:cubicBezTo>
                  <a:pt x="738214" y="980062"/>
                  <a:pt x="688479" y="1003477"/>
                  <a:pt x="626653" y="1010920"/>
                </a:cubicBezTo>
                <a:cubicBezTo>
                  <a:pt x="561981" y="1018707"/>
                  <a:pt x="488989" y="1008467"/>
                  <a:pt x="411709" y="997613"/>
                </a:cubicBezTo>
                <a:cubicBezTo>
                  <a:pt x="397460" y="995602"/>
                  <a:pt x="382723" y="993541"/>
                  <a:pt x="367892" y="991565"/>
                </a:cubicBezTo>
                <a:cubicBezTo>
                  <a:pt x="235149" y="973866"/>
                  <a:pt x="143467" y="956227"/>
                  <a:pt x="81129" y="875375"/>
                </a:cubicBezTo>
                <a:cubicBezTo>
                  <a:pt x="-13855" y="752182"/>
                  <a:pt x="-24727" y="613765"/>
                  <a:pt x="44794" y="412549"/>
                </a:cubicBezTo>
                <a:cubicBezTo>
                  <a:pt x="53895" y="386215"/>
                  <a:pt x="61614" y="361540"/>
                  <a:pt x="69070" y="337687"/>
                </a:cubicBezTo>
                <a:cubicBezTo>
                  <a:pt x="99995" y="238801"/>
                  <a:pt x="117348" y="189023"/>
                  <a:pt x="173500" y="138076"/>
                </a:cubicBezTo>
                <a:cubicBezTo>
                  <a:pt x="229254" y="87490"/>
                  <a:pt x="294008" y="50071"/>
                  <a:pt x="365941" y="26832"/>
                </a:cubicBezTo>
                <a:cubicBezTo>
                  <a:pt x="418722" y="9787"/>
                  <a:pt x="473549" y="825"/>
                  <a:pt x="529533" y="55"/>
                </a:cubicBezTo>
                <a:close/>
              </a:path>
            </a:pathLst>
          </a:cu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Date Placeholder 3">
            <a:extLst>
              <a:ext uri="{FF2B5EF4-FFF2-40B4-BE49-F238E27FC236}">
                <a16:creationId xmlns:a16="http://schemas.microsoft.com/office/drawing/2014/main" id="{74694E80-5B95-215C-4CA1-E509E9C84F23}"/>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54" name="Footer Placeholder 4">
            <a:extLst>
              <a:ext uri="{FF2B5EF4-FFF2-40B4-BE49-F238E27FC236}">
                <a16:creationId xmlns:a16="http://schemas.microsoft.com/office/drawing/2014/main" id="{68C5CB4D-310E-C226-BEED-15BC3F044A36}"/>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55" name="Slide Number Placeholder 5">
            <a:extLst>
              <a:ext uri="{FF2B5EF4-FFF2-40B4-BE49-F238E27FC236}">
                <a16:creationId xmlns:a16="http://schemas.microsoft.com/office/drawing/2014/main" id="{44BAF0CA-BC3C-AD99-5851-4C29606C5F9A}"/>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1318833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9" name="Title 12">
            <a:extLst>
              <a:ext uri="{FF2B5EF4-FFF2-40B4-BE49-F238E27FC236}">
                <a16:creationId xmlns:a16="http://schemas.microsoft.com/office/drawing/2014/main" id="{13E521F8-83B3-D46A-1B27-32CCFD64FE19}"/>
              </a:ext>
            </a:extLst>
          </p:cNvPr>
          <p:cNvSpPr>
            <a:spLocks noGrp="1"/>
          </p:cNvSpPr>
          <p:nvPr>
            <p:ph type="title" hasCustomPrompt="1"/>
          </p:nvPr>
        </p:nvSpPr>
        <p:spPr>
          <a:xfrm>
            <a:off x="681038" y="1014288"/>
            <a:ext cx="4980672" cy="2267614"/>
          </a:xfrm>
        </p:spPr>
        <p:txBody>
          <a:bodyPr anchor="t"/>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3" name="Content Placeholder 3">
            <a:extLst>
              <a:ext uri="{FF2B5EF4-FFF2-40B4-BE49-F238E27FC236}">
                <a16:creationId xmlns:a16="http://schemas.microsoft.com/office/drawing/2014/main" id="{17A1D8F1-CFCC-49C3-4874-06E9B176FF30}"/>
              </a:ext>
            </a:extLst>
          </p:cNvPr>
          <p:cNvSpPr>
            <a:spLocks noGrp="1"/>
          </p:cNvSpPr>
          <p:nvPr>
            <p:ph sz="half" idx="2" hasCustomPrompt="1"/>
          </p:nvPr>
        </p:nvSpPr>
        <p:spPr>
          <a:xfrm>
            <a:off x="681038" y="3499346"/>
            <a:ext cx="4980672" cy="2453700"/>
          </a:xfrm>
        </p:spPr>
        <p:txBody>
          <a:bodyPr>
            <a:noAutofit/>
          </a:bodyPr>
          <a:lstStyle>
            <a:lvl1pPr marL="342900" indent="-342900">
              <a:buFont typeface="+mj-lt"/>
              <a:buAutoNum type="arabicPeriod"/>
              <a:defRPr sz="1800"/>
            </a:lvl1pPr>
            <a:lvl2pPr marL="34290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E31E947A-6261-6154-651C-64D04F442074}"/>
              </a:ext>
            </a:extLst>
          </p:cNvPr>
          <p:cNvSpPr>
            <a:spLocks noGrp="1"/>
          </p:cNvSpPr>
          <p:nvPr>
            <p:ph sz="quarter" idx="4" hasCustomPrompt="1"/>
          </p:nvPr>
        </p:nvSpPr>
        <p:spPr>
          <a:xfrm>
            <a:off x="5859780" y="1014288"/>
            <a:ext cx="5651181" cy="4938758"/>
          </a:xfrm>
        </p:spPr>
        <p:txBody>
          <a:bodyPr anchor="b">
            <a:normAutofit/>
          </a:bodyPr>
          <a:lstStyle>
            <a:lvl1pPr marL="0" indent="0">
              <a:buFont typeface="Arial" panose="020B0604020202020204" pitchFamily="34" charset="0"/>
              <a:buNone/>
              <a:defRPr sz="1800"/>
            </a:lvl1pPr>
            <a:lvl2pPr marL="285750" indent="-285750">
              <a:buFont typeface="Arial" panose="020B0604020202020204" pitchFamily="34" charset="0"/>
              <a:buChar char="•"/>
              <a:defRPr sz="1800"/>
            </a:lvl2pPr>
            <a:lvl3pPr marL="914400" indent="-285750">
              <a:buFont typeface="Meiryo" panose="020B0604030504040204" pitchFamily="34" charset="-128"/>
              <a:buChar char="–"/>
              <a:defRPr sz="1800"/>
            </a:lvl3pPr>
            <a:lvl4pPr marL="1371600" indent="-285750">
              <a:buFont typeface="Meiryo" panose="020B0604030504040204" pitchFamily="34" charset="-128"/>
              <a:buChar char="–"/>
              <a:defRPr sz="1800"/>
            </a:lvl4pPr>
            <a:lvl5pPr marL="182880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Shape 15">
            <a:extLst>
              <a:ext uri="{FF2B5EF4-FFF2-40B4-BE49-F238E27FC236}">
                <a16:creationId xmlns:a16="http://schemas.microsoft.com/office/drawing/2014/main" id="{5F8EE83F-071C-ABC6-0507-321397495B53}"/>
              </a:ext>
              <a:ext uri="{C183D7F6-B498-43B3-948B-1728B52AA6E4}">
                <adec:decorative xmlns:adec="http://schemas.microsoft.com/office/drawing/2017/decorative" val="1"/>
              </a:ext>
            </a:extLst>
          </p:cNvPr>
          <p:cNvSpPr/>
          <p:nvPr userDrawn="1"/>
        </p:nvSpPr>
        <p:spPr>
          <a:xfrm rot="7684585">
            <a:off x="10477325" y="-112329"/>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DC945BD7-A7FF-B8CB-BEE0-6B700765EB04}"/>
              </a:ext>
              <a:ext uri="{C183D7F6-B498-43B3-948B-1728B52AA6E4}">
                <adec:decorative xmlns:adec="http://schemas.microsoft.com/office/drawing/2017/decorative" val="1"/>
              </a:ext>
            </a:extLst>
          </p:cNvPr>
          <p:cNvSpPr/>
          <p:nvPr userDrawn="1"/>
        </p:nvSpPr>
        <p:spPr>
          <a:xfrm rot="7684585">
            <a:off x="10443520" y="-146205"/>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E618DFAC-77B9-BC08-65E0-69740384CE95}"/>
              </a:ext>
              <a:ext uri="{C183D7F6-B498-43B3-948B-1728B52AA6E4}">
                <adec:decorative xmlns:adec="http://schemas.microsoft.com/office/drawing/2017/decorative" val="1"/>
              </a:ext>
            </a:extLst>
          </p:cNvPr>
          <p:cNvSpPr/>
          <p:nvPr userDrawn="1"/>
        </p:nvSpPr>
        <p:spPr>
          <a:xfrm rot="7684585">
            <a:off x="10516156" y="-67275"/>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48296844-8339-EDA7-19BF-2C357711C093}"/>
              </a:ext>
              <a:ext uri="{C183D7F6-B498-43B3-948B-1728B52AA6E4}">
                <adec:decorative xmlns:adec="http://schemas.microsoft.com/office/drawing/2017/decorative" val="1"/>
              </a:ext>
            </a:extLst>
          </p:cNvPr>
          <p:cNvSpPr/>
          <p:nvPr userDrawn="1"/>
        </p:nvSpPr>
        <p:spPr>
          <a:xfrm rot="7684585">
            <a:off x="10570396" y="-29948"/>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B07B07-F645-F92C-3826-8B5C34AB4F53}"/>
              </a:ext>
              <a:ext uri="{C183D7F6-B498-43B3-948B-1728B52AA6E4}">
                <adec:decorative xmlns:adec="http://schemas.microsoft.com/office/drawing/2017/decorative" val="1"/>
              </a:ext>
            </a:extLst>
          </p:cNvPr>
          <p:cNvSpPr/>
          <p:nvPr userDrawn="1"/>
        </p:nvSpPr>
        <p:spPr>
          <a:xfrm rot="1841628">
            <a:off x="11354252" y="431135"/>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A0D9CF31-0B63-851F-5AE7-DA8F677592C0}"/>
              </a:ext>
              <a:ext uri="{C183D7F6-B498-43B3-948B-1728B52AA6E4}">
                <adec:decorative xmlns:adec="http://schemas.microsoft.com/office/drawing/2017/decorative" val="1"/>
              </a:ext>
            </a:extLst>
          </p:cNvPr>
          <p:cNvSpPr/>
          <p:nvPr userDrawn="1"/>
        </p:nvSpPr>
        <p:spPr>
          <a:xfrm rot="1841628">
            <a:off x="11308110" y="384897"/>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3FD6EFE-9F27-4298-EE90-5C5E6E955BDC}"/>
              </a:ext>
              <a:ext uri="{C183D7F6-B498-43B3-948B-1728B52AA6E4}">
                <adec:decorative xmlns:adec="http://schemas.microsoft.com/office/drawing/2017/decorative" val="1"/>
              </a:ext>
            </a:extLst>
          </p:cNvPr>
          <p:cNvSpPr/>
          <p:nvPr userDrawn="1"/>
        </p:nvSpPr>
        <p:spPr>
          <a:xfrm rot="1841628">
            <a:off x="11407252" y="492629"/>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A3965657-4507-63A6-DADF-85647E699670}"/>
              </a:ext>
              <a:ext uri="{C183D7F6-B498-43B3-948B-1728B52AA6E4}">
                <adec:decorative xmlns:adec="http://schemas.microsoft.com/office/drawing/2017/decorative" val="1"/>
              </a:ext>
            </a:extLst>
          </p:cNvPr>
          <p:cNvSpPr/>
          <p:nvPr userDrawn="1"/>
        </p:nvSpPr>
        <p:spPr>
          <a:xfrm rot="1841628">
            <a:off x="11481286" y="543577"/>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4">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BCC376E7-CED4-8E4E-6D65-A5F9C033EDF8}"/>
              </a:ext>
              <a:ext uri="{C183D7F6-B498-43B3-948B-1728B52AA6E4}">
                <adec:decorative xmlns:adec="http://schemas.microsoft.com/office/drawing/2017/decorative" val="1"/>
              </a:ext>
            </a:extLst>
          </p:cNvPr>
          <p:cNvSpPr/>
          <p:nvPr userDrawn="1"/>
        </p:nvSpPr>
        <p:spPr>
          <a:xfrm rot="7684585">
            <a:off x="-437675" y="653223"/>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D5B913C-C9F4-F4FA-638D-CDA51FF3F615}"/>
              </a:ext>
              <a:ext uri="{C183D7F6-B498-43B3-948B-1728B52AA6E4}">
                <adec:decorative xmlns:adec="http://schemas.microsoft.com/office/drawing/2017/decorative" val="1"/>
              </a:ext>
            </a:extLst>
          </p:cNvPr>
          <p:cNvSpPr/>
          <p:nvPr userDrawn="1"/>
        </p:nvSpPr>
        <p:spPr>
          <a:xfrm rot="7684585">
            <a:off x="-471480" y="619347"/>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64C67F56-A32D-3E7A-E0B7-6A4B01FDBBAA}"/>
              </a:ext>
              <a:ext uri="{C183D7F6-B498-43B3-948B-1728B52AA6E4}">
                <adec:decorative xmlns:adec="http://schemas.microsoft.com/office/drawing/2017/decorative" val="1"/>
              </a:ext>
            </a:extLst>
          </p:cNvPr>
          <p:cNvSpPr/>
          <p:nvPr userDrawn="1"/>
        </p:nvSpPr>
        <p:spPr>
          <a:xfrm rot="7684585">
            <a:off x="-398844" y="698277"/>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42B9A980-0889-05D0-3467-4F6C9F6911DF}"/>
              </a:ext>
              <a:ext uri="{C183D7F6-B498-43B3-948B-1728B52AA6E4}">
                <adec:decorative xmlns:adec="http://schemas.microsoft.com/office/drawing/2017/decorative" val="1"/>
              </a:ext>
            </a:extLst>
          </p:cNvPr>
          <p:cNvSpPr/>
          <p:nvPr userDrawn="1"/>
        </p:nvSpPr>
        <p:spPr>
          <a:xfrm rot="7684585">
            <a:off x="-344604" y="735604"/>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Date Placeholder 3">
            <a:extLst>
              <a:ext uri="{FF2B5EF4-FFF2-40B4-BE49-F238E27FC236}">
                <a16:creationId xmlns:a16="http://schemas.microsoft.com/office/drawing/2014/main" id="{ACBE71E2-3146-CE7B-E143-C9A55ABDF2B9}"/>
              </a:ext>
            </a:extLst>
          </p:cNvPr>
          <p:cNvSpPr>
            <a:spLocks noGrp="1"/>
          </p:cNvSpPr>
          <p:nvPr>
            <p:ph type="dt" sz="half" idx="10"/>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34" name="Footer Placeholder 4">
            <a:extLst>
              <a:ext uri="{FF2B5EF4-FFF2-40B4-BE49-F238E27FC236}">
                <a16:creationId xmlns:a16="http://schemas.microsoft.com/office/drawing/2014/main" id="{87E67E76-FFB5-50C5-FF6A-E58B5C5E9CD0}"/>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35" name="Slide Number Placeholder 5">
            <a:extLst>
              <a:ext uri="{FF2B5EF4-FFF2-40B4-BE49-F238E27FC236}">
                <a16:creationId xmlns:a16="http://schemas.microsoft.com/office/drawing/2014/main" id="{98410436-9061-8BE1-1DB8-6FB357957092}"/>
              </a:ext>
            </a:extLst>
          </p:cNvPr>
          <p:cNvSpPr>
            <a:spLocks noGrp="1"/>
          </p:cNvSpPr>
          <p:nvPr>
            <p:ph type="sldNum" sz="quarter" idx="11"/>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36" name="Freeform: Shape 35">
            <a:extLst>
              <a:ext uri="{FF2B5EF4-FFF2-40B4-BE49-F238E27FC236}">
                <a16:creationId xmlns:a16="http://schemas.microsoft.com/office/drawing/2014/main" id="{F35E0A7A-102F-55C8-7283-8F09BF36C28B}"/>
              </a:ext>
              <a:ext uri="{C183D7F6-B498-43B3-948B-1728B52AA6E4}">
                <adec:decorative xmlns:adec="http://schemas.microsoft.com/office/drawing/2017/decorative" val="1"/>
              </a:ext>
            </a:extLst>
          </p:cNvPr>
          <p:cNvSpPr/>
          <p:nvPr userDrawn="1"/>
        </p:nvSpPr>
        <p:spPr>
          <a:xfrm rot="1841628">
            <a:off x="3504643" y="-541126"/>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C4B8D0F3-E033-9691-B7E1-8D5D45A71479}"/>
              </a:ext>
              <a:ext uri="{C183D7F6-B498-43B3-948B-1728B52AA6E4}">
                <adec:decorative xmlns:adec="http://schemas.microsoft.com/office/drawing/2017/decorative" val="1"/>
              </a:ext>
            </a:extLst>
          </p:cNvPr>
          <p:cNvSpPr/>
          <p:nvPr userDrawn="1"/>
        </p:nvSpPr>
        <p:spPr>
          <a:xfrm rot="1841628">
            <a:off x="3458501" y="-587364"/>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362131FA-FC90-4A47-187E-64BCE443882D}"/>
              </a:ext>
              <a:ext uri="{C183D7F6-B498-43B3-948B-1728B52AA6E4}">
                <adec:decorative xmlns:adec="http://schemas.microsoft.com/office/drawing/2017/decorative" val="1"/>
              </a:ext>
            </a:extLst>
          </p:cNvPr>
          <p:cNvSpPr/>
          <p:nvPr userDrawn="1"/>
        </p:nvSpPr>
        <p:spPr>
          <a:xfrm rot="1841628">
            <a:off x="3557643" y="-479632"/>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B3416236-7985-B152-0924-0AC79CD101C5}"/>
              </a:ext>
              <a:ext uri="{C183D7F6-B498-43B3-948B-1728B52AA6E4}">
                <adec:decorative xmlns:adec="http://schemas.microsoft.com/office/drawing/2017/decorative" val="1"/>
              </a:ext>
            </a:extLst>
          </p:cNvPr>
          <p:cNvSpPr/>
          <p:nvPr userDrawn="1"/>
        </p:nvSpPr>
        <p:spPr>
          <a:xfrm rot="1841628">
            <a:off x="3631677" y="-428684"/>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4048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ab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25F2974-09FA-985C-0646-9F3EF933F2CD}"/>
              </a:ext>
            </a:extLst>
          </p:cNvPr>
          <p:cNvSpPr>
            <a:spLocks noGrp="1"/>
          </p:cNvSpPr>
          <p:nvPr>
            <p:ph type="title" hasCustomPrompt="1"/>
          </p:nvPr>
        </p:nvSpPr>
        <p:spPr>
          <a:xfrm>
            <a:off x="681038" y="442220"/>
            <a:ext cx="10829924" cy="1345269"/>
          </a:xfrm>
        </p:spPr>
        <p:txBody>
          <a:bodyPr/>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5" name="Table Placeholder 14">
            <a:extLst>
              <a:ext uri="{FF2B5EF4-FFF2-40B4-BE49-F238E27FC236}">
                <a16:creationId xmlns:a16="http://schemas.microsoft.com/office/drawing/2014/main" id="{741D46E7-9AFE-C7AA-C554-297F06FC5CB4}"/>
              </a:ext>
            </a:extLst>
          </p:cNvPr>
          <p:cNvSpPr>
            <a:spLocks noGrp="1"/>
          </p:cNvSpPr>
          <p:nvPr>
            <p:ph type="tbl" sz="quarter" idx="10" hasCustomPrompt="1"/>
          </p:nvPr>
        </p:nvSpPr>
        <p:spPr>
          <a:xfrm>
            <a:off x="681038" y="2409826"/>
            <a:ext cx="10829926" cy="3652842"/>
          </a:xfrm>
        </p:spPr>
        <p:txBody>
          <a:bodyPr/>
          <a:lstStyle>
            <a:lvl1pPr>
              <a:defRPr/>
            </a:lvl1pPr>
          </a:lstStyle>
          <a:p>
            <a:r>
              <a:rPr lang="en-US" dirty="0"/>
              <a:t>Click icon to insert table</a:t>
            </a:r>
          </a:p>
        </p:txBody>
      </p:sp>
      <p:sp>
        <p:nvSpPr>
          <p:cNvPr id="10" name="Date Placeholder 3">
            <a:extLst>
              <a:ext uri="{FF2B5EF4-FFF2-40B4-BE49-F238E27FC236}">
                <a16:creationId xmlns:a16="http://schemas.microsoft.com/office/drawing/2014/main" id="{C325C0E4-3B69-C16C-62E7-8C67C7CE9A81}"/>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11" name="Footer Placeholder 4">
            <a:extLst>
              <a:ext uri="{FF2B5EF4-FFF2-40B4-BE49-F238E27FC236}">
                <a16:creationId xmlns:a16="http://schemas.microsoft.com/office/drawing/2014/main" id="{45F59AE3-BC6C-DBED-13C0-4BF24DD43F21}"/>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12" name="Slide Number Placeholder 5">
            <a:extLst>
              <a:ext uri="{FF2B5EF4-FFF2-40B4-BE49-F238E27FC236}">
                <a16:creationId xmlns:a16="http://schemas.microsoft.com/office/drawing/2014/main" id="{02AF48DB-CAED-D72A-BF65-6F85D572B69A}"/>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147211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a:t>2/3/20XX</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pPr algn="ctr"/>
            <a:r>
              <a:rPr lang="en-US"/>
              <a:t>Presentation Title</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543851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Introduction 2">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hasCustomPrompt="1"/>
          </p:nvPr>
        </p:nvSpPr>
        <p:spPr>
          <a:xfrm>
            <a:off x="6642099" y="1085366"/>
            <a:ext cx="4855375" cy="2809766"/>
          </a:xfrm>
        </p:spPr>
        <p:txBody>
          <a:bodyPr anchor="b"/>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D7FA2E21-7B92-6378-A7A3-73319E685171}"/>
              </a:ext>
            </a:extLst>
          </p:cNvPr>
          <p:cNvSpPr>
            <a:spLocks noGrp="1"/>
          </p:cNvSpPr>
          <p:nvPr>
            <p:ph sz="quarter" idx="16" hasCustomPrompt="1"/>
          </p:nvPr>
        </p:nvSpPr>
        <p:spPr>
          <a:xfrm>
            <a:off x="6642099" y="4057802"/>
            <a:ext cx="4855375" cy="218683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Shape 3">
            <a:extLst>
              <a:ext uri="{FF2B5EF4-FFF2-40B4-BE49-F238E27FC236}">
                <a16:creationId xmlns:a16="http://schemas.microsoft.com/office/drawing/2014/main" id="{66D5B5A3-B9BE-7A50-36F9-B1EBCEAF6826}"/>
              </a:ext>
              <a:ext uri="{C183D7F6-B498-43B3-948B-1728B52AA6E4}">
                <adec:decorative xmlns:adec="http://schemas.microsoft.com/office/drawing/2017/decorative" val="1"/>
              </a:ext>
            </a:extLst>
          </p:cNvPr>
          <p:cNvSpPr/>
          <p:nvPr userDrawn="1"/>
        </p:nvSpPr>
        <p:spPr>
          <a:xfrm>
            <a:off x="0" y="1"/>
            <a:ext cx="2454053" cy="3175473"/>
          </a:xfrm>
          <a:custGeom>
            <a:avLst/>
            <a:gdLst>
              <a:gd name="connsiteX0" fmla="*/ 0 w 2454053"/>
              <a:gd name="connsiteY0" fmla="*/ 0 h 3175473"/>
              <a:gd name="connsiteX1" fmla="*/ 1745403 w 2454053"/>
              <a:gd name="connsiteY1" fmla="*/ 0 h 3175473"/>
              <a:gd name="connsiteX2" fmla="*/ 1768138 w 2454053"/>
              <a:gd name="connsiteY2" fmla="*/ 28809 h 3175473"/>
              <a:gd name="connsiteX3" fmla="*/ 2062933 w 2454053"/>
              <a:gd name="connsiteY3" fmla="*/ 535578 h 3175473"/>
              <a:gd name="connsiteX4" fmla="*/ 2136936 w 2454053"/>
              <a:gd name="connsiteY4" fmla="*/ 674249 h 3175473"/>
              <a:gd name="connsiteX5" fmla="*/ 2436682 w 2454053"/>
              <a:gd name="connsiteY5" fmla="*/ 1755241 h 3175473"/>
              <a:gd name="connsiteX6" fmla="*/ 1394953 w 2454053"/>
              <a:gd name="connsiteY6" fmla="*/ 2906826 h 3175473"/>
              <a:gd name="connsiteX7" fmla="*/ 1165498 w 2454053"/>
              <a:gd name="connsiteY7" fmla="*/ 3007092 h 3175473"/>
              <a:gd name="connsiteX8" fmla="*/ 473424 w 2454053"/>
              <a:gd name="connsiteY8" fmla="*/ 3161203 h 3175473"/>
              <a:gd name="connsiteX9" fmla="*/ 132442 w 2454053"/>
              <a:gd name="connsiteY9" fmla="*/ 3053228 h 3175473"/>
              <a:gd name="connsiteX10" fmla="*/ 0 w 2454053"/>
              <a:gd name="connsiteY10" fmla="*/ 2983894 h 317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4053" h="3175473">
                <a:moveTo>
                  <a:pt x="0" y="0"/>
                </a:moveTo>
                <a:lnTo>
                  <a:pt x="1745403" y="0"/>
                </a:lnTo>
                <a:lnTo>
                  <a:pt x="1768138" y="28809"/>
                </a:lnTo>
                <a:cubicBezTo>
                  <a:pt x="1871867" y="175747"/>
                  <a:pt x="1965378" y="351831"/>
                  <a:pt x="2062933" y="535578"/>
                </a:cubicBezTo>
                <a:cubicBezTo>
                  <a:pt x="2086892" y="580773"/>
                  <a:pt x="2111717" y="627474"/>
                  <a:pt x="2136936" y="674249"/>
                </a:cubicBezTo>
                <a:cubicBezTo>
                  <a:pt x="2362638" y="1092935"/>
                  <a:pt x="2505478" y="1394370"/>
                  <a:pt x="2436682" y="1755241"/>
                </a:cubicBezTo>
                <a:cubicBezTo>
                  <a:pt x="2331862" y="2305094"/>
                  <a:pt x="2020326" y="2649513"/>
                  <a:pt x="1394953" y="2906826"/>
                </a:cubicBezTo>
                <a:cubicBezTo>
                  <a:pt x="1313102" y="2940493"/>
                  <a:pt x="1238045" y="2974347"/>
                  <a:pt x="1165498" y="3007092"/>
                </a:cubicBezTo>
                <a:cubicBezTo>
                  <a:pt x="864713" y="3142789"/>
                  <a:pt x="709694" y="3206004"/>
                  <a:pt x="473424" y="3161203"/>
                </a:cubicBezTo>
                <a:cubicBezTo>
                  <a:pt x="356126" y="3138961"/>
                  <a:pt x="242210" y="3102849"/>
                  <a:pt x="132442" y="3053228"/>
                </a:cubicBezTo>
                <a:lnTo>
                  <a:pt x="0" y="2983894"/>
                </a:lnTo>
                <a:close/>
              </a:path>
            </a:pathLst>
          </a:custGeom>
          <a:blipFill dpi="0" rotWithShape="1">
            <a:blip r:embed="rId2" cstate="print">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Shape 5">
            <a:extLst>
              <a:ext uri="{FF2B5EF4-FFF2-40B4-BE49-F238E27FC236}">
                <a16:creationId xmlns:a16="http://schemas.microsoft.com/office/drawing/2014/main" id="{FBAF7CC4-03AD-2D6C-57F0-4C929D2B733A}"/>
              </a:ext>
              <a:ext uri="{C183D7F6-B498-43B3-948B-1728B52AA6E4}">
                <adec:decorative xmlns:adec="http://schemas.microsoft.com/office/drawing/2017/decorative" val="1"/>
              </a:ext>
            </a:extLst>
          </p:cNvPr>
          <p:cNvSpPr/>
          <p:nvPr userDrawn="1"/>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59299E0D-EBD5-A382-07FA-B60175BAD0DB}"/>
              </a:ext>
              <a:ext uri="{C183D7F6-B498-43B3-948B-1728B52AA6E4}">
                <adec:decorative xmlns:adec="http://schemas.microsoft.com/office/drawing/2017/decorative" val="1"/>
              </a:ext>
            </a:extLst>
          </p:cNvPr>
          <p:cNvSpPr/>
          <p:nvPr userDrawn="1"/>
        </p:nvSpPr>
        <p:spPr>
          <a:xfrm>
            <a:off x="654203" y="4007060"/>
            <a:ext cx="3444873" cy="2850940"/>
          </a:xfrm>
          <a:custGeom>
            <a:avLst/>
            <a:gdLst>
              <a:gd name="connsiteX0" fmla="*/ 1782686 w 3444873"/>
              <a:gd name="connsiteY0" fmla="*/ 0 h 2850940"/>
              <a:gd name="connsiteX1" fmla="*/ 3043760 w 3444873"/>
              <a:gd name="connsiteY1" fmla="*/ 730265 h 2850940"/>
              <a:gd name="connsiteX2" fmla="*/ 3178153 w 3444873"/>
              <a:gd name="connsiteY2" fmla="*/ 917087 h 2850940"/>
              <a:gd name="connsiteX3" fmla="*/ 3444873 w 3444873"/>
              <a:gd name="connsiteY3" fmla="*/ 1505683 h 2850940"/>
              <a:gd name="connsiteX4" fmla="*/ 3283718 w 3444873"/>
              <a:gd name="connsiteY4" fmla="*/ 2139577 h 2850940"/>
              <a:gd name="connsiteX5" fmla="*/ 2839285 w 3444873"/>
              <a:gd name="connsiteY5" fmla="*/ 2684262 h 2850940"/>
              <a:gd name="connsiteX6" fmla="*/ 2692803 w 3444873"/>
              <a:gd name="connsiteY6" fmla="*/ 2797635 h 2850940"/>
              <a:gd name="connsiteX7" fmla="*/ 2610242 w 3444873"/>
              <a:gd name="connsiteY7" fmla="*/ 2850940 h 2850940"/>
              <a:gd name="connsiteX8" fmla="*/ 523032 w 3444873"/>
              <a:gd name="connsiteY8" fmla="*/ 2850940 h 2850940"/>
              <a:gd name="connsiteX9" fmla="*/ 501539 w 3444873"/>
              <a:gd name="connsiteY9" fmla="*/ 2832597 h 2850940"/>
              <a:gd name="connsiteX10" fmla="*/ 401780 w 3444873"/>
              <a:gd name="connsiteY10" fmla="*/ 2726931 h 2850940"/>
              <a:gd name="connsiteX11" fmla="*/ 0 w 3444873"/>
              <a:gd name="connsiteY11" fmla="*/ 1505683 h 2850940"/>
              <a:gd name="connsiteX12" fmla="*/ 178970 w 3444873"/>
              <a:gd name="connsiteY12" fmla="*/ 1004836 h 2850940"/>
              <a:gd name="connsiteX13" fmla="*/ 708859 w 3444873"/>
              <a:gd name="connsiteY13" fmla="*/ 538473 h 2850940"/>
              <a:gd name="connsiteX14" fmla="*/ 825365 w 3444873"/>
              <a:gd name="connsiteY14" fmla="*/ 449264 h 2850940"/>
              <a:gd name="connsiteX15" fmla="*/ 1782686 w 3444873"/>
              <a:gd name="connsiteY15" fmla="*/ 0 h 28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50940">
                <a:moveTo>
                  <a:pt x="1782686" y="0"/>
                </a:moveTo>
                <a:cubicBezTo>
                  <a:pt x="2315236" y="0"/>
                  <a:pt x="2692396" y="218386"/>
                  <a:pt x="3043760" y="730265"/>
                </a:cubicBezTo>
                <a:cubicBezTo>
                  <a:pt x="3089740" y="797264"/>
                  <a:pt x="3134687" y="858197"/>
                  <a:pt x="3178153" y="917087"/>
                </a:cubicBezTo>
                <a:cubicBezTo>
                  <a:pt x="3358308" y="1161263"/>
                  <a:pt x="3444873" y="1288246"/>
                  <a:pt x="3444873" y="1505683"/>
                </a:cubicBezTo>
                <a:cubicBezTo>
                  <a:pt x="3444873" y="1721582"/>
                  <a:pt x="3390613" y="1934855"/>
                  <a:pt x="3283718" y="2139577"/>
                </a:cubicBezTo>
                <a:cubicBezTo>
                  <a:pt x="3179115" y="2339844"/>
                  <a:pt x="3029567" y="2523158"/>
                  <a:pt x="2839285" y="2684262"/>
                </a:cubicBezTo>
                <a:cubicBezTo>
                  <a:pt x="2792528" y="2723863"/>
                  <a:pt x="2743576" y="2761727"/>
                  <a:pt x="2692803" y="2797635"/>
                </a:cubicBezTo>
                <a:lnTo>
                  <a:pt x="2610242" y="2850940"/>
                </a:lnTo>
                <a:lnTo>
                  <a:pt x="523032" y="2850940"/>
                </a:lnTo>
                <a:lnTo>
                  <a:pt x="501539" y="2832597"/>
                </a:lnTo>
                <a:cubicBezTo>
                  <a:pt x="466750" y="2799487"/>
                  <a:pt x="433475" y="2764248"/>
                  <a:pt x="401780" y="2726931"/>
                </a:cubicBezTo>
                <a:cubicBezTo>
                  <a:pt x="142674" y="2421747"/>
                  <a:pt x="0" y="1988045"/>
                  <a:pt x="0" y="1505683"/>
                </a:cubicBezTo>
                <a:cubicBezTo>
                  <a:pt x="0" y="1313233"/>
                  <a:pt x="55222" y="1158779"/>
                  <a:pt x="178970" y="1004836"/>
                </a:cubicBezTo>
                <a:cubicBezTo>
                  <a:pt x="308413" y="843804"/>
                  <a:pt x="502908" y="695486"/>
                  <a:pt x="708859" y="538473"/>
                </a:cubicBezTo>
                <a:cubicBezTo>
                  <a:pt x="746858" y="509541"/>
                  <a:pt x="786112" y="479584"/>
                  <a:pt x="825365" y="449264"/>
                </a:cubicBezTo>
                <a:cubicBezTo>
                  <a:pt x="1176728" y="177908"/>
                  <a:pt x="1433172" y="0"/>
                  <a:pt x="1782686" y="0"/>
                </a:cubicBezTo>
                <a:close/>
              </a:path>
            </a:pathLst>
          </a:custGeom>
          <a:blipFill dpi="0" rotWithShape="1">
            <a:blip r:embed="rId4" cstate="print">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5773EC13-7953-B7B3-456C-7F32A4BABF0A}"/>
              </a:ext>
              <a:ext uri="{C183D7F6-B498-43B3-948B-1728B52AA6E4}">
                <adec:decorative xmlns:adec="http://schemas.microsoft.com/office/drawing/2017/decorative" val="1"/>
              </a:ext>
            </a:extLst>
          </p:cNvPr>
          <p:cNvSpPr/>
          <p:nvPr userDrawn="1"/>
        </p:nvSpPr>
        <p:spPr>
          <a:xfrm>
            <a:off x="10098815" y="-15240"/>
            <a:ext cx="2106520" cy="17890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Freeform: Shape 9">
            <a:extLst>
              <a:ext uri="{FF2B5EF4-FFF2-40B4-BE49-F238E27FC236}">
                <a16:creationId xmlns:a16="http://schemas.microsoft.com/office/drawing/2014/main" id="{A60E5832-7596-CB78-E146-07615D657C20}"/>
              </a:ext>
              <a:ext uri="{C183D7F6-B498-43B3-948B-1728B52AA6E4}">
                <adec:decorative xmlns:adec="http://schemas.microsoft.com/office/drawing/2017/decorative" val="1"/>
              </a:ext>
            </a:extLst>
          </p:cNvPr>
          <p:cNvSpPr/>
          <p:nvPr userDrawn="1"/>
        </p:nvSpPr>
        <p:spPr>
          <a:xfrm>
            <a:off x="9990667" y="-15240"/>
            <a:ext cx="2214669" cy="1880612"/>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ADD2D7C6-ED7C-95CA-5E37-4DE3D179A5C9}"/>
              </a:ext>
              <a:ext uri="{C183D7F6-B498-43B3-948B-1728B52AA6E4}">
                <adec:decorative xmlns:adec="http://schemas.microsoft.com/office/drawing/2017/decorative" val="1"/>
              </a:ext>
            </a:extLst>
          </p:cNvPr>
          <p:cNvSpPr/>
          <p:nvPr userDrawn="1"/>
        </p:nvSpPr>
        <p:spPr>
          <a:xfrm>
            <a:off x="10231115" y="0"/>
            <a:ext cx="1960733" cy="1632941"/>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blipFill dpi="0"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ABB7DA1B-2A5F-A3DD-775B-EB16527690D2}"/>
              </a:ext>
              <a:ext uri="{C183D7F6-B498-43B3-948B-1728B52AA6E4}">
                <adec:decorative xmlns:adec="http://schemas.microsoft.com/office/drawing/2017/decorative" val="1"/>
              </a:ext>
            </a:extLst>
          </p:cNvPr>
          <p:cNvSpPr/>
          <p:nvPr userDrawn="1"/>
        </p:nvSpPr>
        <p:spPr>
          <a:xfrm rot="7684585">
            <a:off x="6511120" y="-454735"/>
            <a:ext cx="1619071" cy="154035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B7BE4A41-E68C-9C80-2D5D-5383F2036149}"/>
              </a:ext>
              <a:ext uri="{C183D7F6-B498-43B3-948B-1728B52AA6E4}">
                <adec:decorative xmlns:adec="http://schemas.microsoft.com/office/drawing/2017/decorative" val="1"/>
              </a:ext>
            </a:extLst>
          </p:cNvPr>
          <p:cNvSpPr/>
          <p:nvPr userDrawn="1"/>
        </p:nvSpPr>
        <p:spPr>
          <a:xfrm rot="7684585">
            <a:off x="6449531" y="-516453"/>
            <a:ext cx="1742249" cy="166379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F636F623-FD4E-1F48-D355-BBF352CF291F}"/>
              </a:ext>
              <a:ext uri="{C183D7F6-B498-43B3-948B-1728B52AA6E4}">
                <adec:decorative xmlns:adec="http://schemas.microsoft.com/office/drawing/2017/decorative" val="1"/>
              </a:ext>
            </a:extLst>
          </p:cNvPr>
          <p:cNvSpPr/>
          <p:nvPr userDrawn="1"/>
        </p:nvSpPr>
        <p:spPr>
          <a:xfrm rot="7684585">
            <a:off x="6581863" y="-372654"/>
            <a:ext cx="1477584" cy="1376193"/>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067C8421-9319-B00E-EBAB-D1544E0AB15D}"/>
              </a:ext>
              <a:ext uri="{C183D7F6-B498-43B3-948B-1728B52AA6E4}">
                <adec:decorative xmlns:adec="http://schemas.microsoft.com/office/drawing/2017/decorative" val="1"/>
              </a:ext>
            </a:extLst>
          </p:cNvPr>
          <p:cNvSpPr/>
          <p:nvPr userDrawn="1"/>
        </p:nvSpPr>
        <p:spPr>
          <a:xfrm rot="7684585">
            <a:off x="6680681" y="-304649"/>
            <a:ext cx="1279948" cy="1240183"/>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7"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984489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E3F24E-E096-FA5F-505F-0482258E63E5}"/>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2/3/20XX</a:t>
            </a:r>
          </a:p>
        </p:txBody>
      </p:sp>
      <p:sp>
        <p:nvSpPr>
          <p:cNvPr id="3" name="Footer Placeholder 4">
            <a:extLst>
              <a:ext uri="{FF2B5EF4-FFF2-40B4-BE49-F238E27FC236}">
                <a16:creationId xmlns:a16="http://schemas.microsoft.com/office/drawing/2014/main" id="{C0BA1D06-6815-D580-A810-E262AAE052DE}"/>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dirty="0"/>
              <a:t>Presentation Title</a:t>
            </a:r>
          </a:p>
        </p:txBody>
      </p:sp>
      <p:sp>
        <p:nvSpPr>
          <p:cNvPr id="4" name="Slide Number Placeholder 5">
            <a:extLst>
              <a:ext uri="{FF2B5EF4-FFF2-40B4-BE49-F238E27FC236}">
                <a16:creationId xmlns:a16="http://schemas.microsoft.com/office/drawing/2014/main" id="{906889FD-F7D6-A52A-BAFB-793A0AA86CF7}"/>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pPr algn="ctr"/>
            <a:r>
              <a:rPr lang="en-US"/>
              <a:t>Presentation Title</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r>
              <a:rPr lang="en-US"/>
              <a:t>2/3/20XX</a:t>
            </a:r>
            <a:endParaRPr lang="en-US" dirty="0"/>
          </a:p>
        </p:txBody>
      </p:sp>
    </p:spTree>
    <p:extLst>
      <p:ext uri="{BB962C8B-B14F-4D97-AF65-F5344CB8AC3E}">
        <p14:creationId xmlns:p14="http://schemas.microsoft.com/office/powerpoint/2010/main" val="6587955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r>
              <a:rPr lang="en-US"/>
              <a:t>2/3/20XX</a:t>
            </a:r>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pPr algn="ctr"/>
            <a:r>
              <a:rPr lang="en-US"/>
              <a:t>Presentation Title</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812492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r>
              <a:rPr lang="en-US"/>
              <a:t>2/3/20XX</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pPr algn="ctr"/>
            <a:r>
              <a:rPr lang="en-US"/>
              <a:t>Presentation Title</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7920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r>
              <a:rPr lang="en-US"/>
              <a:t>2/3/20XX</a:t>
            </a:r>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pPr algn="ctr"/>
            <a:r>
              <a:rPr lang="en-US"/>
              <a:t>Presentation Title</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6513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a:t>2/3/20XX</a:t>
            </a:r>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pPr algn="ctr"/>
            <a:r>
              <a:rPr lang="en-US"/>
              <a:t>Presentation Title</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4047089"/>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r>
              <a:rPr lang="en-US"/>
              <a:t>2/3/20XX</a:t>
            </a:r>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pPr algn="ctr"/>
            <a:r>
              <a:rPr lang="en-US"/>
              <a:t>Presentation Title</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05596824"/>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r>
              <a:rPr lang="en-US"/>
              <a:t>2/3/20XX</a:t>
            </a:r>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pPr algn="ctr"/>
            <a:r>
              <a:rPr lang="en-US"/>
              <a:t>Presentation Title</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43402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r>
              <a:rPr lang="en-US"/>
              <a:t>2/3/20XX</a:t>
            </a:r>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pPr algn="ctr"/>
            <a:r>
              <a:rPr lang="en-US"/>
              <a:t>Presentation Title</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860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2" r:id="rId13"/>
    <p:sldLayoutId id="2147483804" r:id="rId14"/>
    <p:sldLayoutId id="2147483805" r:id="rId15"/>
    <p:sldLayoutId id="2147483807" r:id="rId16"/>
    <p:sldLayoutId id="2147483809" r:id="rId17"/>
    <p:sldLayoutId id="2147483810" r:id="rId18"/>
    <p:sldLayoutId id="2147483811" r:id="rId19"/>
    <p:sldLayoutId id="2147483812" r:id="rId20"/>
    <p:sldLayoutId id="2147483691" r:id="rId2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13" r="13"/>
          <a:stretch/>
        </p:blipFill>
        <p:spPr/>
      </p:pic>
      <p:sp>
        <p:nvSpPr>
          <p:cNvPr id="2" name="Title 1">
            <a:extLst>
              <a:ext uri="{FF2B5EF4-FFF2-40B4-BE49-F238E27FC236}">
                <a16:creationId xmlns:a16="http://schemas.microsoft.com/office/drawing/2014/main" id="{34086996-3F9C-48D9-9B0A-0A2614B992C5}"/>
              </a:ext>
            </a:extLst>
          </p:cNvPr>
          <p:cNvSpPr>
            <a:spLocks noGrp="1"/>
          </p:cNvSpPr>
          <p:nvPr>
            <p:ph type="ctrTitle"/>
          </p:nvPr>
        </p:nvSpPr>
        <p:spPr/>
        <p:txBody>
          <a:bodyPr/>
          <a:lstStyle/>
          <a:p>
            <a:r>
              <a:rPr lang="en-IN" dirty="0"/>
              <a:t>Online Agriculture Products Store</a:t>
            </a:r>
            <a:endParaRPr lang="en-US" dirty="0"/>
          </a:p>
        </p:txBody>
      </p:sp>
      <p:sp>
        <p:nvSpPr>
          <p:cNvPr id="19" name="Freeform: Shape 18">
            <a:extLst>
              <a:ext uri="{FF2B5EF4-FFF2-40B4-BE49-F238E27FC236}">
                <a16:creationId xmlns:a16="http://schemas.microsoft.com/office/drawing/2014/main" id="{0931376F-59AF-F711-409F-69FBE46A0A83}"/>
              </a:ext>
              <a:ext uri="{C183D7F6-B498-43B3-948B-1728B52AA6E4}">
                <adec:decorative xmlns:adec="http://schemas.microsoft.com/office/drawing/2017/decorative" val="1"/>
              </a:ext>
            </a:extLst>
          </p:cNvPr>
          <p:cNvSpPr/>
          <p:nvPr/>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6656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8DA8-4206-16BF-9713-38D25EAB98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A957B3-BEF0-BD7F-7FCF-A90008664702}"/>
              </a:ext>
            </a:extLst>
          </p:cNvPr>
          <p:cNvSpPr>
            <a:spLocks noGrp="1"/>
          </p:cNvSpPr>
          <p:nvPr>
            <p:ph type="title"/>
          </p:nvPr>
        </p:nvSpPr>
        <p:spPr>
          <a:xfrm>
            <a:off x="354331" y="-532935"/>
            <a:ext cx="7294563" cy="1345269"/>
          </a:xfrm>
        </p:spPr>
        <p:txBody>
          <a:bodyPr>
            <a:normAutofit/>
          </a:bodyPr>
          <a:lstStyle/>
          <a:p>
            <a:r>
              <a:rPr lang="en-IN" sz="2200" dirty="0">
                <a:latin typeface="Arial" panose="020B0604020202020204" pitchFamily="34" charset="0"/>
                <a:cs typeface="Arial" panose="020B0604020202020204" pitchFamily="34" charset="0"/>
              </a:rPr>
              <a:t>Question8 SDLC Methodologies</a:t>
            </a:r>
            <a:endParaRPr lang="en-US" sz="2200" dirty="0">
              <a:latin typeface="Arial" panose="020B0604020202020204" pitchFamily="34" charset="0"/>
              <a:cs typeface="Arial" panose="020B0604020202020204" pitchFamily="34" charset="0"/>
            </a:endParaRPr>
          </a:p>
        </p:txBody>
      </p:sp>
      <p:sp>
        <p:nvSpPr>
          <p:cNvPr id="11" name="Table Placeholder 3">
            <a:extLst>
              <a:ext uri="{FF2B5EF4-FFF2-40B4-BE49-F238E27FC236}">
                <a16:creationId xmlns:a16="http://schemas.microsoft.com/office/drawing/2014/main" id="{1D3CD52A-07C0-0428-1E11-2BBD48F2E110}"/>
              </a:ext>
            </a:extLst>
          </p:cNvPr>
          <p:cNvSpPr>
            <a:spLocks noGrp="1"/>
          </p:cNvSpPr>
          <p:nvPr>
            <p:ph sz="quarter" idx="17"/>
          </p:nvPr>
        </p:nvSpPr>
        <p:spPr>
          <a:xfrm>
            <a:off x="455295" y="812334"/>
            <a:ext cx="11281410" cy="5944066"/>
          </a:xfrm>
        </p:spPr>
        <p:txBody>
          <a:bodyPr>
            <a:normAutofit fontScale="32500" lnSpcReduction="20000"/>
          </a:bodyPr>
          <a:lstStyle/>
          <a:p>
            <a:pPr marL="0" indent="0">
              <a:buNone/>
            </a:pPr>
            <a:r>
              <a:rPr lang="en-US" sz="6600" b="1" dirty="0">
                <a:latin typeface="Arial" panose="020B0604020202020204" pitchFamily="34" charset="0"/>
                <a:cs typeface="Arial" panose="020B0604020202020204" pitchFamily="34" charset="0"/>
              </a:rPr>
              <a:t>Sequential, Iterative, Evolutionary, and Agile </a:t>
            </a:r>
            <a:r>
              <a:rPr lang="en-US" sz="6600" dirty="0">
                <a:latin typeface="Arial" panose="020B0604020202020204" pitchFamily="34" charset="0"/>
                <a:cs typeface="Arial" panose="020B0604020202020204" pitchFamily="34" charset="0"/>
              </a:rPr>
              <a:t>Each methodology. Has its advantages and is suited to different project requirements.</a:t>
            </a:r>
          </a:p>
          <a:p>
            <a:pPr marL="0" indent="0">
              <a:buNone/>
            </a:pPr>
            <a:r>
              <a:rPr lang="en-US" sz="6600" b="1" dirty="0">
                <a:latin typeface="Arial" panose="020B0604020202020204" pitchFamily="34" charset="0"/>
                <a:cs typeface="Arial" panose="020B0604020202020204" pitchFamily="34" charset="0"/>
              </a:rPr>
              <a:t>Sequential</a:t>
            </a:r>
            <a:r>
              <a:rPr lang="en-IN" sz="6600" dirty="0"/>
              <a:t>: </a:t>
            </a:r>
          </a:p>
          <a:p>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Sequential </a:t>
            </a:r>
            <a:r>
              <a:rPr lang="en-US" sz="6600" dirty="0">
                <a:latin typeface="Arial" panose="020B0604020202020204" pitchFamily="34" charset="0"/>
                <a:cs typeface="Arial" panose="020B0604020202020204" pitchFamily="34" charset="0"/>
              </a:rPr>
              <a:t>follows a </a:t>
            </a:r>
            <a:r>
              <a:rPr lang="en-US" sz="6600" b="1" dirty="0">
                <a:latin typeface="Arial" panose="020B0604020202020204" pitchFamily="34" charset="0"/>
                <a:cs typeface="Arial" panose="020B0604020202020204" pitchFamily="34" charset="0"/>
              </a:rPr>
              <a:t>linear and structured approach</a:t>
            </a:r>
            <a:r>
              <a:rPr lang="en-US" sz="6600" dirty="0">
                <a:latin typeface="Arial" panose="020B0604020202020204" pitchFamily="34" charset="0"/>
                <a:cs typeface="Arial" panose="020B0604020202020204" pitchFamily="34" charset="0"/>
              </a:rPr>
              <a:t> where each phase (Requirement Analysis, Design, Development, Testing, Deployment, and Maintenance) is completed </a:t>
            </a:r>
            <a:r>
              <a:rPr lang="en-US" sz="6600" b="1" dirty="0">
                <a:latin typeface="Arial" panose="020B0604020202020204" pitchFamily="34" charset="0"/>
                <a:cs typeface="Arial" panose="020B0604020202020204" pitchFamily="34" charset="0"/>
              </a:rPr>
              <a:t>before moving to the next stage</a:t>
            </a:r>
            <a:r>
              <a:rPr lang="en-US" sz="6600" dirty="0">
                <a:latin typeface="Arial" panose="020B0604020202020204" pitchFamily="34" charset="0"/>
                <a:cs typeface="Arial" panose="020B0604020202020204" pitchFamily="34" charset="0"/>
              </a:rPr>
              <a:t>.</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Strict </a:t>
            </a:r>
            <a:r>
              <a:rPr lang="en-US" sz="6600" b="1" dirty="0">
                <a:latin typeface="Arial" panose="020B0604020202020204" pitchFamily="34" charset="0"/>
                <a:cs typeface="Arial" panose="020B0604020202020204" pitchFamily="34" charset="0"/>
              </a:rPr>
              <a:t>phase-wise execution</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b="1" dirty="0">
                <a:latin typeface="Arial" panose="020B0604020202020204" pitchFamily="34" charset="0"/>
                <a:cs typeface="Arial" panose="020B0604020202020204" pitchFamily="34" charset="0"/>
              </a:rPr>
              <a:t>No overlapping</a:t>
            </a:r>
            <a:r>
              <a:rPr lang="en-US" sz="6600" dirty="0">
                <a:latin typeface="Arial" panose="020B0604020202020204" pitchFamily="34" charset="0"/>
                <a:cs typeface="Arial" panose="020B0604020202020204" pitchFamily="34" charset="0"/>
              </a:rPr>
              <a:t> between phases.</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Testing occurs </a:t>
            </a:r>
            <a:r>
              <a:rPr lang="en-US" sz="6600" b="1" dirty="0">
                <a:latin typeface="Arial" panose="020B0604020202020204" pitchFamily="34" charset="0"/>
                <a:cs typeface="Arial" panose="020B0604020202020204" pitchFamily="34" charset="0"/>
              </a:rPr>
              <a:t>after development</a:t>
            </a:r>
            <a:r>
              <a:rPr lang="en-US" sz="6600" dirty="0">
                <a:latin typeface="Arial" panose="020B0604020202020204" pitchFamily="34" charset="0"/>
                <a:cs typeface="Arial" panose="020B0604020202020204" pitchFamily="34" charset="0"/>
              </a:rPr>
              <a:t>.</a:t>
            </a:r>
          </a:p>
          <a:p>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Large projects with </a:t>
            </a:r>
            <a:r>
              <a:rPr lang="en-US" sz="6600" b="1" dirty="0">
                <a:latin typeface="Arial" panose="020B0604020202020204" pitchFamily="34" charset="0"/>
                <a:cs typeface="Arial" panose="020B0604020202020204" pitchFamily="34" charset="0"/>
              </a:rPr>
              <a:t>stable and well-defined requirements</a:t>
            </a:r>
            <a:r>
              <a:rPr lang="en-US" sz="6600" dirty="0">
                <a:latin typeface="Arial" panose="020B0604020202020204" pitchFamily="34" charset="0"/>
                <a:cs typeface="Arial" panose="020B0604020202020204" pitchFamily="34" charset="0"/>
              </a:rPr>
              <a:t>, such as banking or ERP systems.</a:t>
            </a:r>
            <a:endParaRPr lang="en-IN"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IN"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400942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BD8F-6544-EE60-21A7-952192AED05B}"/>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6FD2656A-DA6A-5BBA-B3CC-141B113E365B}"/>
              </a:ext>
            </a:extLst>
          </p:cNvPr>
          <p:cNvSpPr>
            <a:spLocks noGrp="1"/>
          </p:cNvSpPr>
          <p:nvPr>
            <p:ph sz="quarter" idx="17"/>
          </p:nvPr>
        </p:nvSpPr>
        <p:spPr>
          <a:xfrm>
            <a:off x="455295" y="552217"/>
            <a:ext cx="11281410" cy="5753566"/>
          </a:xfrm>
        </p:spPr>
        <p:txBody>
          <a:bodyPr>
            <a:normAutofit fontScale="32500" lnSpcReduction="20000"/>
          </a:bodyPr>
          <a:lstStyle/>
          <a:p>
            <a:r>
              <a:rPr lang="en-US" sz="6600" b="1" dirty="0">
                <a:latin typeface="Arial" panose="020B0604020202020204" pitchFamily="34" charset="0"/>
                <a:cs typeface="Arial" panose="020B0604020202020204" pitchFamily="34" charset="0"/>
              </a:rPr>
              <a:t>Iterative Model (RUP - Rational Unified Process)</a:t>
            </a:r>
          </a:p>
          <a:p>
            <a:r>
              <a:rPr lang="en-US" sz="6600" b="1" dirty="0">
                <a:latin typeface="Arial" panose="020B0604020202020204" pitchFamily="34" charset="0"/>
                <a:cs typeface="Arial" panose="020B0604020202020204" pitchFamily="34" charset="0"/>
              </a:rPr>
              <a:t>Definition:</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Iterative Model</a:t>
            </a:r>
            <a:r>
              <a:rPr lang="en-US" sz="6600" dirty="0">
                <a:latin typeface="Arial" panose="020B0604020202020204" pitchFamily="34" charset="0"/>
                <a:cs typeface="Arial" panose="020B0604020202020204" pitchFamily="34" charset="0"/>
              </a:rPr>
              <a:t> breaks the project into smaller cycles (iterations). Each iteration includes </a:t>
            </a:r>
            <a:r>
              <a:rPr lang="en-US" sz="6600" b="1" dirty="0">
                <a:latin typeface="Arial" panose="020B0604020202020204" pitchFamily="34" charset="0"/>
                <a:cs typeface="Arial" panose="020B0604020202020204" pitchFamily="34" charset="0"/>
              </a:rPr>
              <a:t>planning, design, development, and testing</a:t>
            </a:r>
            <a:r>
              <a:rPr lang="en-US" sz="6600" dirty="0">
                <a:latin typeface="Arial" panose="020B0604020202020204" pitchFamily="34" charset="0"/>
                <a:cs typeface="Arial" panose="020B0604020202020204" pitchFamily="34" charset="0"/>
              </a:rPr>
              <a:t>, gradually refining the product over multiple cycles.</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Development occurs in </a:t>
            </a:r>
            <a:r>
              <a:rPr lang="en-US" sz="6600" b="1" dirty="0">
                <a:latin typeface="Arial" panose="020B0604020202020204" pitchFamily="34" charset="0"/>
                <a:cs typeface="Arial" panose="020B0604020202020204" pitchFamily="34" charset="0"/>
              </a:rPr>
              <a:t>multiple iterations</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Each cycle adds </a:t>
            </a:r>
            <a:r>
              <a:rPr lang="en-US" sz="6600" b="1" dirty="0">
                <a:latin typeface="Arial" panose="020B0604020202020204" pitchFamily="34" charset="0"/>
                <a:cs typeface="Arial" panose="020B0604020202020204" pitchFamily="34" charset="0"/>
              </a:rPr>
              <a:t>new functionality</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Feedback from </a:t>
            </a:r>
            <a:r>
              <a:rPr lang="en-US" sz="6600" b="1" dirty="0">
                <a:latin typeface="Arial" panose="020B0604020202020204" pitchFamily="34" charset="0"/>
                <a:cs typeface="Arial" panose="020B0604020202020204" pitchFamily="34" charset="0"/>
              </a:rPr>
              <a:t>previous iterations is incorporated</a:t>
            </a:r>
            <a:r>
              <a:rPr lang="en-US" sz="6600" dirty="0">
                <a:latin typeface="Arial" panose="020B0604020202020204" pitchFamily="34" charset="0"/>
                <a:cs typeface="Arial" panose="020B0604020202020204" pitchFamily="34" charset="0"/>
              </a:rPr>
              <a:t> into the next.</a:t>
            </a:r>
          </a:p>
          <a:p>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Projects where requirements </a:t>
            </a:r>
            <a:r>
              <a:rPr lang="en-US" sz="6600" b="1" dirty="0">
                <a:latin typeface="Arial" panose="020B0604020202020204" pitchFamily="34" charset="0"/>
                <a:cs typeface="Arial" panose="020B0604020202020204" pitchFamily="34" charset="0"/>
              </a:rPr>
              <a:t>may evolve</a:t>
            </a:r>
            <a:r>
              <a:rPr lang="en-US" sz="6600" dirty="0">
                <a:latin typeface="Arial" panose="020B0604020202020204" pitchFamily="34" charset="0"/>
                <a:cs typeface="Arial" panose="020B0604020202020204" pitchFamily="34" charset="0"/>
              </a:rPr>
              <a:t> but follow a structured approach, such as large-scale </a:t>
            </a:r>
            <a:r>
              <a:rPr lang="en-US" sz="6600" b="1" dirty="0">
                <a:latin typeface="Arial" panose="020B0604020202020204" pitchFamily="34" charset="0"/>
                <a:cs typeface="Arial" panose="020B0604020202020204" pitchFamily="34" charset="0"/>
              </a:rPr>
              <a:t>enterprise applications</a:t>
            </a:r>
            <a:r>
              <a:rPr lang="en-US" sz="6600" dirty="0">
                <a:latin typeface="Arial" panose="020B0604020202020204" pitchFamily="34" charset="0"/>
                <a:cs typeface="Arial" panose="020B0604020202020204" pitchFamily="34" charset="0"/>
              </a:rPr>
              <a:t>.</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18012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54771-DEE4-ED40-A424-F89E2AA08462}"/>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6F54FF62-65CA-FE8F-04FD-3B03C48E6FC8}"/>
              </a:ext>
            </a:extLst>
          </p:cNvPr>
          <p:cNvSpPr>
            <a:spLocks noGrp="1"/>
          </p:cNvSpPr>
          <p:nvPr>
            <p:ph sz="quarter" idx="17"/>
          </p:nvPr>
        </p:nvSpPr>
        <p:spPr>
          <a:xfrm>
            <a:off x="455295" y="552217"/>
            <a:ext cx="11281410" cy="5753566"/>
          </a:xfrm>
        </p:spPr>
        <p:txBody>
          <a:bodyPr>
            <a:normAutofit fontScale="32500" lnSpcReduction="20000"/>
          </a:bodyPr>
          <a:lstStyle/>
          <a:p>
            <a:r>
              <a:rPr lang="en-US" sz="6600" b="1" dirty="0">
                <a:latin typeface="Arial" panose="020B0604020202020204" pitchFamily="34" charset="0"/>
                <a:cs typeface="Arial" panose="020B0604020202020204" pitchFamily="34" charset="0"/>
              </a:rPr>
              <a:t>Evolutionary Model (Spiral Model)</a:t>
            </a:r>
          </a:p>
          <a:p>
            <a:r>
              <a:rPr lang="en-US" sz="6600" b="1" dirty="0">
                <a:latin typeface="Arial" panose="020B0604020202020204" pitchFamily="34" charset="0"/>
                <a:cs typeface="Arial" panose="020B0604020202020204" pitchFamily="34" charset="0"/>
              </a:rPr>
              <a:t>Definition:</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Spiral Model</a:t>
            </a:r>
            <a:r>
              <a:rPr lang="en-US" sz="6600" dirty="0">
                <a:latin typeface="Arial" panose="020B0604020202020204" pitchFamily="34" charset="0"/>
                <a:cs typeface="Arial" panose="020B0604020202020204" pitchFamily="34" charset="0"/>
              </a:rPr>
              <a:t> is a risk-driven approach that combines </a:t>
            </a:r>
            <a:r>
              <a:rPr lang="en-US" sz="6600" b="1" dirty="0">
                <a:latin typeface="Arial" panose="020B0604020202020204" pitchFamily="34" charset="0"/>
                <a:cs typeface="Arial" panose="020B0604020202020204" pitchFamily="34" charset="0"/>
              </a:rPr>
              <a:t>elements of both the Waterfall and Iterative models</a:t>
            </a:r>
            <a:r>
              <a:rPr lang="en-US" sz="6600" dirty="0">
                <a:latin typeface="Arial" panose="020B0604020202020204" pitchFamily="34" charset="0"/>
                <a:cs typeface="Arial" panose="020B0604020202020204" pitchFamily="34" charset="0"/>
              </a:rPr>
              <a:t>. It follows a </a:t>
            </a:r>
            <a:r>
              <a:rPr lang="en-US" sz="6600" b="1" dirty="0">
                <a:latin typeface="Arial" panose="020B0604020202020204" pitchFamily="34" charset="0"/>
                <a:cs typeface="Arial" panose="020B0604020202020204" pitchFamily="34" charset="0"/>
              </a:rPr>
              <a:t>cyclical process</a:t>
            </a:r>
            <a:r>
              <a:rPr lang="en-US" sz="6600" dirty="0">
                <a:latin typeface="Arial" panose="020B0604020202020204" pitchFamily="34" charset="0"/>
                <a:cs typeface="Arial" panose="020B0604020202020204" pitchFamily="34" charset="0"/>
              </a:rPr>
              <a:t> where each phase involves risk assessment before proceeding.</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Focuses on </a:t>
            </a:r>
            <a:r>
              <a:rPr lang="en-US" sz="6600" b="1" dirty="0">
                <a:latin typeface="Arial" panose="020B0604020202020204" pitchFamily="34" charset="0"/>
                <a:cs typeface="Arial" panose="020B0604020202020204" pitchFamily="34" charset="0"/>
              </a:rPr>
              <a:t>risk analysis and continuous prototyping</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Each cycle (spiral) includes </a:t>
            </a:r>
            <a:r>
              <a:rPr lang="en-US" sz="6600" b="1" dirty="0">
                <a:latin typeface="Arial" panose="020B0604020202020204" pitchFamily="34" charset="0"/>
                <a:cs typeface="Arial" panose="020B0604020202020204" pitchFamily="34" charset="0"/>
              </a:rPr>
              <a:t>planning, risk analysis, engineering, and evaluation</a:t>
            </a:r>
            <a:r>
              <a:rPr lang="en-US" sz="66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Gradually </a:t>
            </a:r>
            <a:r>
              <a:rPr lang="en-US" sz="6600" b="1" dirty="0">
                <a:latin typeface="Arial" panose="020B0604020202020204" pitchFamily="34" charset="0"/>
                <a:cs typeface="Arial" panose="020B0604020202020204" pitchFamily="34" charset="0"/>
              </a:rPr>
              <a:t>improves</a:t>
            </a:r>
            <a:r>
              <a:rPr lang="en-US" sz="6600" dirty="0">
                <a:latin typeface="Arial" panose="020B0604020202020204" pitchFamily="34" charset="0"/>
                <a:cs typeface="Arial" panose="020B0604020202020204" pitchFamily="34" charset="0"/>
              </a:rPr>
              <a:t> with each iteration.</a:t>
            </a:r>
          </a:p>
          <a:p>
            <a:pPr marL="0" indent="0">
              <a:buNone/>
            </a:pPr>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Large-scale systems with </a:t>
            </a:r>
            <a:r>
              <a:rPr lang="en-US" sz="6600" b="1" dirty="0">
                <a:latin typeface="Arial" panose="020B0604020202020204" pitchFamily="34" charset="0"/>
                <a:cs typeface="Arial" panose="020B0604020202020204" pitchFamily="34" charset="0"/>
              </a:rPr>
              <a:t>high complexity and risks</a:t>
            </a:r>
            <a:r>
              <a:rPr lang="en-US" sz="6600" dirty="0">
                <a:latin typeface="Arial" panose="020B0604020202020204" pitchFamily="34" charset="0"/>
                <a:cs typeface="Arial" panose="020B0604020202020204" pitchFamily="34" charset="0"/>
              </a:rPr>
              <a:t>, such as </a:t>
            </a:r>
            <a:r>
              <a:rPr lang="en-US" sz="6600" b="1" dirty="0">
                <a:latin typeface="Arial" panose="020B0604020202020204" pitchFamily="34" charset="0"/>
                <a:cs typeface="Arial" panose="020B0604020202020204" pitchFamily="34" charset="0"/>
              </a:rPr>
              <a:t>defense or aerospace projects</a:t>
            </a:r>
            <a:r>
              <a:rPr lang="en-US" sz="6600" dirty="0">
                <a:latin typeface="Arial" panose="020B0604020202020204" pitchFamily="34" charset="0"/>
                <a:cs typeface="Arial" panose="020B0604020202020204" pitchFamily="34" charset="0"/>
              </a:rPr>
              <a:t>.</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38614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8B90-E258-D829-7410-E58AA2BEFCBA}"/>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1B4D6BB3-8CE9-9111-BAC8-63910D150AB4}"/>
              </a:ext>
            </a:extLst>
          </p:cNvPr>
          <p:cNvSpPr>
            <a:spLocks noGrp="1"/>
          </p:cNvSpPr>
          <p:nvPr>
            <p:ph sz="quarter" idx="17"/>
          </p:nvPr>
        </p:nvSpPr>
        <p:spPr>
          <a:xfrm>
            <a:off x="455295" y="552217"/>
            <a:ext cx="11281410" cy="5753566"/>
          </a:xfrm>
        </p:spPr>
        <p:txBody>
          <a:bodyPr>
            <a:normAutofit fontScale="32500" lnSpcReduction="20000"/>
          </a:bodyPr>
          <a:lstStyle/>
          <a:p>
            <a:r>
              <a:rPr lang="en-US" sz="6600" b="1" dirty="0">
                <a:latin typeface="Arial" panose="020B0604020202020204" pitchFamily="34" charset="0"/>
                <a:cs typeface="Arial" panose="020B0604020202020204" pitchFamily="34" charset="0"/>
              </a:rPr>
              <a:t>Agile Model (Scrum)</a:t>
            </a:r>
          </a:p>
          <a:p>
            <a:r>
              <a:rPr lang="en-US" sz="6600" b="1" dirty="0">
                <a:latin typeface="Arial" panose="020B0604020202020204" pitchFamily="34" charset="0"/>
                <a:cs typeface="Arial" panose="020B0604020202020204" pitchFamily="34" charset="0"/>
              </a:rPr>
              <a:t>Definition:</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The </a:t>
            </a:r>
            <a:r>
              <a:rPr lang="en-US" sz="6600" b="1" dirty="0">
                <a:latin typeface="Arial" panose="020B0604020202020204" pitchFamily="34" charset="0"/>
                <a:cs typeface="Arial" panose="020B0604020202020204" pitchFamily="34" charset="0"/>
              </a:rPr>
              <a:t>Agile Model</a:t>
            </a:r>
            <a:r>
              <a:rPr lang="en-US" sz="6600" dirty="0">
                <a:latin typeface="Arial" panose="020B0604020202020204" pitchFamily="34" charset="0"/>
                <a:cs typeface="Arial" panose="020B0604020202020204" pitchFamily="34" charset="0"/>
              </a:rPr>
              <a:t> focuses on </a:t>
            </a:r>
            <a:r>
              <a:rPr lang="en-US" sz="6600" b="1" dirty="0">
                <a:latin typeface="Arial" panose="020B0604020202020204" pitchFamily="34" charset="0"/>
                <a:cs typeface="Arial" panose="020B0604020202020204" pitchFamily="34" charset="0"/>
              </a:rPr>
              <a:t>flexibility, adaptability, and customer collaboration</a:t>
            </a:r>
            <a:r>
              <a:rPr lang="en-US" sz="6600" dirty="0">
                <a:latin typeface="Arial" panose="020B0604020202020204" pitchFamily="34" charset="0"/>
                <a:cs typeface="Arial" panose="020B0604020202020204" pitchFamily="34" charset="0"/>
              </a:rPr>
              <a:t>. It follows an </a:t>
            </a:r>
            <a:r>
              <a:rPr lang="en-US" sz="6600" b="1" dirty="0">
                <a:latin typeface="Arial" panose="020B0604020202020204" pitchFamily="34" charset="0"/>
                <a:cs typeface="Arial" panose="020B0604020202020204" pitchFamily="34" charset="0"/>
              </a:rPr>
              <a:t>incremental and iterative</a:t>
            </a:r>
            <a:r>
              <a:rPr lang="en-US" sz="6600" dirty="0">
                <a:latin typeface="Arial" panose="020B0604020202020204" pitchFamily="34" charset="0"/>
                <a:cs typeface="Arial" panose="020B0604020202020204" pitchFamily="34" charset="0"/>
              </a:rPr>
              <a:t> development process, delivering a </a:t>
            </a:r>
            <a:r>
              <a:rPr lang="en-US" sz="6600" b="1" dirty="0">
                <a:latin typeface="Arial" panose="020B0604020202020204" pitchFamily="34" charset="0"/>
                <a:cs typeface="Arial" panose="020B0604020202020204" pitchFamily="34" charset="0"/>
              </a:rPr>
              <a:t>working product in short sprints</a:t>
            </a:r>
            <a:r>
              <a:rPr lang="en-US" sz="6600" dirty="0">
                <a:latin typeface="Arial" panose="020B0604020202020204" pitchFamily="34" charset="0"/>
                <a:cs typeface="Arial" panose="020B0604020202020204" pitchFamily="34" charset="0"/>
              </a:rPr>
              <a:t>.</a:t>
            </a:r>
          </a:p>
          <a:p>
            <a:r>
              <a:rPr lang="en-US" sz="6600" b="1" dirty="0">
                <a:latin typeface="Arial" panose="020B0604020202020204" pitchFamily="34" charset="0"/>
                <a:cs typeface="Arial" panose="020B0604020202020204" pitchFamily="34" charset="0"/>
              </a:rPr>
              <a:t>Characteristics:</a:t>
            </a:r>
            <a:endParaRPr lang="en-US" sz="6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Work is divided into small </a:t>
            </a:r>
            <a:r>
              <a:rPr lang="en-US" sz="6600" b="1" dirty="0">
                <a:latin typeface="Arial" panose="020B0604020202020204" pitchFamily="34" charset="0"/>
                <a:cs typeface="Arial" panose="020B0604020202020204" pitchFamily="34" charset="0"/>
              </a:rPr>
              <a:t>sprints</a:t>
            </a:r>
            <a:r>
              <a:rPr lang="en-US" sz="6600" dirty="0">
                <a:latin typeface="Arial" panose="020B0604020202020204" pitchFamily="34" charset="0"/>
                <a:cs typeface="Arial" panose="020B0604020202020204" pitchFamily="34" charset="0"/>
              </a:rPr>
              <a:t> (2-4 weeks).</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Continuous </a:t>
            </a:r>
            <a:r>
              <a:rPr lang="en-US" sz="6600" b="1" dirty="0">
                <a:latin typeface="Arial" panose="020B0604020202020204" pitchFamily="34" charset="0"/>
                <a:cs typeface="Arial" panose="020B0604020202020204" pitchFamily="34" charset="0"/>
              </a:rPr>
              <a:t>customer feedback</a:t>
            </a:r>
            <a:r>
              <a:rPr lang="en-US" sz="6600" dirty="0">
                <a:latin typeface="Arial" panose="020B0604020202020204" pitchFamily="34" charset="0"/>
                <a:cs typeface="Arial" panose="020B0604020202020204" pitchFamily="34" charset="0"/>
              </a:rPr>
              <a:t> is incorporated.</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Teams work in </a:t>
            </a:r>
            <a:r>
              <a:rPr lang="en-US" sz="6600" b="1" dirty="0">
                <a:latin typeface="Arial" panose="020B0604020202020204" pitchFamily="34" charset="0"/>
                <a:cs typeface="Arial" panose="020B0604020202020204" pitchFamily="34" charset="0"/>
              </a:rPr>
              <a:t>collaborative and cross-functional</a:t>
            </a:r>
            <a:r>
              <a:rPr lang="en-US" sz="6600" dirty="0">
                <a:latin typeface="Arial" panose="020B0604020202020204" pitchFamily="34" charset="0"/>
                <a:cs typeface="Arial" panose="020B0604020202020204" pitchFamily="34" charset="0"/>
              </a:rPr>
              <a:t> settings</a:t>
            </a:r>
          </a:p>
          <a:p>
            <a:pPr>
              <a:buFont typeface="Arial" panose="020B0604020202020204" pitchFamily="34" charset="0"/>
              <a:buChar char="•"/>
            </a:pPr>
            <a:r>
              <a:rPr lang="en-US" sz="6600" b="1" dirty="0">
                <a:latin typeface="Arial" panose="020B0604020202020204" pitchFamily="34" charset="0"/>
                <a:cs typeface="Arial" panose="020B0604020202020204" pitchFamily="34" charset="0"/>
              </a:rPr>
              <a:t>Best Used For:</a:t>
            </a:r>
            <a:r>
              <a:rPr lang="en-US" sz="6600" dirty="0">
                <a:latin typeface="Arial" panose="020B0604020202020204" pitchFamily="34" charset="0"/>
                <a:cs typeface="Arial" panose="020B0604020202020204" pitchFamily="34" charset="0"/>
              </a:rPr>
              <a:t> </a:t>
            </a:r>
            <a:r>
              <a:rPr lang="en-US" sz="6600" b="1" dirty="0">
                <a:latin typeface="Arial" panose="020B0604020202020204" pitchFamily="34" charset="0"/>
                <a:cs typeface="Arial" panose="020B0604020202020204" pitchFamily="34" charset="0"/>
              </a:rPr>
              <a:t>Startups, web applications, AI-based projects</a:t>
            </a:r>
            <a:r>
              <a:rPr lang="en-US" sz="6600" dirty="0">
                <a:latin typeface="Arial" panose="020B0604020202020204" pitchFamily="34" charset="0"/>
                <a:cs typeface="Arial" panose="020B0604020202020204" pitchFamily="34" charset="0"/>
              </a:rPr>
              <a:t>, and software with </a:t>
            </a:r>
            <a:r>
              <a:rPr lang="en-US" sz="6600" b="1" dirty="0">
                <a:latin typeface="Arial" panose="020B0604020202020204" pitchFamily="34" charset="0"/>
                <a:cs typeface="Arial" panose="020B0604020202020204" pitchFamily="34" charset="0"/>
              </a:rPr>
              <a:t>rapidly changing</a:t>
            </a:r>
            <a:r>
              <a:rPr lang="en-US" sz="6600" dirty="0">
                <a:latin typeface="Arial" panose="020B0604020202020204" pitchFamily="34" charset="0"/>
                <a:cs typeface="Arial" panose="020B0604020202020204" pitchFamily="34" charset="0"/>
              </a:rPr>
              <a:t> user needs.</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209430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C8EA8-1278-6216-5F03-5A4C92ABE940}"/>
              </a:ext>
            </a:extLst>
          </p:cNvPr>
          <p:cNvSpPr>
            <a:spLocks noGrp="1"/>
          </p:cNvSpPr>
          <p:nvPr>
            <p:ph sz="quarter" idx="17"/>
          </p:nvPr>
        </p:nvSpPr>
        <p:spPr>
          <a:xfrm>
            <a:off x="689769" y="571500"/>
            <a:ext cx="10812461" cy="6540500"/>
          </a:xfrm>
        </p:spPr>
        <p:txBody>
          <a:bodyPr>
            <a:normAutofit/>
          </a:bodyPr>
          <a:lstStyle/>
          <a:p>
            <a:r>
              <a:rPr lang="en-US" b="1" i="0" dirty="0">
                <a:solidFill>
                  <a:srgbClr val="000000"/>
                </a:solidFill>
                <a:effectLst/>
                <a:latin typeface="Arial" panose="020B0604020202020204" pitchFamily="34" charset="0"/>
                <a:cs typeface="Arial" panose="020B0604020202020204" pitchFamily="34" charset="0"/>
              </a:rPr>
              <a:t>Waterfall Model:</a:t>
            </a:r>
          </a:p>
          <a:p>
            <a:r>
              <a:rPr lang="en-US" b="0" i="0" dirty="0">
                <a:solidFill>
                  <a:srgbClr val="000000"/>
                </a:solidFill>
                <a:effectLst/>
                <a:latin typeface="Arial" panose="020B0604020202020204" pitchFamily="34" charset="0"/>
                <a:cs typeface="Arial" panose="020B0604020202020204" pitchFamily="34" charset="0"/>
              </a:rPr>
              <a:t>The Waterfall Model was the first Process Model to be introduced. It is also referred to as a</a:t>
            </a:r>
            <a:r>
              <a:rPr lang="en-US" i="0" dirty="0">
                <a:solidFill>
                  <a:srgbClr val="000000"/>
                </a:solidFill>
                <a:effectLst/>
                <a:latin typeface="Arial" panose="020B0604020202020204" pitchFamily="34" charset="0"/>
                <a:cs typeface="Arial" panose="020B0604020202020204" pitchFamily="34" charset="0"/>
              </a:rPr>
              <a:t> linear-sequential life cycle model</a:t>
            </a:r>
            <a:r>
              <a:rPr lang="en-US" b="0" i="0" dirty="0">
                <a:solidFill>
                  <a:srgbClr val="000000"/>
                </a:solidFill>
                <a:effectLst/>
                <a:latin typeface="Arial" panose="020B0604020202020204" pitchFamily="34" charset="0"/>
                <a:cs typeface="Arial" panose="020B0604020202020204" pitchFamily="34" charset="0"/>
              </a:rPr>
              <a:t>. It is very simple to understand and use. In a waterfall model, each phase must be completed before the next phase can begin and there is no overlapping in the phases.</a:t>
            </a:r>
          </a:p>
          <a:p>
            <a:pPr>
              <a:lnSpc>
                <a:spcPct val="150000"/>
              </a:lnSpc>
            </a:pPr>
            <a:r>
              <a:rPr lang="en-IN" i="0" dirty="0">
                <a:solidFill>
                  <a:srgbClr val="000000"/>
                </a:solidFill>
                <a:effectLst/>
                <a:latin typeface="Arial" panose="020B0604020202020204" pitchFamily="34" charset="0"/>
                <a:cs typeface="Arial" panose="020B0604020202020204" pitchFamily="34" charset="0"/>
              </a:rPr>
              <a:t>Requirement Gathering and analysis, System  Design</a:t>
            </a:r>
            <a:r>
              <a:rPr lang="en-IN" dirty="0">
                <a:solidFill>
                  <a:srgbClr val="000000"/>
                </a:solidFill>
                <a:latin typeface="Arial" panose="020B0604020202020204" pitchFamily="34" charset="0"/>
                <a:cs typeface="Arial" panose="020B0604020202020204" pitchFamily="34" charset="0"/>
              </a:rPr>
              <a:t>, </a:t>
            </a:r>
            <a:r>
              <a:rPr lang="en-IN" i="0" dirty="0">
                <a:solidFill>
                  <a:srgbClr val="000000"/>
                </a:solidFill>
                <a:effectLst/>
                <a:latin typeface="Arial" panose="020B0604020202020204" pitchFamily="34" charset="0"/>
                <a:cs typeface="Arial" panose="020B0604020202020204" pitchFamily="34" charset="0"/>
              </a:rPr>
              <a:t>Implementation</a:t>
            </a:r>
            <a:r>
              <a:rPr lang="en-IN" dirty="0">
                <a:solidFill>
                  <a:srgbClr val="000000"/>
                </a:solidFill>
                <a:latin typeface="Arial" panose="020B0604020202020204" pitchFamily="34" charset="0"/>
                <a:cs typeface="Arial" panose="020B0604020202020204" pitchFamily="34" charset="0"/>
              </a:rPr>
              <a:t>, </a:t>
            </a:r>
            <a:r>
              <a:rPr lang="en-IN" i="0" dirty="0">
                <a:solidFill>
                  <a:srgbClr val="000000"/>
                </a:solidFill>
                <a:effectLst/>
                <a:latin typeface="Arial" panose="020B0604020202020204" pitchFamily="34" charset="0"/>
                <a:cs typeface="Arial" panose="020B0604020202020204" pitchFamily="34" charset="0"/>
              </a:rPr>
              <a:t>Integration and Testing,</a:t>
            </a:r>
            <a:r>
              <a:rPr lang="en-US" i="0" dirty="0">
                <a:solidFill>
                  <a:srgbClr val="000000"/>
                </a:solidFill>
                <a:effectLst/>
                <a:latin typeface="Arial" panose="020B0604020202020204" pitchFamily="34" charset="0"/>
                <a:cs typeface="Arial" panose="020B0604020202020204" pitchFamily="34" charset="0"/>
              </a:rPr>
              <a:t>Deployment of system</a:t>
            </a:r>
            <a:r>
              <a:rPr lang="en-US" dirty="0">
                <a:solidFill>
                  <a:srgbClr val="000000"/>
                </a:solidFill>
                <a:latin typeface="Arial" panose="020B0604020202020204" pitchFamily="34" charset="0"/>
                <a:cs typeface="Arial" panose="020B0604020202020204" pitchFamily="34" charset="0"/>
              </a:rPr>
              <a:t>, </a:t>
            </a:r>
            <a:r>
              <a:rPr lang="en-US" i="0" dirty="0">
                <a:solidFill>
                  <a:srgbClr val="000000"/>
                </a:solidFill>
                <a:effectLst/>
                <a:latin typeface="Arial" panose="020B0604020202020204" pitchFamily="34" charset="0"/>
                <a:cs typeface="Arial" panose="020B0604020202020204" pitchFamily="34" charset="0"/>
              </a:rPr>
              <a:t>Maintenance </a:t>
            </a:r>
          </a:p>
          <a:p>
            <a:pPr algn="l">
              <a:lnSpc>
                <a:spcPts val="2250"/>
              </a:lnSpc>
            </a:pPr>
            <a:r>
              <a:rPr lang="en-US" b="1" i="0" dirty="0">
                <a:solidFill>
                  <a:srgbClr val="000000"/>
                </a:solidFill>
                <a:effectLst/>
                <a:latin typeface="Arial" panose="020B0604020202020204" pitchFamily="34" charset="0"/>
                <a:cs typeface="Arial" panose="020B0604020202020204" pitchFamily="34" charset="0"/>
              </a:rPr>
              <a:t>Spiral Model:</a:t>
            </a:r>
            <a:endParaRPr lang="en-US" b="0" i="0" dirty="0">
              <a:solidFill>
                <a:srgbClr val="000000"/>
              </a:solidFill>
              <a:effectLst/>
              <a:latin typeface="Arial" panose="020B0604020202020204" pitchFamily="34" charset="0"/>
              <a:cs typeface="Arial" panose="020B0604020202020204" pitchFamily="34" charset="0"/>
            </a:endParaRPr>
          </a:p>
          <a:p>
            <a:pPr algn="l"/>
            <a:r>
              <a:rPr lang="en-US" b="0" i="0" dirty="0">
                <a:solidFill>
                  <a:srgbClr val="000000"/>
                </a:solidFill>
                <a:effectLst/>
                <a:latin typeface="Arial" panose="020B0604020202020204" pitchFamily="34" charset="0"/>
                <a:cs typeface="Arial" panose="020B0604020202020204" pitchFamily="34" charset="0"/>
              </a:rPr>
              <a:t>The spiral model has four phases</a:t>
            </a:r>
            <a:r>
              <a:rPr lang="en-US" i="0" dirty="0">
                <a:solidFill>
                  <a:srgbClr val="000000"/>
                </a:solidFill>
                <a:effectLst/>
                <a:latin typeface="Arial" panose="020B0604020202020204" pitchFamily="34" charset="0"/>
                <a:cs typeface="Arial" panose="020B0604020202020204" pitchFamily="34" charset="0"/>
              </a:rPr>
              <a:t>. A software </a:t>
            </a:r>
            <a:r>
              <a:rPr lang="en-US" b="0" i="0" dirty="0">
                <a:solidFill>
                  <a:srgbClr val="000000"/>
                </a:solidFill>
                <a:effectLst/>
                <a:latin typeface="Arial" panose="020B0604020202020204" pitchFamily="34" charset="0"/>
                <a:cs typeface="Arial" panose="020B0604020202020204" pitchFamily="34" charset="0"/>
              </a:rPr>
              <a:t>project repeatedly passes through these phases in iterations called Spirals.</a:t>
            </a:r>
          </a:p>
          <a:p>
            <a:r>
              <a:rPr lang="en-IN" b="0" i="0" dirty="0">
                <a:effectLst/>
                <a:latin typeface="Arial" panose="020B0604020202020204" pitchFamily="34" charset="0"/>
                <a:cs typeface="Arial" panose="020B0604020202020204" pitchFamily="34" charset="0"/>
              </a:rPr>
              <a:t>Identification, Design, Construct or Build, Evaluation and Risk Analysis</a:t>
            </a:r>
          </a:p>
          <a:p>
            <a:r>
              <a:rPr lang="en-US" i="0" dirty="0">
                <a:solidFill>
                  <a:srgbClr val="000000"/>
                </a:solidFill>
                <a:effectLst/>
                <a:latin typeface="Arial" panose="020B0604020202020204" pitchFamily="34" charset="0"/>
                <a:cs typeface="Arial" panose="020B0604020202020204" pitchFamily="34" charset="0"/>
              </a:rPr>
              <a:t>The Spiral Model is widely used in the software industry as it is in sync with the natural development process of any product, i.e. learning with maturity which involves minimum risk for the customer as well as the development firms.</a:t>
            </a:r>
            <a:endParaRPr lang="en-IN" i="0" dirty="0">
              <a:solidFill>
                <a:srgbClr val="000000"/>
              </a:solidFill>
              <a:effectLst/>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24D63E5-56D9-DCDD-1EA6-017ED138FDC1}"/>
              </a:ext>
            </a:extLst>
          </p:cNvPr>
          <p:cNvSpPr txBox="1"/>
          <p:nvPr/>
        </p:nvSpPr>
        <p:spPr>
          <a:xfrm>
            <a:off x="939800" y="101600"/>
            <a:ext cx="9372600" cy="43088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Question 9 – Waterfall RUP Spiral and Scrum Models</a:t>
            </a:r>
            <a:endParaRPr lang="en-IN"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11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5213B-4EBF-8F94-650A-B910830F322F}"/>
              </a:ext>
            </a:extLst>
          </p:cNvPr>
          <p:cNvSpPr>
            <a:spLocks noGrp="1"/>
          </p:cNvSpPr>
          <p:nvPr>
            <p:ph sz="quarter" idx="17"/>
          </p:nvPr>
        </p:nvSpPr>
        <p:spPr>
          <a:xfrm>
            <a:off x="254000" y="0"/>
            <a:ext cx="11772900" cy="6858000"/>
          </a:xfrm>
        </p:spPr>
        <p:txBody>
          <a:bodyPr>
            <a:normAutofit fontScale="85000" lnSpcReduction="10000"/>
          </a:bodyPr>
          <a:lstStyle/>
          <a:p>
            <a:pPr algn="l" fontAlgn="ctr">
              <a:lnSpc>
                <a:spcPct val="110000"/>
              </a:lnSpc>
              <a:spcAft>
                <a:spcPts val="1500"/>
              </a:spcAft>
            </a:pPr>
            <a:r>
              <a:rPr lang="en-US" sz="2400" b="1" i="0" dirty="0">
                <a:solidFill>
                  <a:schemeClr val="tx1"/>
                </a:solidFill>
                <a:effectLst/>
                <a:latin typeface="Arial" panose="020B0604020202020204" pitchFamily="34" charset="0"/>
                <a:cs typeface="Arial" panose="020B0604020202020204" pitchFamily="34" charset="0"/>
              </a:rPr>
              <a:t>Scrum:</a:t>
            </a:r>
            <a:endParaRPr lang="en-US" sz="2400" b="1" dirty="0">
              <a:solidFill>
                <a:schemeClr val="tx1"/>
              </a:solidFill>
              <a:latin typeface="Arial" panose="020B0604020202020204" pitchFamily="34" charset="0"/>
              <a:cs typeface="Arial" panose="020B0604020202020204" pitchFamily="34" charset="0"/>
            </a:endParaRPr>
          </a:p>
          <a:p>
            <a:pPr algn="l" fontAlgn="ctr">
              <a:lnSpc>
                <a:spcPct val="110000"/>
              </a:lnSpc>
              <a:spcAft>
                <a:spcPts val="1500"/>
              </a:spcAft>
            </a:pPr>
            <a:r>
              <a:rPr lang="en-US" sz="1900" b="0" i="0" dirty="0">
                <a:solidFill>
                  <a:schemeClr val="tx1"/>
                </a:solidFill>
                <a:effectLst/>
                <a:latin typeface="Arial" panose="020B0604020202020204" pitchFamily="34" charset="0"/>
                <a:cs typeface="Arial" panose="020B0604020202020204" pitchFamily="34" charset="0"/>
              </a:rPr>
              <a:t>Scrum is a framework that helps teams work together to achieve goals. It's commonly used in software development, but its principles can be applied to other types of teamwork.</a:t>
            </a:r>
          </a:p>
          <a:p>
            <a:pPr algn="l" fontAlgn="ctr">
              <a:lnSpc>
                <a:spcPct val="110000"/>
              </a:lnSpc>
              <a:spcAft>
                <a:spcPts val="1500"/>
              </a:spcAft>
            </a:pPr>
            <a:r>
              <a:rPr lang="en-US" sz="1900" b="1" i="0" dirty="0">
                <a:solidFill>
                  <a:schemeClr val="tx1"/>
                </a:solidFill>
                <a:effectLst/>
                <a:latin typeface="Arial" panose="020B0604020202020204" pitchFamily="34" charset="0"/>
                <a:cs typeface="Arial" panose="020B0604020202020204" pitchFamily="34" charset="0"/>
              </a:rPr>
              <a:t>How Scrum works</a:t>
            </a:r>
          </a:p>
          <a:p>
            <a:pPr algn="l" fontAlgn="ctr">
              <a:lnSpc>
                <a:spcPct val="110000"/>
              </a:lnSpc>
              <a:spcAft>
                <a:spcPts val="1500"/>
              </a:spcAft>
            </a:pPr>
            <a:r>
              <a:rPr lang="en-US" sz="1900" b="1" i="0" dirty="0">
                <a:solidFill>
                  <a:schemeClr val="tx1"/>
                </a:solidFill>
                <a:effectLst/>
                <a:latin typeface="Arial" panose="020B0604020202020204" pitchFamily="34" charset="0"/>
                <a:cs typeface="Arial" panose="020B0604020202020204" pitchFamily="34" charset="0"/>
              </a:rPr>
              <a:t>Sprints</a:t>
            </a:r>
            <a:r>
              <a:rPr lang="en-US" sz="1900" b="0" i="0" dirty="0">
                <a:solidFill>
                  <a:schemeClr val="tx1"/>
                </a:solidFill>
                <a:effectLst/>
                <a:latin typeface="Arial" panose="020B0604020202020204" pitchFamily="34" charset="0"/>
                <a:cs typeface="Arial" panose="020B0604020202020204" pitchFamily="34" charset="0"/>
              </a:rPr>
              <a:t>: Teams break work into time-boxed iterations called sprints, usually lasting two weeks.</a:t>
            </a:r>
          </a:p>
          <a:p>
            <a:pPr algn="l" fontAlgn="ctr">
              <a:lnSpc>
                <a:spcPct val="110000"/>
              </a:lnSpc>
              <a:spcBef>
                <a:spcPts val="750"/>
              </a:spcBef>
              <a:spcAft>
                <a:spcPts val="600"/>
              </a:spcAft>
            </a:pPr>
            <a:r>
              <a:rPr lang="en-US" sz="1900" b="1" i="0" dirty="0">
                <a:solidFill>
                  <a:schemeClr val="tx1"/>
                </a:solidFill>
                <a:effectLst/>
                <a:latin typeface="Arial" panose="020B0604020202020204" pitchFamily="34" charset="0"/>
                <a:cs typeface="Arial" panose="020B0604020202020204" pitchFamily="34" charset="0"/>
              </a:rPr>
              <a:t>Roles</a:t>
            </a:r>
            <a:r>
              <a:rPr lang="en-US" sz="1900" b="0" i="0" dirty="0">
                <a:solidFill>
                  <a:schemeClr val="tx1"/>
                </a:solidFill>
                <a:effectLst/>
                <a:latin typeface="Arial" panose="020B0604020202020204" pitchFamily="34" charset="0"/>
                <a:cs typeface="Arial" panose="020B0604020202020204" pitchFamily="34" charset="0"/>
              </a:rPr>
              <a:t>: Scrum includes roles like the product owner, scrum master, and developers. </a:t>
            </a:r>
          </a:p>
          <a:p>
            <a:pPr algn="l" fontAlgn="ctr">
              <a:lnSpc>
                <a:spcPct val="110000"/>
              </a:lnSpc>
              <a:spcBef>
                <a:spcPts val="750"/>
              </a:spcBef>
              <a:spcAft>
                <a:spcPts val="600"/>
              </a:spcAft>
            </a:pPr>
            <a:r>
              <a:rPr lang="en-US" sz="1900" b="1" i="0" dirty="0">
                <a:solidFill>
                  <a:schemeClr val="tx1"/>
                </a:solidFill>
                <a:effectLst/>
                <a:latin typeface="Arial" panose="020B0604020202020204" pitchFamily="34" charset="0"/>
                <a:cs typeface="Arial" panose="020B0604020202020204" pitchFamily="34" charset="0"/>
              </a:rPr>
              <a:t>Meetings</a:t>
            </a:r>
            <a:r>
              <a:rPr lang="en-US" sz="1900" b="0" i="0" dirty="0">
                <a:solidFill>
                  <a:schemeClr val="tx1"/>
                </a:solidFill>
                <a:effectLst/>
                <a:latin typeface="Arial" panose="020B0604020202020204" pitchFamily="34" charset="0"/>
                <a:cs typeface="Arial" panose="020B0604020202020204" pitchFamily="34" charset="0"/>
              </a:rPr>
              <a:t>: Scrum includes meetings like sprint planning, daily scrum, sprint review, and sprint retrospectives. </a:t>
            </a:r>
          </a:p>
          <a:p>
            <a:pPr algn="l">
              <a:lnSpc>
                <a:spcPct val="110000"/>
              </a:lnSpc>
              <a:spcBef>
                <a:spcPts val="750"/>
              </a:spcBef>
              <a:spcAft>
                <a:spcPts val="1500"/>
              </a:spcAft>
            </a:pPr>
            <a:r>
              <a:rPr lang="en-US" sz="1900" b="1" i="0" dirty="0">
                <a:solidFill>
                  <a:schemeClr val="tx1"/>
                </a:solidFill>
                <a:effectLst/>
                <a:latin typeface="Arial" panose="020B0604020202020204" pitchFamily="34" charset="0"/>
                <a:cs typeface="Arial" panose="020B0604020202020204" pitchFamily="34" charset="0"/>
              </a:rPr>
              <a:t>Values</a:t>
            </a:r>
            <a:r>
              <a:rPr lang="en-US" sz="1900" b="0" i="0" dirty="0">
                <a:solidFill>
                  <a:schemeClr val="tx1"/>
                </a:solidFill>
                <a:effectLst/>
                <a:latin typeface="Arial" panose="020B0604020202020204" pitchFamily="34" charset="0"/>
                <a:cs typeface="Arial" panose="020B0604020202020204" pitchFamily="34" charset="0"/>
              </a:rPr>
              <a:t>: Scrum values include commitment, courage, focus, openness, and respect. </a:t>
            </a:r>
          </a:p>
          <a:p>
            <a:pPr algn="l">
              <a:lnSpc>
                <a:spcPct val="110000"/>
              </a:lnSpc>
              <a:spcBef>
                <a:spcPts val="750"/>
              </a:spcBef>
              <a:spcAft>
                <a:spcPts val="1500"/>
              </a:spcAft>
            </a:pPr>
            <a:r>
              <a:rPr lang="en-US" sz="2400" b="1" dirty="0">
                <a:solidFill>
                  <a:schemeClr val="tx1"/>
                </a:solidFill>
                <a:latin typeface="Arial" panose="020B0604020202020204" pitchFamily="34" charset="0"/>
                <a:cs typeface="Arial" panose="020B0604020202020204" pitchFamily="34" charset="0"/>
              </a:rPr>
              <a:t>RUP:</a:t>
            </a:r>
          </a:p>
          <a:p>
            <a:pPr algn="l" rtl="0" fontAlgn="base">
              <a:lnSpc>
                <a:spcPct val="110000"/>
              </a:lnSpc>
              <a:spcAft>
                <a:spcPts val="750"/>
              </a:spcAft>
            </a:pPr>
            <a:r>
              <a:rPr lang="en-US" sz="1900" b="0" i="0" dirty="0">
                <a:solidFill>
                  <a:schemeClr val="tx1"/>
                </a:solidFill>
                <a:effectLst/>
                <a:latin typeface="Arial" panose="020B0604020202020204" pitchFamily="34" charset="0"/>
                <a:cs typeface="Arial" panose="020B0604020202020204" pitchFamily="34" charset="0"/>
              </a:rPr>
              <a:t>Rational Unified Process (RUP) is a framework for software engineering processes. RUP is an Iterative and incremental approach to improving problem knowledge through consecutive revisions. It is an architecture-centric and use-case-driven approach that manages risk and is flexible to change. RUP incrementally improves an effective solution through repeated iterations. </a:t>
            </a:r>
          </a:p>
          <a:p>
            <a:pPr algn="l" rtl="0" fontAlgn="base">
              <a:lnSpc>
                <a:spcPct val="110000"/>
              </a:lnSpc>
              <a:spcAft>
                <a:spcPts val="750"/>
              </a:spcAft>
            </a:pPr>
            <a:r>
              <a:rPr lang="en-US" sz="1900" b="0" i="0" dirty="0">
                <a:solidFill>
                  <a:schemeClr val="tx1"/>
                </a:solidFill>
                <a:effectLst/>
                <a:latin typeface="Arial" panose="020B0604020202020204" pitchFamily="34" charset="0"/>
                <a:cs typeface="Arial" panose="020B0604020202020204" pitchFamily="34" charset="0"/>
              </a:rPr>
              <a:t>There is a total of five phases of the life cycle of RUP:</a:t>
            </a:r>
          </a:p>
          <a:p>
            <a:pPr algn="l" rtl="0" fontAlgn="base">
              <a:lnSpc>
                <a:spcPct val="110000"/>
              </a:lnSpc>
              <a:spcAft>
                <a:spcPts val="750"/>
              </a:spcAft>
            </a:pPr>
            <a:r>
              <a:rPr lang="en-US" sz="1900" b="0" i="0" dirty="0">
                <a:solidFill>
                  <a:schemeClr val="tx1"/>
                </a:solidFill>
                <a:effectLst/>
                <a:latin typeface="Arial" panose="020B0604020202020204" pitchFamily="34" charset="0"/>
                <a:cs typeface="Arial" panose="020B0604020202020204" pitchFamily="34" charset="0"/>
              </a:rPr>
              <a:t>Inception, Elaboration, Construction, Transition, Production</a:t>
            </a:r>
            <a:endParaRPr lang="en-US" b="0" i="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36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CED6-1781-4FCD-5CDB-7055CD22133A}"/>
              </a:ext>
            </a:extLst>
          </p:cNvPr>
          <p:cNvSpPr>
            <a:spLocks noGrp="1"/>
          </p:cNvSpPr>
          <p:nvPr>
            <p:ph type="title"/>
          </p:nvPr>
        </p:nvSpPr>
        <p:spPr>
          <a:xfrm>
            <a:off x="328295" y="91439"/>
            <a:ext cx="7294563" cy="571500"/>
          </a:xfrm>
        </p:spPr>
        <p:txBody>
          <a:bodyPr>
            <a:normAutofit/>
          </a:bodyPr>
          <a:lstStyle/>
          <a:p>
            <a:r>
              <a:rPr lang="en-IN" sz="2200" dirty="0">
                <a:latin typeface="Arial" panose="020B0604020202020204" pitchFamily="34" charset="0"/>
                <a:cs typeface="Arial" panose="020B0604020202020204" pitchFamily="34" charset="0"/>
              </a:rPr>
              <a:t>Question 10 Waterfall Vs V-Model </a:t>
            </a:r>
          </a:p>
        </p:txBody>
      </p:sp>
      <p:graphicFrame>
        <p:nvGraphicFramePr>
          <p:cNvPr id="5" name="Content Placeholder 4">
            <a:extLst>
              <a:ext uri="{FF2B5EF4-FFF2-40B4-BE49-F238E27FC236}">
                <a16:creationId xmlns:a16="http://schemas.microsoft.com/office/drawing/2014/main" id="{57D0CA45-C8F7-46D2-1AF4-C5682F5C9BE9}"/>
              </a:ext>
            </a:extLst>
          </p:cNvPr>
          <p:cNvGraphicFramePr>
            <a:graphicFrameLocks noGrp="1"/>
          </p:cNvGraphicFramePr>
          <p:nvPr>
            <p:ph sz="quarter" idx="17"/>
            <p:extLst>
              <p:ext uri="{D42A27DB-BD31-4B8C-83A1-F6EECF244321}">
                <p14:modId xmlns:p14="http://schemas.microsoft.com/office/powerpoint/2010/main" val="1543096778"/>
              </p:ext>
            </p:extLst>
          </p:nvPr>
        </p:nvGraphicFramePr>
        <p:xfrm>
          <a:off x="328295" y="884765"/>
          <a:ext cx="11353165" cy="5881796"/>
        </p:xfrm>
        <a:graphic>
          <a:graphicData uri="http://schemas.openxmlformats.org/drawingml/2006/table">
            <a:tbl>
              <a:tblPr firstRow="1" bandRow="1">
                <a:tableStyleId>{912C8C85-51F0-491E-9774-3900AFEF0FD7}</a:tableStyleId>
              </a:tblPr>
              <a:tblGrid>
                <a:gridCol w="1712883">
                  <a:extLst>
                    <a:ext uri="{9D8B030D-6E8A-4147-A177-3AD203B41FA5}">
                      <a16:colId xmlns:a16="http://schemas.microsoft.com/office/drawing/2014/main" val="3312474608"/>
                    </a:ext>
                  </a:extLst>
                </a:gridCol>
                <a:gridCol w="4749909">
                  <a:extLst>
                    <a:ext uri="{9D8B030D-6E8A-4147-A177-3AD203B41FA5}">
                      <a16:colId xmlns:a16="http://schemas.microsoft.com/office/drawing/2014/main" val="3744467637"/>
                    </a:ext>
                  </a:extLst>
                </a:gridCol>
                <a:gridCol w="4890373">
                  <a:extLst>
                    <a:ext uri="{9D8B030D-6E8A-4147-A177-3AD203B41FA5}">
                      <a16:colId xmlns:a16="http://schemas.microsoft.com/office/drawing/2014/main" val="3634040514"/>
                    </a:ext>
                  </a:extLst>
                </a:gridCol>
              </a:tblGrid>
              <a:tr h="465018">
                <a:tc>
                  <a:txBody>
                    <a:bodyPr/>
                    <a:lstStyle/>
                    <a:p>
                      <a:pPr algn="ctr"/>
                      <a:r>
                        <a:rPr lang="en-IN" sz="1600" dirty="0">
                          <a:latin typeface="Arial" panose="020B0604020202020204" pitchFamily="34" charset="0"/>
                          <a:cs typeface="Arial" panose="020B0604020202020204" pitchFamily="34" charset="0"/>
                        </a:rPr>
                        <a:t>Aspect</a:t>
                      </a:r>
                    </a:p>
                  </a:txBody>
                  <a:tcPr anchor="ctr"/>
                </a:tc>
                <a:tc>
                  <a:txBody>
                    <a:bodyPr/>
                    <a:lstStyle/>
                    <a:p>
                      <a:pPr algn="ctr"/>
                      <a:r>
                        <a:rPr lang="en-IN" sz="1600" dirty="0">
                          <a:latin typeface="Arial" panose="020B0604020202020204" pitchFamily="34" charset="0"/>
                          <a:cs typeface="Arial" panose="020B0604020202020204" pitchFamily="34" charset="0"/>
                        </a:rPr>
                        <a:t>Waterfall Model</a:t>
                      </a:r>
                    </a:p>
                  </a:txBody>
                  <a:tcPr anchor="ctr"/>
                </a:tc>
                <a:tc>
                  <a:txBody>
                    <a:bodyPr/>
                    <a:lstStyle/>
                    <a:p>
                      <a:pPr algn="ctr"/>
                      <a:r>
                        <a:rPr lang="en-IN" sz="1600" dirty="0">
                          <a:latin typeface="Arial" panose="020B0604020202020204" pitchFamily="34" charset="0"/>
                          <a:cs typeface="Arial" panose="020B0604020202020204" pitchFamily="34" charset="0"/>
                        </a:rPr>
                        <a:t>V-Model</a:t>
                      </a:r>
                    </a:p>
                  </a:txBody>
                  <a:tcPr anchor="ctr"/>
                </a:tc>
                <a:extLst>
                  <a:ext uri="{0D108BD9-81ED-4DB2-BD59-A6C34878D82A}">
                    <a16:rowId xmlns:a16="http://schemas.microsoft.com/office/drawing/2014/main" val="3181853487"/>
                  </a:ext>
                </a:extLst>
              </a:tr>
              <a:tr h="575152">
                <a:tc>
                  <a:txBody>
                    <a:bodyPr/>
                    <a:lstStyle/>
                    <a:p>
                      <a:r>
                        <a:rPr lang="en-IN" sz="1600" b="1" dirty="0">
                          <a:latin typeface="Arial" panose="020B0604020202020204" pitchFamily="34" charset="0"/>
                          <a:cs typeface="Arial" panose="020B0604020202020204" pitchFamily="34" charset="0"/>
                        </a:rPr>
                        <a:t>Approach</a:t>
                      </a:r>
                      <a:endParaRPr lang="en-IN" sz="1600" dirty="0">
                        <a:latin typeface="Arial" panose="020B0604020202020204" pitchFamily="34" charset="0"/>
                        <a:cs typeface="Arial" panose="020B0604020202020204" pitchFamily="34" charset="0"/>
                      </a:endParaRPr>
                    </a:p>
                  </a:txBody>
                  <a:tcPr anchor="ctr"/>
                </a:tc>
                <a:tc>
                  <a:txBody>
                    <a:bodyPr/>
                    <a:lstStyle/>
                    <a:p>
                      <a:r>
                        <a:rPr lang="en-IN" sz="1600" dirty="0">
                          <a:latin typeface="Arial" panose="020B0604020202020204" pitchFamily="34" charset="0"/>
                          <a:cs typeface="Arial" panose="020B0604020202020204" pitchFamily="34" charset="0"/>
                        </a:rPr>
                        <a:t>Sequential, phase-by-phase execution.</a:t>
                      </a:r>
                    </a:p>
                  </a:txBody>
                  <a:tcPr anchor="ctr"/>
                </a:tc>
                <a:tc>
                  <a:txBody>
                    <a:bodyPr/>
                    <a:lstStyle/>
                    <a:p>
                      <a:r>
                        <a:rPr lang="en-US" sz="1600" dirty="0">
                          <a:latin typeface="Arial" panose="020B0604020202020204" pitchFamily="34" charset="0"/>
                          <a:cs typeface="Arial" panose="020B0604020202020204" pitchFamily="34" charset="0"/>
                        </a:rPr>
                        <a:t>Verification and validation run in parallel.</a:t>
                      </a:r>
                    </a:p>
                  </a:txBody>
                  <a:tcPr anchor="ctr"/>
                </a:tc>
                <a:extLst>
                  <a:ext uri="{0D108BD9-81ED-4DB2-BD59-A6C34878D82A}">
                    <a16:rowId xmlns:a16="http://schemas.microsoft.com/office/drawing/2014/main" val="1562533457"/>
                  </a:ext>
                </a:extLst>
              </a:tr>
              <a:tr h="685289">
                <a:tc>
                  <a:txBody>
                    <a:bodyPr/>
                    <a:lstStyle/>
                    <a:p>
                      <a:r>
                        <a:rPr lang="en-IN" sz="1600" b="1">
                          <a:latin typeface="Arial" panose="020B0604020202020204" pitchFamily="34" charset="0"/>
                          <a:cs typeface="Arial" panose="020B0604020202020204" pitchFamily="34" charset="0"/>
                        </a:rPr>
                        <a:t>Testing</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Begins after the development phase is completed.</a:t>
                      </a:r>
                    </a:p>
                  </a:txBody>
                  <a:tcPr anchor="ctr"/>
                </a:tc>
                <a:tc>
                  <a:txBody>
                    <a:bodyPr/>
                    <a:lstStyle/>
                    <a:p>
                      <a:r>
                        <a:rPr lang="en-US" sz="1600">
                          <a:latin typeface="Arial" panose="020B0604020202020204" pitchFamily="34" charset="0"/>
                          <a:cs typeface="Arial" panose="020B0604020202020204" pitchFamily="34" charset="0"/>
                        </a:rPr>
                        <a:t>Testing occurs at each development stage.</a:t>
                      </a:r>
                    </a:p>
                  </a:txBody>
                  <a:tcPr anchor="ctr"/>
                </a:tc>
                <a:extLst>
                  <a:ext uri="{0D108BD9-81ED-4DB2-BD59-A6C34878D82A}">
                    <a16:rowId xmlns:a16="http://schemas.microsoft.com/office/drawing/2014/main" val="91774098"/>
                  </a:ext>
                </a:extLst>
              </a:tr>
              <a:tr h="685289">
                <a:tc>
                  <a:txBody>
                    <a:bodyPr/>
                    <a:lstStyle/>
                    <a:p>
                      <a:r>
                        <a:rPr lang="en-IN" sz="1600" b="1">
                          <a:latin typeface="Arial" panose="020B0604020202020204" pitchFamily="34" charset="0"/>
                          <a:cs typeface="Arial" panose="020B0604020202020204" pitchFamily="34" charset="0"/>
                        </a:rPr>
                        <a:t>Flexibility</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Rigid, changes are difficult to incorporate.</a:t>
                      </a:r>
                    </a:p>
                  </a:txBody>
                  <a:tcPr anchor="ctr"/>
                </a:tc>
                <a:tc>
                  <a:txBody>
                    <a:bodyPr/>
                    <a:lstStyle/>
                    <a:p>
                      <a:r>
                        <a:rPr lang="en-US" sz="1600">
                          <a:latin typeface="Arial" panose="020B0604020202020204" pitchFamily="34" charset="0"/>
                          <a:cs typeface="Arial" panose="020B0604020202020204" pitchFamily="34" charset="0"/>
                        </a:rPr>
                        <a:t>More flexible, as defects are detected early.</a:t>
                      </a:r>
                    </a:p>
                  </a:txBody>
                  <a:tcPr anchor="ctr"/>
                </a:tc>
                <a:extLst>
                  <a:ext uri="{0D108BD9-81ED-4DB2-BD59-A6C34878D82A}">
                    <a16:rowId xmlns:a16="http://schemas.microsoft.com/office/drawing/2014/main" val="658893491"/>
                  </a:ext>
                </a:extLst>
              </a:tr>
              <a:tr h="599627">
                <a:tc>
                  <a:txBody>
                    <a:bodyPr/>
                    <a:lstStyle/>
                    <a:p>
                      <a:r>
                        <a:rPr lang="en-IN" sz="1600" b="1">
                          <a:latin typeface="Arial" panose="020B0604020202020204" pitchFamily="34" charset="0"/>
                          <a:cs typeface="Arial" panose="020B0604020202020204" pitchFamily="34" charset="0"/>
                        </a:rPr>
                        <a:t>Risk Handling</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Higher risk, as issues are found later.</a:t>
                      </a:r>
                    </a:p>
                  </a:txBody>
                  <a:tcPr anchor="ctr"/>
                </a:tc>
                <a:tc>
                  <a:txBody>
                    <a:bodyPr/>
                    <a:lstStyle/>
                    <a:p>
                      <a:r>
                        <a:rPr lang="en-US" sz="1600">
                          <a:latin typeface="Arial" panose="020B0604020202020204" pitchFamily="34" charset="0"/>
                          <a:cs typeface="Arial" panose="020B0604020202020204" pitchFamily="34" charset="0"/>
                        </a:rPr>
                        <a:t>Lower risk, as defects are identified early.</a:t>
                      </a:r>
                    </a:p>
                  </a:txBody>
                  <a:tcPr anchor="ctr"/>
                </a:tc>
                <a:extLst>
                  <a:ext uri="{0D108BD9-81ED-4DB2-BD59-A6C34878D82A}">
                    <a16:rowId xmlns:a16="http://schemas.microsoft.com/office/drawing/2014/main" val="524403429"/>
                  </a:ext>
                </a:extLst>
              </a:tr>
              <a:tr h="721999">
                <a:tc>
                  <a:txBody>
                    <a:bodyPr/>
                    <a:lstStyle/>
                    <a:p>
                      <a:r>
                        <a:rPr lang="en-IN" sz="1600" b="1">
                          <a:latin typeface="Arial" panose="020B0604020202020204" pitchFamily="34" charset="0"/>
                          <a:cs typeface="Arial" panose="020B0604020202020204" pitchFamily="34" charset="0"/>
                        </a:rPr>
                        <a:t>Feedback</a:t>
                      </a:r>
                      <a:endParaRPr lang="en-IN" sz="160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Late-stage feedback after full development.</a:t>
                      </a:r>
                    </a:p>
                  </a:txBody>
                  <a:tcPr anchor="ctr"/>
                </a:tc>
                <a:tc>
                  <a:txBody>
                    <a:bodyPr/>
                    <a:lstStyle/>
                    <a:p>
                      <a:r>
                        <a:rPr lang="en-US" sz="1600" dirty="0">
                          <a:latin typeface="Arial" panose="020B0604020202020204" pitchFamily="34" charset="0"/>
                          <a:cs typeface="Arial" panose="020B0604020202020204" pitchFamily="34" charset="0"/>
                        </a:rPr>
                        <a:t>Early feedback due to continuous testing.</a:t>
                      </a:r>
                    </a:p>
                  </a:txBody>
                  <a:tcPr anchor="ctr"/>
                </a:tc>
                <a:extLst>
                  <a:ext uri="{0D108BD9-81ED-4DB2-BD59-A6C34878D82A}">
                    <a16:rowId xmlns:a16="http://schemas.microsoft.com/office/drawing/2014/main" val="3474906797"/>
                  </a:ext>
                </a:extLst>
              </a:tr>
              <a:tr h="750553">
                <a:tc>
                  <a:txBody>
                    <a:bodyPr/>
                    <a:lstStyle/>
                    <a:p>
                      <a:r>
                        <a:rPr lang="en-IN" sz="1600" b="1">
                          <a:latin typeface="Arial" panose="020B0604020202020204" pitchFamily="34" charset="0"/>
                          <a:cs typeface="Arial" panose="020B0604020202020204" pitchFamily="34" charset="0"/>
                        </a:rPr>
                        <a:t>Documentation</a:t>
                      </a:r>
                      <a:endParaRPr lang="en-IN" sz="1600">
                        <a:latin typeface="Arial" panose="020B0604020202020204" pitchFamily="34" charset="0"/>
                        <a:cs typeface="Arial" panose="020B0604020202020204" pitchFamily="34" charset="0"/>
                      </a:endParaRPr>
                    </a:p>
                  </a:txBody>
                  <a:tcPr anchor="ctr"/>
                </a:tc>
                <a:tc>
                  <a:txBody>
                    <a:bodyPr/>
                    <a:lstStyle/>
                    <a:p>
                      <a:r>
                        <a:rPr lang="en-US" sz="1600">
                          <a:latin typeface="Arial" panose="020B0604020202020204" pitchFamily="34" charset="0"/>
                          <a:cs typeface="Arial" panose="020B0604020202020204" pitchFamily="34" charset="0"/>
                        </a:rPr>
                        <a:t>Heavy documentation required before proceeding.</a:t>
                      </a:r>
                    </a:p>
                  </a:txBody>
                  <a:tcPr anchor="ctr"/>
                </a:tc>
                <a:tc>
                  <a:txBody>
                    <a:bodyPr/>
                    <a:lstStyle/>
                    <a:p>
                      <a:r>
                        <a:rPr lang="en-US" sz="1600" dirty="0">
                          <a:latin typeface="Arial" panose="020B0604020202020204" pitchFamily="34" charset="0"/>
                          <a:cs typeface="Arial" panose="020B0604020202020204" pitchFamily="34" charset="0"/>
                        </a:rPr>
                        <a:t>Comprehensive documentation at each phase.</a:t>
                      </a:r>
                    </a:p>
                  </a:txBody>
                  <a:tcPr anchor="ctr"/>
                </a:tc>
                <a:extLst>
                  <a:ext uri="{0D108BD9-81ED-4DB2-BD59-A6C34878D82A}">
                    <a16:rowId xmlns:a16="http://schemas.microsoft.com/office/drawing/2014/main" val="3714054499"/>
                  </a:ext>
                </a:extLst>
              </a:tr>
              <a:tr h="779110">
                <a:tc>
                  <a:txBody>
                    <a:bodyPr/>
                    <a:lstStyle/>
                    <a:p>
                      <a:r>
                        <a:rPr lang="en-IN" sz="1600" b="1">
                          <a:latin typeface="Arial" panose="020B0604020202020204" pitchFamily="34" charset="0"/>
                          <a:cs typeface="Arial" panose="020B0604020202020204" pitchFamily="34" charset="0"/>
                        </a:rPr>
                        <a:t>Best Used For</a:t>
                      </a:r>
                      <a:endParaRPr lang="en-IN" sz="1600">
                        <a:latin typeface="Arial" panose="020B0604020202020204" pitchFamily="34" charset="0"/>
                        <a:cs typeface="Arial" panose="020B0604020202020204" pitchFamily="34" charset="0"/>
                      </a:endParaRPr>
                    </a:p>
                  </a:txBody>
                  <a:tcPr anchor="ctr"/>
                </a:tc>
                <a:tc>
                  <a:txBody>
                    <a:bodyPr/>
                    <a:lstStyle/>
                    <a:p>
                      <a:r>
                        <a:rPr lang="en-US" sz="1600">
                          <a:latin typeface="Arial" panose="020B0604020202020204" pitchFamily="34" charset="0"/>
                          <a:cs typeface="Arial" panose="020B0604020202020204" pitchFamily="34" charset="0"/>
                        </a:rPr>
                        <a:t>Well-defined projects with stable requirements.</a:t>
                      </a:r>
                    </a:p>
                  </a:txBody>
                  <a:tcPr anchor="ctr"/>
                </a:tc>
                <a:tc>
                  <a:txBody>
                    <a:bodyPr/>
                    <a:lstStyle/>
                    <a:p>
                      <a:r>
                        <a:rPr lang="en-US" sz="1600" dirty="0">
                          <a:latin typeface="Arial" panose="020B0604020202020204" pitchFamily="34" charset="0"/>
                          <a:cs typeface="Arial" panose="020B0604020202020204" pitchFamily="34" charset="0"/>
                        </a:rPr>
                        <a:t>Projects where quality and early defect detection are crucial.</a:t>
                      </a:r>
                    </a:p>
                  </a:txBody>
                  <a:tcPr anchor="ctr"/>
                </a:tc>
                <a:extLst>
                  <a:ext uri="{0D108BD9-81ED-4DB2-BD59-A6C34878D82A}">
                    <a16:rowId xmlns:a16="http://schemas.microsoft.com/office/drawing/2014/main" val="3361049198"/>
                  </a:ext>
                </a:extLst>
              </a:tr>
              <a:tr h="619759">
                <a:tc>
                  <a:txBody>
                    <a:bodyPr/>
                    <a:lstStyle/>
                    <a:p>
                      <a:r>
                        <a:rPr lang="en-IN" sz="1600" b="1">
                          <a:latin typeface="Arial" panose="020B0604020202020204" pitchFamily="34" charset="0"/>
                          <a:cs typeface="Arial" panose="020B0604020202020204" pitchFamily="34" charset="0"/>
                        </a:rPr>
                        <a:t>Time to Market</a:t>
                      </a:r>
                      <a:endParaRPr lang="en-IN" sz="1600">
                        <a:latin typeface="Arial" panose="020B0604020202020204" pitchFamily="34" charset="0"/>
                        <a:cs typeface="Arial" panose="020B0604020202020204" pitchFamily="34" charset="0"/>
                      </a:endParaRPr>
                    </a:p>
                  </a:txBody>
                  <a:tcPr anchor="ctr"/>
                </a:tc>
                <a:tc>
                  <a:txBody>
                    <a:bodyPr/>
                    <a:lstStyle/>
                    <a:p>
                      <a:r>
                        <a:rPr lang="en-US" sz="1600">
                          <a:latin typeface="Arial" panose="020B0604020202020204" pitchFamily="34" charset="0"/>
                          <a:cs typeface="Arial" panose="020B0604020202020204" pitchFamily="34" charset="0"/>
                        </a:rPr>
                        <a:t>Longer, as testing is at the end.</a:t>
                      </a:r>
                    </a:p>
                  </a:txBody>
                  <a:tcPr anchor="ctr"/>
                </a:tc>
                <a:tc>
                  <a:txBody>
                    <a:bodyPr/>
                    <a:lstStyle/>
                    <a:p>
                      <a:r>
                        <a:rPr lang="en-US" sz="1600" dirty="0">
                          <a:latin typeface="Arial" panose="020B0604020202020204" pitchFamily="34" charset="0"/>
                          <a:cs typeface="Arial" panose="020B0604020202020204" pitchFamily="34" charset="0"/>
                        </a:rPr>
                        <a:t>Shorter, as testing runs parallel to development.</a:t>
                      </a:r>
                    </a:p>
                  </a:txBody>
                  <a:tcPr anchor="ctr"/>
                </a:tc>
                <a:extLst>
                  <a:ext uri="{0D108BD9-81ED-4DB2-BD59-A6C34878D82A}">
                    <a16:rowId xmlns:a16="http://schemas.microsoft.com/office/drawing/2014/main" val="3554788237"/>
                  </a:ext>
                </a:extLst>
              </a:tr>
            </a:tbl>
          </a:graphicData>
        </a:graphic>
      </p:graphicFrame>
    </p:spTree>
    <p:extLst>
      <p:ext uri="{BB962C8B-B14F-4D97-AF65-F5344CB8AC3E}">
        <p14:creationId xmlns:p14="http://schemas.microsoft.com/office/powerpoint/2010/main" val="196034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4650-54F1-952E-625F-B40D0A643037}"/>
              </a:ext>
            </a:extLst>
          </p:cNvPr>
          <p:cNvSpPr>
            <a:spLocks noGrp="1"/>
          </p:cNvSpPr>
          <p:nvPr>
            <p:ph type="title"/>
          </p:nvPr>
        </p:nvSpPr>
        <p:spPr>
          <a:xfrm>
            <a:off x="177799" y="-89678"/>
            <a:ext cx="10147301" cy="1345269"/>
          </a:xfrm>
        </p:spPr>
        <p:txBody>
          <a:bodyPr>
            <a:normAutofit/>
          </a:bodyPr>
          <a:lstStyle/>
          <a:p>
            <a:r>
              <a:rPr lang="en-US" sz="2200" dirty="0">
                <a:latin typeface="Arial" panose="020B0604020202020204" pitchFamily="34" charset="0"/>
                <a:cs typeface="Arial" panose="020B0604020202020204" pitchFamily="34" charset="0"/>
              </a:rPr>
              <a:t>Question 11 – Justify your choice choosing one model for this project</a:t>
            </a:r>
            <a:endParaRPr lang="en-IN"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E3DACB-1277-1E87-4F9E-412D638F540F}"/>
              </a:ext>
            </a:extLst>
          </p:cNvPr>
          <p:cNvSpPr>
            <a:spLocks noGrp="1"/>
          </p:cNvSpPr>
          <p:nvPr>
            <p:ph sz="quarter" idx="17"/>
          </p:nvPr>
        </p:nvSpPr>
        <p:spPr>
          <a:xfrm>
            <a:off x="355600" y="1471530"/>
            <a:ext cx="9301161" cy="1740565"/>
          </a:xfrm>
        </p:spPr>
        <p:txBody>
          <a:bodyPr>
            <a:normAutofit/>
          </a:bodyPr>
          <a:lstStyle/>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Chosen Model:</a:t>
            </a:r>
            <a:r>
              <a:rPr lang="en-US" sz="1600" dirty="0">
                <a:latin typeface="Arial" panose="020B0604020202020204" pitchFamily="34" charset="0"/>
                <a:cs typeface="Arial" panose="020B0604020202020204" pitchFamily="34" charset="0"/>
              </a:rPr>
              <a:t> V-Model.</a:t>
            </a:r>
          </a:p>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Justification:</a:t>
            </a:r>
            <a:r>
              <a:rPr lang="en-US" sz="1600" dirty="0">
                <a:latin typeface="Arial" panose="020B0604020202020204" pitchFamily="34" charset="0"/>
                <a:cs typeface="Arial" panose="020B0604020202020204" pitchFamily="34" charset="0"/>
              </a:rPr>
              <a:t> Since testing is integrated at each development stage, it ensures a higher-quality product, reduces rework, and aligns well with project requirements.</a:t>
            </a:r>
          </a:p>
          <a:p>
            <a:endParaRPr lang="en-IN" dirty="0"/>
          </a:p>
        </p:txBody>
      </p:sp>
    </p:spTree>
    <p:extLst>
      <p:ext uri="{BB962C8B-B14F-4D97-AF65-F5344CB8AC3E}">
        <p14:creationId xmlns:p14="http://schemas.microsoft.com/office/powerpoint/2010/main" val="289597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7C76-6C6C-9016-8B7D-0C1603791D59}"/>
              </a:ext>
            </a:extLst>
          </p:cNvPr>
          <p:cNvSpPr>
            <a:spLocks noGrp="1"/>
          </p:cNvSpPr>
          <p:nvPr>
            <p:ph type="title"/>
          </p:nvPr>
        </p:nvSpPr>
        <p:spPr>
          <a:xfrm>
            <a:off x="949008" y="-485670"/>
            <a:ext cx="7294563" cy="1345269"/>
          </a:xfrm>
        </p:spPr>
        <p:txBody>
          <a:bodyPr>
            <a:normAutofit/>
          </a:bodyPr>
          <a:lstStyle/>
          <a:p>
            <a:r>
              <a:rPr lang="en-IN" sz="2200" dirty="0">
                <a:latin typeface="Arial" panose="020B0604020202020204" pitchFamily="34" charset="0"/>
                <a:cs typeface="Arial" panose="020B0604020202020204" pitchFamily="34" charset="0"/>
              </a:rPr>
              <a:t>Question 12 </a:t>
            </a:r>
            <a:r>
              <a:rPr lang="en-IN" sz="2200" dirty="0"/>
              <a:t> </a:t>
            </a:r>
            <a:r>
              <a:rPr lang="en-IN" sz="2200" dirty="0">
                <a:latin typeface="Arial" panose="020B0604020202020204" pitchFamily="34" charset="0"/>
                <a:cs typeface="Arial" panose="020B0604020202020204" pitchFamily="34" charset="0"/>
              </a:rPr>
              <a:t>Gantt chart</a:t>
            </a:r>
          </a:p>
        </p:txBody>
      </p:sp>
      <p:graphicFrame>
        <p:nvGraphicFramePr>
          <p:cNvPr id="24" name="Table 23">
            <a:extLst>
              <a:ext uri="{FF2B5EF4-FFF2-40B4-BE49-F238E27FC236}">
                <a16:creationId xmlns:a16="http://schemas.microsoft.com/office/drawing/2014/main" id="{261058A5-43D1-6EB2-F621-4ACAABC4995B}"/>
              </a:ext>
            </a:extLst>
          </p:cNvPr>
          <p:cNvGraphicFramePr>
            <a:graphicFrameLocks noGrp="1"/>
          </p:cNvGraphicFramePr>
          <p:nvPr>
            <p:extLst>
              <p:ext uri="{D42A27DB-BD31-4B8C-83A1-F6EECF244321}">
                <p14:modId xmlns:p14="http://schemas.microsoft.com/office/powerpoint/2010/main" val="2536063606"/>
              </p:ext>
            </p:extLst>
          </p:nvPr>
        </p:nvGraphicFramePr>
        <p:xfrm>
          <a:off x="740410" y="1066800"/>
          <a:ext cx="10054528" cy="5090160"/>
        </p:xfrm>
        <a:graphic>
          <a:graphicData uri="http://schemas.openxmlformats.org/drawingml/2006/table">
            <a:tbl>
              <a:tblPr firstRow="1" bandRow="1">
                <a:tableStyleId>{912C8C85-51F0-491E-9774-3900AFEF0FD7}</a:tableStyleId>
              </a:tblPr>
              <a:tblGrid>
                <a:gridCol w="1016318">
                  <a:extLst>
                    <a:ext uri="{9D8B030D-6E8A-4147-A177-3AD203B41FA5}">
                      <a16:colId xmlns:a16="http://schemas.microsoft.com/office/drawing/2014/main" val="2564717568"/>
                    </a:ext>
                  </a:extLst>
                </a:gridCol>
                <a:gridCol w="4608640">
                  <a:extLst>
                    <a:ext uri="{9D8B030D-6E8A-4147-A177-3AD203B41FA5}">
                      <a16:colId xmlns:a16="http://schemas.microsoft.com/office/drawing/2014/main" val="2966466469"/>
                    </a:ext>
                  </a:extLst>
                </a:gridCol>
                <a:gridCol w="1589912">
                  <a:extLst>
                    <a:ext uri="{9D8B030D-6E8A-4147-A177-3AD203B41FA5}">
                      <a16:colId xmlns:a16="http://schemas.microsoft.com/office/drawing/2014/main" val="1737432983"/>
                    </a:ext>
                  </a:extLst>
                </a:gridCol>
                <a:gridCol w="2839658">
                  <a:extLst>
                    <a:ext uri="{9D8B030D-6E8A-4147-A177-3AD203B41FA5}">
                      <a16:colId xmlns:a16="http://schemas.microsoft.com/office/drawing/2014/main" val="1792472763"/>
                    </a:ext>
                  </a:extLst>
                </a:gridCol>
              </a:tblGrid>
              <a:tr h="370840">
                <a:tc>
                  <a:txBody>
                    <a:bodyPr/>
                    <a:lstStyle/>
                    <a:p>
                      <a:r>
                        <a:rPr lang="en-IN" dirty="0">
                          <a:latin typeface="Arial" panose="020B0604020202020204" pitchFamily="34" charset="0"/>
                          <a:cs typeface="Arial" panose="020B0604020202020204" pitchFamily="34" charset="0"/>
                        </a:rPr>
                        <a:t>Phase</a:t>
                      </a:r>
                    </a:p>
                  </a:txBody>
                  <a:tcPr anchor="ctr"/>
                </a:tc>
                <a:tc>
                  <a:txBody>
                    <a:bodyPr/>
                    <a:lstStyle/>
                    <a:p>
                      <a:r>
                        <a:rPr lang="en-IN" dirty="0">
                          <a:latin typeface="Arial" panose="020B0604020202020204" pitchFamily="34" charset="0"/>
                          <a:cs typeface="Arial" panose="020B0604020202020204" pitchFamily="34" charset="0"/>
                        </a:rPr>
                        <a:t>Description</a:t>
                      </a:r>
                    </a:p>
                  </a:txBody>
                  <a:tcPr anchor="ctr"/>
                </a:tc>
                <a:tc>
                  <a:txBody>
                    <a:bodyPr/>
                    <a:lstStyle/>
                    <a:p>
                      <a:r>
                        <a:rPr lang="en-IN">
                          <a:latin typeface="Arial" panose="020B0604020202020204" pitchFamily="34" charset="0"/>
                          <a:cs typeface="Arial" panose="020B0604020202020204" pitchFamily="34" charset="0"/>
                        </a:rPr>
                        <a:t>Duration (Weeks)</a:t>
                      </a:r>
                    </a:p>
                  </a:txBody>
                  <a:tcPr anchor="ctr"/>
                </a:tc>
                <a:tc>
                  <a:txBody>
                    <a:bodyPr/>
                    <a:lstStyle/>
                    <a:p>
                      <a:r>
                        <a:rPr lang="en-IN" dirty="0">
                          <a:latin typeface="Arial" panose="020B0604020202020204" pitchFamily="34" charset="0"/>
                          <a:cs typeface="Arial" panose="020B0604020202020204" pitchFamily="34" charset="0"/>
                        </a:rPr>
                        <a:t>Resources Involved</a:t>
                      </a:r>
                    </a:p>
                  </a:txBody>
                  <a:tcPr anchor="ctr"/>
                </a:tc>
                <a:extLst>
                  <a:ext uri="{0D108BD9-81ED-4DB2-BD59-A6C34878D82A}">
                    <a16:rowId xmlns:a16="http://schemas.microsoft.com/office/drawing/2014/main" val="936520832"/>
                  </a:ext>
                </a:extLst>
              </a:tr>
              <a:tr h="370840">
                <a:tc>
                  <a:txBody>
                    <a:bodyPr/>
                    <a:lstStyle/>
                    <a:p>
                      <a:r>
                        <a:rPr lang="en-IN" dirty="0">
                          <a:latin typeface="Arial" panose="020B0604020202020204" pitchFamily="34" charset="0"/>
                          <a:cs typeface="Arial" panose="020B0604020202020204" pitchFamily="34" charset="0"/>
                        </a:rPr>
                        <a:t>RG</a:t>
                      </a:r>
                    </a:p>
                  </a:txBody>
                  <a:tcPr anchor="ctr"/>
                </a:tc>
                <a:tc>
                  <a:txBody>
                    <a:bodyPr/>
                    <a:lstStyle/>
                    <a:p>
                      <a:r>
                        <a:rPr lang="en-IN">
                          <a:latin typeface="Arial" panose="020B0604020202020204" pitchFamily="34" charset="0"/>
                          <a:cs typeface="Arial" panose="020B0604020202020204" pitchFamily="34" charset="0"/>
                        </a:rPr>
                        <a:t>Requirement Gathering</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PM, BA</a:t>
                      </a:r>
                    </a:p>
                  </a:txBody>
                  <a:tcPr anchor="ctr"/>
                </a:tc>
                <a:extLst>
                  <a:ext uri="{0D108BD9-81ED-4DB2-BD59-A6C34878D82A}">
                    <a16:rowId xmlns:a16="http://schemas.microsoft.com/office/drawing/2014/main" val="1703735006"/>
                  </a:ext>
                </a:extLst>
              </a:tr>
              <a:tr h="370840">
                <a:tc>
                  <a:txBody>
                    <a:bodyPr/>
                    <a:lstStyle/>
                    <a:p>
                      <a:r>
                        <a:rPr lang="en-IN">
                          <a:latin typeface="Arial" panose="020B0604020202020204" pitchFamily="34" charset="0"/>
                          <a:cs typeface="Arial" panose="020B0604020202020204" pitchFamily="34" charset="0"/>
                        </a:rPr>
                        <a:t>RA</a:t>
                      </a:r>
                    </a:p>
                  </a:txBody>
                  <a:tcPr anchor="ctr"/>
                </a:tc>
                <a:tc>
                  <a:txBody>
                    <a:bodyPr/>
                    <a:lstStyle/>
                    <a:p>
                      <a:r>
                        <a:rPr lang="en-IN">
                          <a:latin typeface="Arial" panose="020B0604020202020204" pitchFamily="34" charset="0"/>
                          <a:cs typeface="Arial" panose="020B0604020202020204" pitchFamily="34" charset="0"/>
                        </a:rPr>
                        <a:t>Requirement Analysis</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BA, Developers</a:t>
                      </a:r>
                    </a:p>
                  </a:txBody>
                  <a:tcPr anchor="ctr"/>
                </a:tc>
                <a:extLst>
                  <a:ext uri="{0D108BD9-81ED-4DB2-BD59-A6C34878D82A}">
                    <a16:rowId xmlns:a16="http://schemas.microsoft.com/office/drawing/2014/main" val="3712074673"/>
                  </a:ext>
                </a:extLst>
              </a:tr>
              <a:tr h="370840">
                <a:tc>
                  <a:txBody>
                    <a:bodyPr/>
                    <a:lstStyle/>
                    <a:p>
                      <a:r>
                        <a:rPr lang="en-IN">
                          <a:latin typeface="Arial" panose="020B0604020202020204" pitchFamily="34" charset="0"/>
                          <a:cs typeface="Arial" panose="020B0604020202020204" pitchFamily="34" charset="0"/>
                        </a:rPr>
                        <a:t>Design</a:t>
                      </a:r>
                    </a:p>
                  </a:txBody>
                  <a:tcPr anchor="ctr"/>
                </a:tc>
                <a:tc>
                  <a:txBody>
                    <a:bodyPr/>
                    <a:lstStyle/>
                    <a:p>
                      <a:r>
                        <a:rPr lang="en-IN">
                          <a:latin typeface="Arial" panose="020B0604020202020204" pitchFamily="34" charset="0"/>
                          <a:cs typeface="Arial" panose="020B0604020202020204" pitchFamily="34" charset="0"/>
                        </a:rPr>
                        <a:t>System &amp; UI/UX Design</a:t>
                      </a:r>
                    </a:p>
                  </a:txBody>
                  <a:tcPr anchor="ctr"/>
                </a:tc>
                <a:tc>
                  <a:txBody>
                    <a:bodyPr/>
                    <a:lstStyle/>
                    <a:p>
                      <a:r>
                        <a:rPr lang="en-IN" dirty="0">
                          <a:latin typeface="Arial" panose="020B0604020202020204" pitchFamily="34" charset="0"/>
                          <a:cs typeface="Arial" panose="020B0604020202020204" pitchFamily="34" charset="0"/>
                        </a:rPr>
                        <a:t>8</a:t>
                      </a:r>
                    </a:p>
                  </a:txBody>
                  <a:tcPr anchor="ctr"/>
                </a:tc>
                <a:tc>
                  <a:txBody>
                    <a:bodyPr/>
                    <a:lstStyle/>
                    <a:p>
                      <a:r>
                        <a:rPr lang="en-IN">
                          <a:latin typeface="Arial" panose="020B0604020202020204" pitchFamily="34" charset="0"/>
                          <a:cs typeface="Arial" panose="020B0604020202020204" pitchFamily="34" charset="0"/>
                        </a:rPr>
                        <a:t>Developers, DB Admin</a:t>
                      </a:r>
                    </a:p>
                  </a:txBody>
                  <a:tcPr anchor="ctr"/>
                </a:tc>
                <a:extLst>
                  <a:ext uri="{0D108BD9-81ED-4DB2-BD59-A6C34878D82A}">
                    <a16:rowId xmlns:a16="http://schemas.microsoft.com/office/drawing/2014/main" val="101717745"/>
                  </a:ext>
                </a:extLst>
              </a:tr>
              <a:tr h="370840">
                <a:tc>
                  <a:txBody>
                    <a:bodyPr/>
                    <a:lstStyle/>
                    <a:p>
                      <a:r>
                        <a:rPr lang="en-IN">
                          <a:latin typeface="Arial" panose="020B0604020202020204" pitchFamily="34" charset="0"/>
                          <a:cs typeface="Arial" panose="020B0604020202020204" pitchFamily="34" charset="0"/>
                        </a:rPr>
                        <a:t>D1</a:t>
                      </a:r>
                    </a:p>
                  </a:txBody>
                  <a:tcPr anchor="ctr"/>
                </a:tc>
                <a:tc>
                  <a:txBody>
                    <a:bodyPr/>
                    <a:lstStyle/>
                    <a:p>
                      <a:r>
                        <a:rPr lang="en-US" dirty="0">
                          <a:latin typeface="Arial" panose="020B0604020202020204" pitchFamily="34" charset="0"/>
                          <a:cs typeface="Arial" panose="020B0604020202020204" pitchFamily="34" charset="0"/>
                        </a:rPr>
                        <a:t>Development Phase 1 (Core Features)</a:t>
                      </a:r>
                    </a:p>
                  </a:txBody>
                  <a:tcPr anchor="ctr"/>
                </a:tc>
                <a:tc>
                  <a:txBody>
                    <a:bodyPr/>
                    <a:lstStyle/>
                    <a:p>
                      <a:r>
                        <a:rPr lang="en-IN" dirty="0">
                          <a:latin typeface="Arial" panose="020B0604020202020204" pitchFamily="34" charset="0"/>
                          <a:cs typeface="Arial" panose="020B0604020202020204" pitchFamily="34" charset="0"/>
                        </a:rPr>
                        <a:t>10</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674107611"/>
                  </a:ext>
                </a:extLst>
              </a:tr>
              <a:tr h="370840">
                <a:tc>
                  <a:txBody>
                    <a:bodyPr/>
                    <a:lstStyle/>
                    <a:p>
                      <a:r>
                        <a:rPr lang="en-IN">
                          <a:latin typeface="Arial" panose="020B0604020202020204" pitchFamily="34" charset="0"/>
                          <a:cs typeface="Arial" panose="020B0604020202020204" pitchFamily="34" charset="0"/>
                        </a:rPr>
                        <a:t>T1</a:t>
                      </a:r>
                    </a:p>
                  </a:txBody>
                  <a:tcPr anchor="ctr"/>
                </a:tc>
                <a:tc>
                  <a:txBody>
                    <a:bodyPr/>
                    <a:lstStyle/>
                    <a:p>
                      <a:r>
                        <a:rPr lang="en-IN" dirty="0">
                          <a:latin typeface="Arial" panose="020B0604020202020204" pitchFamily="34" charset="0"/>
                          <a:cs typeface="Arial" panose="020B0604020202020204" pitchFamily="34" charset="0"/>
                        </a:rPr>
                        <a:t>Testing Phase 1</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3077567240"/>
                  </a:ext>
                </a:extLst>
              </a:tr>
              <a:tr h="370840">
                <a:tc>
                  <a:txBody>
                    <a:bodyPr/>
                    <a:lstStyle/>
                    <a:p>
                      <a:r>
                        <a:rPr lang="en-IN">
                          <a:latin typeface="Arial" panose="020B0604020202020204" pitchFamily="34" charset="0"/>
                          <a:cs typeface="Arial" panose="020B0604020202020204" pitchFamily="34" charset="0"/>
                        </a:rPr>
                        <a:t>D2</a:t>
                      </a:r>
                    </a:p>
                  </a:txBody>
                  <a:tcPr anchor="ctr"/>
                </a:tc>
                <a:tc>
                  <a:txBody>
                    <a:bodyPr/>
                    <a:lstStyle/>
                    <a:p>
                      <a:r>
                        <a:rPr lang="en-IN">
                          <a:latin typeface="Arial" panose="020B0604020202020204" pitchFamily="34" charset="0"/>
                          <a:cs typeface="Arial" panose="020B0604020202020204" pitchFamily="34" charset="0"/>
                        </a:rPr>
                        <a:t>Development Phase 2 (Enhancements)</a:t>
                      </a:r>
                    </a:p>
                  </a:txBody>
                  <a:tcPr anchor="ctr"/>
                </a:tc>
                <a:tc>
                  <a:txBody>
                    <a:bodyPr/>
                    <a:lstStyle/>
                    <a:p>
                      <a:r>
                        <a:rPr lang="en-IN" dirty="0">
                          <a:latin typeface="Arial" panose="020B0604020202020204" pitchFamily="34" charset="0"/>
                          <a:cs typeface="Arial" panose="020B0604020202020204" pitchFamily="34" charset="0"/>
                        </a:rPr>
                        <a:t>10</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3432275679"/>
                  </a:ext>
                </a:extLst>
              </a:tr>
              <a:tr h="370840">
                <a:tc>
                  <a:txBody>
                    <a:bodyPr/>
                    <a:lstStyle/>
                    <a:p>
                      <a:r>
                        <a:rPr lang="en-IN">
                          <a:latin typeface="Arial" panose="020B0604020202020204" pitchFamily="34" charset="0"/>
                          <a:cs typeface="Arial" panose="020B0604020202020204" pitchFamily="34" charset="0"/>
                        </a:rPr>
                        <a:t>T2</a:t>
                      </a:r>
                    </a:p>
                  </a:txBody>
                  <a:tcPr anchor="ctr"/>
                </a:tc>
                <a:tc>
                  <a:txBody>
                    <a:bodyPr/>
                    <a:lstStyle/>
                    <a:p>
                      <a:r>
                        <a:rPr lang="en-IN">
                          <a:latin typeface="Arial" panose="020B0604020202020204" pitchFamily="34" charset="0"/>
                          <a:cs typeface="Arial" panose="020B0604020202020204" pitchFamily="34" charset="0"/>
                        </a:rPr>
                        <a:t>Testing Phase 2</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108184612"/>
                  </a:ext>
                </a:extLst>
              </a:tr>
              <a:tr h="370840">
                <a:tc>
                  <a:txBody>
                    <a:bodyPr/>
                    <a:lstStyle/>
                    <a:p>
                      <a:r>
                        <a:rPr lang="en-IN">
                          <a:latin typeface="Arial" panose="020B0604020202020204" pitchFamily="34" charset="0"/>
                          <a:cs typeface="Arial" panose="020B0604020202020204" pitchFamily="34" charset="0"/>
                        </a:rPr>
                        <a:t>D3</a:t>
                      </a:r>
                    </a:p>
                  </a:txBody>
                  <a:tcPr anchor="ctr"/>
                </a:tc>
                <a:tc>
                  <a:txBody>
                    <a:bodyPr/>
                    <a:lstStyle/>
                    <a:p>
                      <a:r>
                        <a:rPr lang="en-US">
                          <a:latin typeface="Arial" panose="020B0604020202020204" pitchFamily="34" charset="0"/>
                          <a:cs typeface="Arial" panose="020B0604020202020204" pitchFamily="34" charset="0"/>
                        </a:rPr>
                        <a:t>Development Phase 3 (Final Features)</a:t>
                      </a:r>
                    </a:p>
                  </a:txBody>
                  <a:tcPr anchor="ctr"/>
                </a:tc>
                <a:tc>
                  <a:txBody>
                    <a:bodyPr/>
                    <a:lstStyle/>
                    <a:p>
                      <a:r>
                        <a:rPr lang="en-IN" dirty="0">
                          <a:latin typeface="Arial" panose="020B0604020202020204" pitchFamily="34" charset="0"/>
                          <a:cs typeface="Arial" panose="020B0604020202020204" pitchFamily="34" charset="0"/>
                        </a:rPr>
                        <a:t>8</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1510431196"/>
                  </a:ext>
                </a:extLst>
              </a:tr>
              <a:tr h="370840">
                <a:tc>
                  <a:txBody>
                    <a:bodyPr/>
                    <a:lstStyle/>
                    <a:p>
                      <a:r>
                        <a:rPr lang="en-IN">
                          <a:latin typeface="Arial" panose="020B0604020202020204" pitchFamily="34" charset="0"/>
                          <a:cs typeface="Arial" panose="020B0604020202020204" pitchFamily="34" charset="0"/>
                        </a:rPr>
                        <a:t>T3</a:t>
                      </a:r>
                    </a:p>
                  </a:txBody>
                  <a:tcPr anchor="ctr"/>
                </a:tc>
                <a:tc>
                  <a:txBody>
                    <a:bodyPr/>
                    <a:lstStyle/>
                    <a:p>
                      <a:r>
                        <a:rPr lang="en-IN">
                          <a:latin typeface="Arial" panose="020B0604020202020204" pitchFamily="34" charset="0"/>
                          <a:cs typeface="Arial" panose="020B0604020202020204" pitchFamily="34" charset="0"/>
                        </a:rPr>
                        <a:t>Testing Phase 3</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1562067908"/>
                  </a:ext>
                </a:extLst>
              </a:tr>
              <a:tr h="370840">
                <a:tc>
                  <a:txBody>
                    <a:bodyPr/>
                    <a:lstStyle/>
                    <a:p>
                      <a:r>
                        <a:rPr lang="en-IN">
                          <a:latin typeface="Arial" panose="020B0604020202020204" pitchFamily="34" charset="0"/>
                          <a:cs typeface="Arial" panose="020B0604020202020204" pitchFamily="34" charset="0"/>
                        </a:rPr>
                        <a:t>D4</a:t>
                      </a:r>
                    </a:p>
                  </a:txBody>
                  <a:tcPr anchor="ctr"/>
                </a:tc>
                <a:tc>
                  <a:txBody>
                    <a:bodyPr/>
                    <a:lstStyle/>
                    <a:p>
                      <a:r>
                        <a:rPr lang="en-IN">
                          <a:latin typeface="Arial" panose="020B0604020202020204" pitchFamily="34" charset="0"/>
                          <a:cs typeface="Arial" panose="020B0604020202020204" pitchFamily="34" charset="0"/>
                        </a:rPr>
                        <a:t>Final Development Fixes</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Developers</a:t>
                      </a:r>
                    </a:p>
                  </a:txBody>
                  <a:tcPr anchor="ctr"/>
                </a:tc>
                <a:extLst>
                  <a:ext uri="{0D108BD9-81ED-4DB2-BD59-A6C34878D82A}">
                    <a16:rowId xmlns:a16="http://schemas.microsoft.com/office/drawing/2014/main" val="4272120855"/>
                  </a:ext>
                </a:extLst>
              </a:tr>
              <a:tr h="370840">
                <a:tc>
                  <a:txBody>
                    <a:bodyPr/>
                    <a:lstStyle/>
                    <a:p>
                      <a:r>
                        <a:rPr lang="en-IN">
                          <a:latin typeface="Arial" panose="020B0604020202020204" pitchFamily="34" charset="0"/>
                          <a:cs typeface="Arial" panose="020B0604020202020204" pitchFamily="34" charset="0"/>
                        </a:rPr>
                        <a:t>T4</a:t>
                      </a:r>
                    </a:p>
                  </a:txBody>
                  <a:tcPr anchor="ctr"/>
                </a:tc>
                <a:tc>
                  <a:txBody>
                    <a:bodyPr/>
                    <a:lstStyle/>
                    <a:p>
                      <a:r>
                        <a:rPr lang="en-IN">
                          <a:latin typeface="Arial" panose="020B0604020202020204" pitchFamily="34" charset="0"/>
                          <a:cs typeface="Arial" panose="020B0604020202020204" pitchFamily="34" charset="0"/>
                        </a:rPr>
                        <a:t>Final Testing &amp; QA</a:t>
                      </a:r>
                    </a:p>
                  </a:txBody>
                  <a:tcPr anchor="ctr"/>
                </a:tc>
                <a:tc>
                  <a:txBody>
                    <a:bodyPr/>
                    <a:lstStyle/>
                    <a:p>
                      <a:r>
                        <a:rPr lang="en-IN" dirty="0">
                          <a:latin typeface="Arial" panose="020B0604020202020204" pitchFamily="34" charset="0"/>
                          <a:cs typeface="Arial" panose="020B0604020202020204" pitchFamily="34" charset="0"/>
                        </a:rPr>
                        <a:t>6</a:t>
                      </a:r>
                    </a:p>
                  </a:txBody>
                  <a:tcPr anchor="ctr"/>
                </a:tc>
                <a:tc>
                  <a:txBody>
                    <a:bodyPr/>
                    <a:lstStyle/>
                    <a:p>
                      <a:r>
                        <a:rPr lang="en-IN">
                          <a:latin typeface="Arial" panose="020B0604020202020204" pitchFamily="34" charset="0"/>
                          <a:cs typeface="Arial" panose="020B0604020202020204" pitchFamily="34" charset="0"/>
                        </a:rPr>
                        <a:t>Testers</a:t>
                      </a:r>
                    </a:p>
                  </a:txBody>
                  <a:tcPr anchor="ctr"/>
                </a:tc>
                <a:extLst>
                  <a:ext uri="{0D108BD9-81ED-4DB2-BD59-A6C34878D82A}">
                    <a16:rowId xmlns:a16="http://schemas.microsoft.com/office/drawing/2014/main" val="581528675"/>
                  </a:ext>
                </a:extLst>
              </a:tr>
              <a:tr h="370840">
                <a:tc>
                  <a:txBody>
                    <a:bodyPr/>
                    <a:lstStyle/>
                    <a:p>
                      <a:r>
                        <a:rPr lang="en-IN">
                          <a:latin typeface="Arial" panose="020B0604020202020204" pitchFamily="34" charset="0"/>
                          <a:cs typeface="Arial" panose="020B0604020202020204" pitchFamily="34" charset="0"/>
                        </a:rPr>
                        <a:t>UAT</a:t>
                      </a:r>
                    </a:p>
                  </a:txBody>
                  <a:tcPr anchor="ctr"/>
                </a:tc>
                <a:tc>
                  <a:txBody>
                    <a:bodyPr/>
                    <a:lstStyle/>
                    <a:p>
                      <a:r>
                        <a:rPr lang="en-IN" dirty="0">
                          <a:latin typeface="Arial" panose="020B0604020202020204" pitchFamily="34" charset="0"/>
                          <a:cs typeface="Arial" panose="020B0604020202020204" pitchFamily="34" charset="0"/>
                        </a:rPr>
                        <a:t>User Acceptance Testing &amp; Handover</a:t>
                      </a:r>
                    </a:p>
                  </a:txBody>
                  <a:tcPr anchor="ctr"/>
                </a:tc>
                <a:tc>
                  <a:txBody>
                    <a:bodyPr/>
                    <a:lstStyle/>
                    <a:p>
                      <a:r>
                        <a:rPr lang="en-IN" dirty="0">
                          <a:latin typeface="Arial" panose="020B0604020202020204" pitchFamily="34" charset="0"/>
                          <a:cs typeface="Arial" panose="020B0604020202020204" pitchFamily="34" charset="0"/>
                        </a:rPr>
                        <a:t>8</a:t>
                      </a:r>
                    </a:p>
                  </a:txBody>
                  <a:tcPr anchor="ctr"/>
                </a:tc>
                <a:tc>
                  <a:txBody>
                    <a:bodyPr/>
                    <a:lstStyle/>
                    <a:p>
                      <a:r>
                        <a:rPr lang="en-IN" dirty="0">
                          <a:latin typeface="Arial" panose="020B0604020202020204" pitchFamily="34" charset="0"/>
                          <a:cs typeface="Arial" panose="020B0604020202020204" pitchFamily="34" charset="0"/>
                        </a:rPr>
                        <a:t>Testers, End Users</a:t>
                      </a:r>
                    </a:p>
                  </a:txBody>
                  <a:tcPr anchor="ctr"/>
                </a:tc>
                <a:extLst>
                  <a:ext uri="{0D108BD9-81ED-4DB2-BD59-A6C34878D82A}">
                    <a16:rowId xmlns:a16="http://schemas.microsoft.com/office/drawing/2014/main" val="1489933423"/>
                  </a:ext>
                </a:extLst>
              </a:tr>
            </a:tbl>
          </a:graphicData>
        </a:graphic>
      </p:graphicFrame>
    </p:spTree>
    <p:extLst>
      <p:ext uri="{BB962C8B-B14F-4D97-AF65-F5344CB8AC3E}">
        <p14:creationId xmlns:p14="http://schemas.microsoft.com/office/powerpoint/2010/main" val="184433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2093-EDA7-0E38-6328-515127B3FEE0}"/>
              </a:ext>
            </a:extLst>
          </p:cNvPr>
          <p:cNvSpPr>
            <a:spLocks noGrp="1"/>
          </p:cNvSpPr>
          <p:nvPr>
            <p:ph type="title"/>
          </p:nvPr>
        </p:nvSpPr>
        <p:spPr>
          <a:xfrm>
            <a:off x="818198" y="0"/>
            <a:ext cx="7294563" cy="1345269"/>
          </a:xfrm>
        </p:spPr>
        <p:txBody>
          <a:bodyPr>
            <a:normAutofit/>
          </a:bodyPr>
          <a:lstStyle/>
          <a:p>
            <a:r>
              <a:rPr lang="en-IN" sz="2200" dirty="0"/>
              <a:t>Question 13 </a:t>
            </a:r>
            <a:r>
              <a:rPr lang="en-US" sz="2200" dirty="0">
                <a:latin typeface="Arial" panose="020B0604020202020204" pitchFamily="34" charset="0"/>
                <a:cs typeface="Arial" panose="020B0604020202020204" pitchFamily="34" charset="0"/>
              </a:rPr>
              <a:t>fixed bid vs billing projects</a:t>
            </a:r>
            <a:endParaRPr lang="en-IN"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5B1451-C428-9FBE-1D7E-2ECC1EBA47C4}"/>
              </a:ext>
            </a:extLst>
          </p:cNvPr>
          <p:cNvSpPr>
            <a:spLocks noGrp="1"/>
          </p:cNvSpPr>
          <p:nvPr>
            <p:ph sz="quarter" idx="17"/>
          </p:nvPr>
        </p:nvSpPr>
        <p:spPr>
          <a:xfrm>
            <a:off x="692469" y="1771650"/>
            <a:ext cx="11137581" cy="4697730"/>
          </a:xfrm>
        </p:spPr>
        <p:txBody>
          <a:bodyPr>
            <a:norm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 fixed bid project is one in which the service provider agrees to deliver a specific scope of work for a fixed price. The scope of work, deliverables, and timeline are agreed upon upfront, and the service provider assumes the risk for any cost overruns or delays.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A billing project is one in which the service provider bills the client for the actual times and materials expended on the project. The client pays for the service provider's time and expenses, and the scope of work can be adjusted as needed throughout the project</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6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35A-5ECE-43C8-B81D-FB11A0598038}"/>
              </a:ext>
            </a:extLst>
          </p:cNvPr>
          <p:cNvSpPr>
            <a:spLocks noGrp="1"/>
          </p:cNvSpPr>
          <p:nvPr>
            <p:ph type="ctrTitle"/>
          </p:nvPr>
        </p:nvSpPr>
        <p:spPr>
          <a:xfrm>
            <a:off x="0" y="0"/>
            <a:ext cx="8648700" cy="1501541"/>
          </a:xfrm>
        </p:spPr>
        <p:txBody>
          <a:bodyPr anchor="ctr">
            <a:normAutofit/>
          </a:bodyPr>
          <a:lstStyle/>
          <a:p>
            <a:r>
              <a:rPr lang="en-IN" sz="2200" dirty="0">
                <a:latin typeface="Arial" panose="020B0604020202020204" pitchFamily="34" charset="0"/>
                <a:cs typeface="Arial" panose="020B0604020202020204" pitchFamily="34" charset="0"/>
              </a:rPr>
              <a:t>Question 1 </a:t>
            </a:r>
            <a:r>
              <a:rPr lang="en-US" sz="2200" dirty="0">
                <a:latin typeface="Arial" panose="020B0604020202020204" pitchFamily="34" charset="0"/>
                <a:cs typeface="Arial" panose="020B0604020202020204" pitchFamily="34" charset="0"/>
              </a:rPr>
              <a:t>Identify Business Process Model for Online Agriculture Store</a:t>
            </a:r>
          </a:p>
        </p:txBody>
      </p:sp>
      <p:pic>
        <p:nvPicPr>
          <p:cNvPr id="12" name="Picture Placeholder 11" descr="Tractor in a field">
            <a:extLst>
              <a:ext uri="{FF2B5EF4-FFF2-40B4-BE49-F238E27FC236}">
                <a16:creationId xmlns:a16="http://schemas.microsoft.com/office/drawing/2014/main" id="{1D72F91E-78DC-4ED2-886A-750102A08E26}"/>
              </a:ext>
              <a:ext uri="{C183D7F6-B498-43B3-948B-1728B52AA6E4}">
                <adec:decorative xmlns:adec="http://schemas.microsoft.com/office/drawing/2017/decorative" val="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14" r="14"/>
          <a:stretch/>
        </p:blipFill>
        <p:spPr>
          <a:xfrm>
            <a:off x="7757963" y="0"/>
            <a:ext cx="4434038" cy="6858000"/>
          </a:xfrm>
        </p:spPr>
      </p:pic>
      <p:sp>
        <p:nvSpPr>
          <p:cNvPr id="4" name="Content Placeholder 2">
            <a:extLst>
              <a:ext uri="{FF2B5EF4-FFF2-40B4-BE49-F238E27FC236}">
                <a16:creationId xmlns:a16="http://schemas.microsoft.com/office/drawing/2014/main" id="{2C50AE71-6DF6-E485-376E-22D825164FFE}"/>
              </a:ext>
            </a:extLst>
          </p:cNvPr>
          <p:cNvSpPr txBox="1">
            <a:spLocks/>
          </p:cNvSpPr>
          <p:nvPr/>
        </p:nvSpPr>
        <p:spPr>
          <a:xfrm>
            <a:off x="165423" y="1361172"/>
            <a:ext cx="9332907" cy="5164319"/>
          </a:xfrm>
          <a:prstGeom prst="rect">
            <a:avLst/>
          </a:prstGeom>
        </p:spPr>
        <p:txBody>
          <a:bodyPr vert="horz" lIns="109728" tIns="109728" rIns="109728" bIns="91440" rtlCol="0" anchor="t">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Goal: </a:t>
            </a:r>
            <a:r>
              <a:rPr lang="en-US" dirty="0">
                <a:latin typeface="Arial" panose="020B0604020202020204" pitchFamily="34" charset="0"/>
                <a:cs typeface="Arial" panose="020B0604020202020204" pitchFamily="34" charset="0"/>
              </a:rPr>
              <a:t>To Develop an online agriculture store for remote area farmers to purchase seeds, pesticides, and fertilizers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Input:</a:t>
            </a:r>
            <a:r>
              <a:rPr lang="en-US" dirty="0">
                <a:latin typeface="Arial" panose="020B0604020202020204" pitchFamily="34" charset="0"/>
                <a:cs typeface="Arial" panose="020B0604020202020204" pitchFamily="34" charset="0"/>
              </a:rPr>
              <a:t> Product details from manufacturers, farmer requirements, Order Requests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Resources:</a:t>
            </a:r>
            <a:r>
              <a:rPr lang="en-US" dirty="0">
                <a:latin typeface="Arial" panose="020B0604020202020204" pitchFamily="34" charset="0"/>
                <a:cs typeface="Arial" panose="020B0604020202020204" pitchFamily="34" charset="0"/>
              </a:rPr>
              <a:t> Online platforms, Internet connectivity, Warehouses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Output:</a:t>
            </a:r>
            <a:r>
              <a:rPr lang="en-US" dirty="0">
                <a:latin typeface="Arial" panose="020B0604020202020204" pitchFamily="34" charset="0"/>
                <a:cs typeface="Arial" panose="020B0604020202020204" pitchFamily="34" charset="0"/>
              </a:rPr>
              <a:t> Orders, Product Delivery, Improving Forming efficiency</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Activities: </a:t>
            </a:r>
            <a:r>
              <a:rPr lang="en-US" dirty="0">
                <a:latin typeface="Arial" panose="020B0604020202020204" pitchFamily="34" charset="0"/>
                <a:cs typeface="Arial" panose="020B0604020202020204" pitchFamily="34" charset="0"/>
              </a:rPr>
              <a:t>Registration, selecting products, placing orders, Payment, delivery tracking</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Value Created: </a:t>
            </a:r>
            <a:r>
              <a:rPr lang="en-US" dirty="0">
                <a:latin typeface="Arial" panose="020B0604020202020204" pitchFamily="34" charset="0"/>
                <a:cs typeface="Arial" panose="020B0604020202020204" pitchFamily="34" charset="0"/>
              </a:rPr>
              <a:t>Increased accessibility to farmers, enhanced farming productivity, ease of farming</a:t>
            </a:r>
          </a:p>
          <a:p>
            <a:endParaRPr lang="en-US" dirty="0"/>
          </a:p>
        </p:txBody>
      </p:sp>
    </p:spTree>
    <p:extLst>
      <p:ext uri="{BB962C8B-B14F-4D97-AF65-F5344CB8AC3E}">
        <p14:creationId xmlns:p14="http://schemas.microsoft.com/office/powerpoint/2010/main" val="378934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6103-9FA7-13CE-89F8-D314941CB92A}"/>
              </a:ext>
            </a:extLst>
          </p:cNvPr>
          <p:cNvSpPr>
            <a:spLocks noGrp="1"/>
          </p:cNvSpPr>
          <p:nvPr>
            <p:ph type="title"/>
          </p:nvPr>
        </p:nvSpPr>
        <p:spPr>
          <a:xfrm>
            <a:off x="228600" y="1785621"/>
            <a:ext cx="7294563" cy="685800"/>
          </a:xfrm>
        </p:spPr>
        <p:txBody>
          <a:bodyPr>
            <a:normAutofit/>
          </a:bodyPr>
          <a:lstStyle/>
          <a:p>
            <a:r>
              <a:rPr lang="en-US" sz="2200" dirty="0">
                <a:latin typeface="Arial" panose="020B0604020202020204" pitchFamily="34" charset="0"/>
                <a:cs typeface="Arial" panose="020B0604020202020204" pitchFamily="34" charset="0"/>
              </a:rPr>
              <a:t>Design Timesheet of a BA</a:t>
            </a:r>
            <a:endParaRPr lang="en-IN" sz="2200" dirty="0">
              <a:latin typeface="Arial" panose="020B0604020202020204" pitchFamily="34" charset="0"/>
              <a:cs typeface="Arial" panose="020B0604020202020204" pitchFamily="34" charset="0"/>
            </a:endParaRPr>
          </a:p>
        </p:txBody>
      </p:sp>
      <p:graphicFrame>
        <p:nvGraphicFramePr>
          <p:cNvPr id="7" name="Table Placeholder 6">
            <a:extLst>
              <a:ext uri="{FF2B5EF4-FFF2-40B4-BE49-F238E27FC236}">
                <a16:creationId xmlns:a16="http://schemas.microsoft.com/office/drawing/2014/main" id="{DAE8D29C-FB9D-6B48-59D9-2B5945CFC4F9}"/>
              </a:ext>
            </a:extLst>
          </p:cNvPr>
          <p:cNvGraphicFramePr>
            <a:graphicFrameLocks noGrp="1"/>
          </p:cNvGraphicFramePr>
          <p:nvPr>
            <p:ph type="tbl" sz="quarter" idx="16"/>
            <p:extLst>
              <p:ext uri="{D42A27DB-BD31-4B8C-83A1-F6EECF244321}">
                <p14:modId xmlns:p14="http://schemas.microsoft.com/office/powerpoint/2010/main" val="2170833707"/>
              </p:ext>
            </p:extLst>
          </p:nvPr>
        </p:nvGraphicFramePr>
        <p:xfrm>
          <a:off x="1271589" y="2811780"/>
          <a:ext cx="8745537" cy="3079897"/>
        </p:xfrm>
        <a:graphic>
          <a:graphicData uri="http://schemas.openxmlformats.org/drawingml/2006/table">
            <a:tbl>
              <a:tblPr firstRow="1" bandRow="1">
                <a:tableStyleId>{912C8C85-51F0-491E-9774-3900AFEF0FD7}</a:tableStyleId>
              </a:tblPr>
              <a:tblGrid>
                <a:gridCol w="2915179">
                  <a:extLst>
                    <a:ext uri="{9D8B030D-6E8A-4147-A177-3AD203B41FA5}">
                      <a16:colId xmlns:a16="http://schemas.microsoft.com/office/drawing/2014/main" val="3836331028"/>
                    </a:ext>
                  </a:extLst>
                </a:gridCol>
                <a:gridCol w="2915179">
                  <a:extLst>
                    <a:ext uri="{9D8B030D-6E8A-4147-A177-3AD203B41FA5}">
                      <a16:colId xmlns:a16="http://schemas.microsoft.com/office/drawing/2014/main" val="3620346474"/>
                    </a:ext>
                  </a:extLst>
                </a:gridCol>
                <a:gridCol w="2915179">
                  <a:extLst>
                    <a:ext uri="{9D8B030D-6E8A-4147-A177-3AD203B41FA5}">
                      <a16:colId xmlns:a16="http://schemas.microsoft.com/office/drawing/2014/main" val="1633966877"/>
                    </a:ext>
                  </a:extLst>
                </a:gridCol>
              </a:tblGrid>
              <a:tr h="529115">
                <a:tc>
                  <a:txBody>
                    <a:bodyPr/>
                    <a:lstStyle/>
                    <a:p>
                      <a:r>
                        <a:rPr lang="en-IN" sz="1800" dirty="0">
                          <a:latin typeface="Arial" panose="020B0604020202020204" pitchFamily="34" charset="0"/>
                          <a:cs typeface="Arial" panose="020B0604020202020204" pitchFamily="34" charset="0"/>
                        </a:rPr>
                        <a:t>Task</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Estimated Hours</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Comments</a:t>
                      </a:r>
                    </a:p>
                  </a:txBody>
                  <a:tcPr marL="32179" marR="32179" marT="16090" marB="16090" anchor="ctr"/>
                </a:tc>
                <a:extLst>
                  <a:ext uri="{0D108BD9-81ED-4DB2-BD59-A6C34878D82A}">
                    <a16:rowId xmlns:a16="http://schemas.microsoft.com/office/drawing/2014/main" val="3925765426"/>
                  </a:ext>
                </a:extLst>
              </a:tr>
              <a:tr h="549021">
                <a:tc>
                  <a:txBody>
                    <a:bodyPr/>
                    <a:lstStyle/>
                    <a:p>
                      <a:r>
                        <a:rPr lang="en-IN" sz="1800" dirty="0">
                          <a:latin typeface="Arial" panose="020B0604020202020204" pitchFamily="34" charset="0"/>
                          <a:cs typeface="Arial" panose="020B0604020202020204" pitchFamily="34" charset="0"/>
                        </a:rPr>
                        <a:t>Wireframing &amp; UI/UX Prototyping</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40-60</a:t>
                      </a:r>
                    </a:p>
                  </a:txBody>
                  <a:tcPr marL="32179" marR="32179" marT="16090" marB="16090" anchor="ctr"/>
                </a:tc>
                <a:tc>
                  <a:txBody>
                    <a:bodyPr/>
                    <a:lstStyle/>
                    <a:p>
                      <a:r>
                        <a:rPr lang="en-US" sz="1800">
                          <a:latin typeface="Arial" panose="020B0604020202020204" pitchFamily="34" charset="0"/>
                          <a:cs typeface="Arial" panose="020B0604020202020204" pitchFamily="34" charset="0"/>
                        </a:rPr>
                        <a:t>Collaborate with UI/UX teams</a:t>
                      </a:r>
                    </a:p>
                  </a:txBody>
                  <a:tcPr marL="32179" marR="32179" marT="16090" marB="16090" anchor="ctr"/>
                </a:tc>
                <a:extLst>
                  <a:ext uri="{0D108BD9-81ED-4DB2-BD59-A6C34878D82A}">
                    <a16:rowId xmlns:a16="http://schemas.microsoft.com/office/drawing/2014/main" val="594113627"/>
                  </a:ext>
                </a:extLst>
              </a:tr>
              <a:tr h="549021">
                <a:tc>
                  <a:txBody>
                    <a:bodyPr/>
                    <a:lstStyle/>
                    <a:p>
                      <a:r>
                        <a:rPr lang="en-IN" sz="1800" dirty="0">
                          <a:latin typeface="Arial" panose="020B0604020202020204" pitchFamily="34" charset="0"/>
                          <a:cs typeface="Arial" panose="020B0604020202020204" pitchFamily="34" charset="0"/>
                        </a:rPr>
                        <a:t>Data Flow &amp; Process Diagrams</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30-50</a:t>
                      </a:r>
                    </a:p>
                  </a:txBody>
                  <a:tcPr marL="32179" marR="32179" marT="16090" marB="16090" anchor="ctr"/>
                </a:tc>
                <a:tc>
                  <a:txBody>
                    <a:bodyPr/>
                    <a:lstStyle/>
                    <a:p>
                      <a:r>
                        <a:rPr lang="en-IN" sz="1800">
                          <a:latin typeface="Arial" panose="020B0604020202020204" pitchFamily="34" charset="0"/>
                          <a:cs typeface="Arial" panose="020B0604020202020204" pitchFamily="34" charset="0"/>
                        </a:rPr>
                        <a:t>Define system processes</a:t>
                      </a:r>
                    </a:p>
                  </a:txBody>
                  <a:tcPr marL="32179" marR="32179" marT="16090" marB="16090" anchor="ctr"/>
                </a:tc>
                <a:extLst>
                  <a:ext uri="{0D108BD9-81ED-4DB2-BD59-A6C34878D82A}">
                    <a16:rowId xmlns:a16="http://schemas.microsoft.com/office/drawing/2014/main" val="2957805023"/>
                  </a:ext>
                </a:extLst>
              </a:tr>
              <a:tr h="808322">
                <a:tc>
                  <a:txBody>
                    <a:bodyPr/>
                    <a:lstStyle/>
                    <a:p>
                      <a:r>
                        <a:rPr lang="en-IN" sz="1800">
                          <a:latin typeface="Arial" panose="020B0604020202020204" pitchFamily="34" charset="0"/>
                          <a:cs typeface="Arial" panose="020B0604020202020204" pitchFamily="34" charset="0"/>
                        </a:rPr>
                        <a:t>Functional Specification Document (FSD)</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50-70</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Detail business logic</a:t>
                      </a:r>
                    </a:p>
                  </a:txBody>
                  <a:tcPr marL="32179" marR="32179" marT="16090" marB="16090" anchor="ctr"/>
                </a:tc>
                <a:extLst>
                  <a:ext uri="{0D108BD9-81ED-4DB2-BD59-A6C34878D82A}">
                    <a16:rowId xmlns:a16="http://schemas.microsoft.com/office/drawing/2014/main" val="2137825093"/>
                  </a:ext>
                </a:extLst>
              </a:tr>
              <a:tr h="549021">
                <a:tc>
                  <a:txBody>
                    <a:bodyPr/>
                    <a:lstStyle/>
                    <a:p>
                      <a:r>
                        <a:rPr lang="en-IN" sz="1800" dirty="0">
                          <a:latin typeface="Arial" panose="020B0604020202020204" pitchFamily="34" charset="0"/>
                          <a:cs typeface="Arial" panose="020B0604020202020204" pitchFamily="34" charset="0"/>
                        </a:rPr>
                        <a:t>Review &amp; Approval Meetings</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20-30</a:t>
                      </a:r>
                    </a:p>
                  </a:txBody>
                  <a:tcPr marL="32179" marR="32179" marT="16090" marB="16090" anchor="ctr"/>
                </a:tc>
                <a:tc>
                  <a:txBody>
                    <a:bodyPr/>
                    <a:lstStyle/>
                    <a:p>
                      <a:r>
                        <a:rPr lang="en-IN" sz="1800" dirty="0">
                          <a:latin typeface="Arial" panose="020B0604020202020204" pitchFamily="34" charset="0"/>
                          <a:cs typeface="Arial" panose="020B0604020202020204" pitchFamily="34" charset="0"/>
                        </a:rPr>
                        <a:t>Validate with stakeholders</a:t>
                      </a:r>
                    </a:p>
                  </a:txBody>
                  <a:tcPr marL="32179" marR="32179" marT="16090" marB="16090" anchor="ctr"/>
                </a:tc>
                <a:extLst>
                  <a:ext uri="{0D108BD9-81ED-4DB2-BD59-A6C34878D82A}">
                    <a16:rowId xmlns:a16="http://schemas.microsoft.com/office/drawing/2014/main" val="4085013882"/>
                  </a:ext>
                </a:extLst>
              </a:tr>
            </a:tbl>
          </a:graphicData>
        </a:graphic>
      </p:graphicFrame>
      <p:sp>
        <p:nvSpPr>
          <p:cNvPr id="6" name="Rectangle 1">
            <a:extLst>
              <a:ext uri="{FF2B5EF4-FFF2-40B4-BE49-F238E27FC236}">
                <a16:creationId xmlns:a16="http://schemas.microsoft.com/office/drawing/2014/main" id="{272D4917-D4B9-94B7-EAEA-67F6307D3AAC}"/>
              </a:ext>
            </a:extLst>
          </p:cNvPr>
          <p:cNvSpPr>
            <a:spLocks noChangeArrowheads="1"/>
          </p:cNvSpPr>
          <p:nvPr/>
        </p:nvSpPr>
        <p:spPr bwMode="auto">
          <a:xfrm>
            <a:off x="-137160" y="-25831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Duration: 6-8 Weeks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4BD98523-5619-A1A2-B62B-0FF429C286AF}"/>
              </a:ext>
            </a:extLst>
          </p:cNvPr>
          <p:cNvSpPr txBox="1"/>
          <p:nvPr/>
        </p:nvSpPr>
        <p:spPr>
          <a:xfrm>
            <a:off x="228600" y="542390"/>
            <a:ext cx="7048500" cy="769441"/>
          </a:xfrm>
          <a:prstGeom prst="rect">
            <a:avLst/>
          </a:prstGeom>
          <a:noFill/>
        </p:spPr>
        <p:txBody>
          <a:bodyPr wrap="square">
            <a:spAutoFit/>
          </a:bodyPr>
          <a:lstStyle/>
          <a:p>
            <a:r>
              <a:rPr lang="en-US" sz="2200" b="1" dirty="0">
                <a:latin typeface="Arial" panose="020B0604020202020204" pitchFamily="34" charset="0"/>
                <a:cs typeface="Arial" panose="020B0604020202020204" pitchFamily="34" charset="0"/>
              </a:rPr>
              <a:t>Question 14 – Preparer Timesheets of a BA in various stages of SDLC</a:t>
            </a:r>
            <a:endParaRPr lang="en-IN"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04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DC4D-15BD-3408-0778-D377FDA8F69A}"/>
              </a:ext>
            </a:extLst>
          </p:cNvPr>
          <p:cNvSpPr>
            <a:spLocks noGrp="1"/>
          </p:cNvSpPr>
          <p:nvPr>
            <p:ph type="title"/>
          </p:nvPr>
        </p:nvSpPr>
        <p:spPr>
          <a:xfrm>
            <a:off x="225424" y="-76807"/>
            <a:ext cx="7294563" cy="751580"/>
          </a:xfrm>
        </p:spPr>
        <p:txBody>
          <a:bodyPr>
            <a:normAutofit/>
          </a:bodyPr>
          <a:lstStyle/>
          <a:p>
            <a:r>
              <a:rPr lang="en-US" sz="2200" dirty="0">
                <a:latin typeface="Arial" panose="020B0604020202020204" pitchFamily="34" charset="0"/>
                <a:cs typeface="Arial" panose="020B0604020202020204" pitchFamily="34" charset="0"/>
              </a:rPr>
              <a:t>Testing Timesheet of a BA </a:t>
            </a:r>
            <a:endParaRPr lang="en-IN" sz="22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03CD7AF4-E07C-425D-F8F0-1E64A1F08E1B}"/>
              </a:ext>
            </a:extLst>
          </p:cNvPr>
          <p:cNvGraphicFramePr>
            <a:graphicFrameLocks noGrp="1"/>
          </p:cNvGraphicFramePr>
          <p:nvPr>
            <p:ph sz="quarter" idx="17"/>
            <p:extLst>
              <p:ext uri="{D42A27DB-BD31-4B8C-83A1-F6EECF244321}">
                <p14:modId xmlns:p14="http://schemas.microsoft.com/office/powerpoint/2010/main" val="3769624918"/>
              </p:ext>
            </p:extLst>
          </p:nvPr>
        </p:nvGraphicFramePr>
        <p:xfrm>
          <a:off x="939800" y="823866"/>
          <a:ext cx="9906000" cy="3298117"/>
        </p:xfrm>
        <a:graphic>
          <a:graphicData uri="http://schemas.openxmlformats.org/drawingml/2006/table">
            <a:tbl>
              <a:tblPr firstRow="1" bandRow="1">
                <a:tableStyleId>{912C8C85-51F0-491E-9774-3900AFEF0FD7}</a:tableStyleId>
              </a:tblPr>
              <a:tblGrid>
                <a:gridCol w="3267532">
                  <a:extLst>
                    <a:ext uri="{9D8B030D-6E8A-4147-A177-3AD203B41FA5}">
                      <a16:colId xmlns:a16="http://schemas.microsoft.com/office/drawing/2014/main" val="1806985924"/>
                    </a:ext>
                  </a:extLst>
                </a:gridCol>
                <a:gridCol w="2383968">
                  <a:extLst>
                    <a:ext uri="{9D8B030D-6E8A-4147-A177-3AD203B41FA5}">
                      <a16:colId xmlns:a16="http://schemas.microsoft.com/office/drawing/2014/main" val="1395614227"/>
                    </a:ext>
                  </a:extLst>
                </a:gridCol>
                <a:gridCol w="4254500">
                  <a:extLst>
                    <a:ext uri="{9D8B030D-6E8A-4147-A177-3AD203B41FA5}">
                      <a16:colId xmlns:a16="http://schemas.microsoft.com/office/drawing/2014/main" val="1910828197"/>
                    </a:ext>
                  </a:extLst>
                </a:gridCol>
              </a:tblGrid>
              <a:tr h="349468">
                <a:tc>
                  <a:txBody>
                    <a:bodyPr/>
                    <a:lstStyle/>
                    <a:p>
                      <a:r>
                        <a:rPr lang="en-IN" dirty="0">
                          <a:latin typeface="Arial" panose="020B0604020202020204" pitchFamily="34" charset="0"/>
                          <a:cs typeface="Arial" panose="020B0604020202020204" pitchFamily="34" charset="0"/>
                        </a:rPr>
                        <a:t>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310872494"/>
                  </a:ext>
                </a:extLst>
              </a:tr>
              <a:tr h="562362">
                <a:tc>
                  <a:txBody>
                    <a:bodyPr/>
                    <a:lstStyle/>
                    <a:p>
                      <a:r>
                        <a:rPr lang="en-IN" dirty="0">
                          <a:latin typeface="Arial" panose="020B0604020202020204" pitchFamily="34" charset="0"/>
                          <a:cs typeface="Arial" panose="020B0604020202020204" pitchFamily="34" charset="0"/>
                        </a:rPr>
                        <a:t>Unit Testing Validation</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US">
                          <a:latin typeface="Arial" panose="020B0604020202020204" pitchFamily="34" charset="0"/>
                          <a:cs typeface="Arial" panose="020B0604020202020204" pitchFamily="34" charset="0"/>
                        </a:rPr>
                        <a:t>Work with testers to validate logic</a:t>
                      </a:r>
                    </a:p>
                  </a:txBody>
                  <a:tcPr anchor="ctr"/>
                </a:tc>
                <a:extLst>
                  <a:ext uri="{0D108BD9-81ED-4DB2-BD59-A6C34878D82A}">
                    <a16:rowId xmlns:a16="http://schemas.microsoft.com/office/drawing/2014/main" val="187384023"/>
                  </a:ext>
                </a:extLst>
              </a:tr>
              <a:tr h="522917">
                <a:tc>
                  <a:txBody>
                    <a:bodyPr/>
                    <a:lstStyle/>
                    <a:p>
                      <a:r>
                        <a:rPr lang="en-IN">
                          <a:latin typeface="Arial" panose="020B0604020202020204" pitchFamily="34" charset="0"/>
                          <a:cs typeface="Arial" panose="020B0604020202020204" pitchFamily="34" charset="0"/>
                        </a:rPr>
                        <a:t>Test Case Review</a:t>
                      </a:r>
                    </a:p>
                  </a:txBody>
                  <a:tcPr anchor="ctr"/>
                </a:tc>
                <a:tc>
                  <a:txBody>
                    <a:bodyPr/>
                    <a:lstStyle/>
                    <a:p>
                      <a:r>
                        <a:rPr lang="en-IN">
                          <a:latin typeface="Arial" panose="020B0604020202020204" pitchFamily="34" charset="0"/>
                          <a:cs typeface="Arial" panose="020B0604020202020204" pitchFamily="34" charset="0"/>
                        </a:rPr>
                        <a:t>30-50</a:t>
                      </a:r>
                    </a:p>
                  </a:txBody>
                  <a:tcPr anchor="ctr"/>
                </a:tc>
                <a:tc>
                  <a:txBody>
                    <a:bodyPr/>
                    <a:lstStyle/>
                    <a:p>
                      <a:r>
                        <a:rPr lang="en-IN" dirty="0">
                          <a:latin typeface="Arial" panose="020B0604020202020204" pitchFamily="34" charset="0"/>
                          <a:cs typeface="Arial" panose="020B0604020202020204" pitchFamily="34" charset="0"/>
                        </a:rPr>
                        <a:t>Align business expectations</a:t>
                      </a:r>
                    </a:p>
                  </a:txBody>
                  <a:tcPr anchor="ctr"/>
                </a:tc>
                <a:extLst>
                  <a:ext uri="{0D108BD9-81ED-4DB2-BD59-A6C34878D82A}">
                    <a16:rowId xmlns:a16="http://schemas.microsoft.com/office/drawing/2014/main" val="4221603506"/>
                  </a:ext>
                </a:extLst>
              </a:tr>
              <a:tr h="435484">
                <a:tc>
                  <a:txBody>
                    <a:bodyPr/>
                    <a:lstStyle/>
                    <a:p>
                      <a:r>
                        <a:rPr lang="en-IN">
                          <a:latin typeface="Arial" panose="020B0604020202020204" pitchFamily="34" charset="0"/>
                          <a:cs typeface="Arial" panose="020B0604020202020204" pitchFamily="34" charset="0"/>
                        </a:rPr>
                        <a:t>Test Case Review</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Collaborate with QA team</a:t>
                      </a:r>
                    </a:p>
                  </a:txBody>
                  <a:tcPr anchor="ctr"/>
                </a:tc>
                <a:extLst>
                  <a:ext uri="{0D108BD9-81ED-4DB2-BD59-A6C34878D82A}">
                    <a16:rowId xmlns:a16="http://schemas.microsoft.com/office/drawing/2014/main" val="3170411220"/>
                  </a:ext>
                </a:extLst>
              </a:tr>
              <a:tr h="522917">
                <a:tc>
                  <a:txBody>
                    <a:bodyPr/>
                    <a:lstStyle/>
                    <a:p>
                      <a:r>
                        <a:rPr lang="en-IN">
                          <a:latin typeface="Arial" panose="020B0604020202020204" pitchFamily="34" charset="0"/>
                          <a:cs typeface="Arial" panose="020B0604020202020204" pitchFamily="34" charset="0"/>
                        </a:rPr>
                        <a:t>Defect Triage &amp; Prioritization</a:t>
                      </a:r>
                    </a:p>
                  </a:txBody>
                  <a:tcPr anchor="ctr"/>
                </a:tc>
                <a:tc>
                  <a:txBody>
                    <a:bodyPr/>
                    <a:lstStyle/>
                    <a:p>
                      <a:r>
                        <a:rPr lang="en-IN">
                          <a:latin typeface="Arial" panose="020B0604020202020204" pitchFamily="34" charset="0"/>
                          <a:cs typeface="Arial" panose="020B0604020202020204" pitchFamily="34" charset="0"/>
                        </a:rPr>
                        <a:t>30-50</a:t>
                      </a:r>
                    </a:p>
                  </a:txBody>
                  <a:tcPr anchor="ctr"/>
                </a:tc>
                <a:tc>
                  <a:txBody>
                    <a:bodyPr/>
                    <a:lstStyle/>
                    <a:p>
                      <a:r>
                        <a:rPr lang="en-IN">
                          <a:latin typeface="Arial" panose="020B0604020202020204" pitchFamily="34" charset="0"/>
                          <a:cs typeface="Arial" panose="020B0604020202020204" pitchFamily="34" charset="0"/>
                        </a:rPr>
                        <a:t>Address system issues</a:t>
                      </a:r>
                    </a:p>
                  </a:txBody>
                  <a:tcPr anchor="ctr"/>
                </a:tc>
                <a:extLst>
                  <a:ext uri="{0D108BD9-81ED-4DB2-BD59-A6C34878D82A}">
                    <a16:rowId xmlns:a16="http://schemas.microsoft.com/office/drawing/2014/main" val="4118963651"/>
                  </a:ext>
                </a:extLst>
              </a:tr>
              <a:tr h="522917">
                <a:tc>
                  <a:txBody>
                    <a:bodyPr/>
                    <a:lstStyle/>
                    <a:p>
                      <a:r>
                        <a:rPr lang="en-IN">
                          <a:latin typeface="Arial" panose="020B0604020202020204" pitchFamily="34" charset="0"/>
                          <a:cs typeface="Arial" panose="020B0604020202020204" pitchFamily="34" charset="0"/>
                        </a:rPr>
                        <a:t>Integration Testing Validation</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Ensure modules work together</a:t>
                      </a:r>
                    </a:p>
                  </a:txBody>
                  <a:tcPr anchor="ctr"/>
                </a:tc>
                <a:extLst>
                  <a:ext uri="{0D108BD9-81ED-4DB2-BD59-A6C34878D82A}">
                    <a16:rowId xmlns:a16="http://schemas.microsoft.com/office/drawing/2014/main" val="625584784"/>
                  </a:ext>
                </a:extLst>
              </a:tr>
              <a:tr h="349468">
                <a:tc>
                  <a:txBody>
                    <a:bodyPr/>
                    <a:lstStyle/>
                    <a:p>
                      <a:r>
                        <a:rPr lang="en-IN">
                          <a:latin typeface="Arial" panose="020B0604020202020204" pitchFamily="34" charset="0"/>
                          <a:cs typeface="Arial" panose="020B0604020202020204" pitchFamily="34" charset="0"/>
                        </a:rPr>
                        <a:t>Business Logic Testing</a:t>
                      </a:r>
                    </a:p>
                  </a:txBody>
                  <a:tcPr anchor="ctr"/>
                </a:tc>
                <a:tc>
                  <a:txBody>
                    <a:bodyPr/>
                    <a:lstStyle/>
                    <a:p>
                      <a:r>
                        <a:rPr lang="en-IN" dirty="0">
                          <a:latin typeface="Arial" panose="020B0604020202020204" pitchFamily="34" charset="0"/>
                          <a:cs typeface="Arial" panose="020B0604020202020204" pitchFamily="34" charset="0"/>
                        </a:rPr>
                        <a:t>30-50</a:t>
                      </a:r>
                    </a:p>
                  </a:txBody>
                  <a:tcPr anchor="ctr"/>
                </a:tc>
                <a:tc>
                  <a:txBody>
                    <a:bodyPr/>
                    <a:lstStyle/>
                    <a:p>
                      <a:r>
                        <a:rPr lang="en-IN" dirty="0">
                          <a:latin typeface="Arial" panose="020B0604020202020204" pitchFamily="34" charset="0"/>
                          <a:cs typeface="Arial" panose="020B0604020202020204" pitchFamily="34" charset="0"/>
                        </a:rPr>
                        <a:t>Verify calculations &amp; w</a:t>
                      </a:r>
                    </a:p>
                  </a:txBody>
                  <a:tcPr anchor="ctr"/>
                </a:tc>
                <a:extLst>
                  <a:ext uri="{0D108BD9-81ED-4DB2-BD59-A6C34878D82A}">
                    <a16:rowId xmlns:a16="http://schemas.microsoft.com/office/drawing/2014/main" val="1382559463"/>
                  </a:ext>
                </a:extLst>
              </a:tr>
            </a:tbl>
          </a:graphicData>
        </a:graphic>
      </p:graphicFrame>
      <p:graphicFrame>
        <p:nvGraphicFramePr>
          <p:cNvPr id="6" name="Table 5">
            <a:extLst>
              <a:ext uri="{FF2B5EF4-FFF2-40B4-BE49-F238E27FC236}">
                <a16:creationId xmlns:a16="http://schemas.microsoft.com/office/drawing/2014/main" id="{A5092B8B-2CF9-3508-7A73-0630C5EE3E47}"/>
              </a:ext>
            </a:extLst>
          </p:cNvPr>
          <p:cNvGraphicFramePr>
            <a:graphicFrameLocks noGrp="1"/>
          </p:cNvGraphicFramePr>
          <p:nvPr>
            <p:extLst>
              <p:ext uri="{D42A27DB-BD31-4B8C-83A1-F6EECF244321}">
                <p14:modId xmlns:p14="http://schemas.microsoft.com/office/powerpoint/2010/main" val="578959080"/>
              </p:ext>
            </p:extLst>
          </p:nvPr>
        </p:nvGraphicFramePr>
        <p:xfrm>
          <a:off x="1117601" y="4974166"/>
          <a:ext cx="8493126" cy="1651000"/>
        </p:xfrm>
        <a:graphic>
          <a:graphicData uri="http://schemas.openxmlformats.org/drawingml/2006/table">
            <a:tbl>
              <a:tblPr firstRow="1" bandRow="1">
                <a:tableStyleId>{912C8C85-51F0-491E-9774-3900AFEF0FD7}</a:tableStyleId>
              </a:tblPr>
              <a:tblGrid>
                <a:gridCol w="2831042">
                  <a:extLst>
                    <a:ext uri="{9D8B030D-6E8A-4147-A177-3AD203B41FA5}">
                      <a16:colId xmlns:a16="http://schemas.microsoft.com/office/drawing/2014/main" val="3835386468"/>
                    </a:ext>
                  </a:extLst>
                </a:gridCol>
                <a:gridCol w="2831042">
                  <a:extLst>
                    <a:ext uri="{9D8B030D-6E8A-4147-A177-3AD203B41FA5}">
                      <a16:colId xmlns:a16="http://schemas.microsoft.com/office/drawing/2014/main" val="1558593577"/>
                    </a:ext>
                  </a:extLst>
                </a:gridCol>
                <a:gridCol w="2831042">
                  <a:extLst>
                    <a:ext uri="{9D8B030D-6E8A-4147-A177-3AD203B41FA5}">
                      <a16:colId xmlns:a16="http://schemas.microsoft.com/office/drawing/2014/main" val="4187619379"/>
                    </a:ext>
                  </a:extLst>
                </a:gridCol>
              </a:tblGrid>
              <a:tr h="370840">
                <a:tc>
                  <a:txBody>
                    <a:bodyPr/>
                    <a:lstStyle/>
                    <a:p>
                      <a:r>
                        <a:rPr lang="en-IN" dirty="0">
                          <a:latin typeface="Arial" panose="020B0604020202020204" pitchFamily="34" charset="0"/>
                          <a:cs typeface="Arial" panose="020B0604020202020204" pitchFamily="34" charset="0"/>
                        </a:rPr>
                        <a:t>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1471412383"/>
                  </a:ext>
                </a:extLst>
              </a:tr>
              <a:tr h="370840">
                <a:tc>
                  <a:txBody>
                    <a:bodyPr/>
                    <a:lstStyle/>
                    <a:p>
                      <a:r>
                        <a:rPr lang="en-IN" dirty="0">
                          <a:latin typeface="Arial" panose="020B0604020202020204" pitchFamily="34" charset="0"/>
                          <a:cs typeface="Arial" panose="020B0604020202020204" pitchFamily="34" charset="0"/>
                        </a:rPr>
                        <a:t>Clarifications to Developers</a:t>
                      </a:r>
                    </a:p>
                  </a:txBody>
                  <a:tcPr anchor="ctr"/>
                </a:tc>
                <a:tc>
                  <a:txBody>
                    <a:bodyPr/>
                    <a:lstStyle/>
                    <a:p>
                      <a:r>
                        <a:rPr lang="en-IN">
                          <a:latin typeface="Arial" panose="020B0604020202020204" pitchFamily="34" charset="0"/>
                          <a:cs typeface="Arial" panose="020B0604020202020204" pitchFamily="34" charset="0"/>
                        </a:rPr>
                        <a:t>50-70</a:t>
                      </a:r>
                    </a:p>
                  </a:txBody>
                  <a:tcPr anchor="ctr"/>
                </a:tc>
                <a:tc>
                  <a:txBody>
                    <a:bodyPr/>
                    <a:lstStyle/>
                    <a:p>
                      <a:r>
                        <a:rPr lang="en-IN">
                          <a:latin typeface="Arial" panose="020B0604020202020204" pitchFamily="34" charset="0"/>
                          <a:cs typeface="Arial" panose="020B0604020202020204" pitchFamily="34" charset="0"/>
                        </a:rPr>
                        <a:t>Continuous support</a:t>
                      </a:r>
                    </a:p>
                  </a:txBody>
                  <a:tcPr anchor="ctr"/>
                </a:tc>
                <a:extLst>
                  <a:ext uri="{0D108BD9-81ED-4DB2-BD59-A6C34878D82A}">
                    <a16:rowId xmlns:a16="http://schemas.microsoft.com/office/drawing/2014/main" val="2645384612"/>
                  </a:ext>
                </a:extLst>
              </a:tr>
              <a:tr h="0">
                <a:tc>
                  <a:txBody>
                    <a:bodyPr/>
                    <a:lstStyle/>
                    <a:p>
                      <a:r>
                        <a:rPr lang="en-IN">
                          <a:latin typeface="Arial" panose="020B0604020202020204" pitchFamily="34" charset="0"/>
                          <a:cs typeface="Arial" panose="020B0604020202020204" pitchFamily="34" charset="0"/>
                        </a:rPr>
                        <a:t>Refinement of Change Requests</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dirty="0">
                          <a:latin typeface="Arial" panose="020B0604020202020204" pitchFamily="34" charset="0"/>
                          <a:cs typeface="Arial" panose="020B0604020202020204" pitchFamily="34" charset="0"/>
                        </a:rPr>
                        <a:t>Handling evolving business needs</a:t>
                      </a:r>
                    </a:p>
                  </a:txBody>
                  <a:tcPr anchor="ctr"/>
                </a:tc>
                <a:extLst>
                  <a:ext uri="{0D108BD9-81ED-4DB2-BD59-A6C34878D82A}">
                    <a16:rowId xmlns:a16="http://schemas.microsoft.com/office/drawing/2014/main" val="250760998"/>
                  </a:ext>
                </a:extLst>
              </a:tr>
            </a:tbl>
          </a:graphicData>
        </a:graphic>
      </p:graphicFrame>
      <p:sp>
        <p:nvSpPr>
          <p:cNvPr id="8" name="TextBox 7">
            <a:extLst>
              <a:ext uri="{FF2B5EF4-FFF2-40B4-BE49-F238E27FC236}">
                <a16:creationId xmlns:a16="http://schemas.microsoft.com/office/drawing/2014/main" id="{80C39A0C-AFED-9C9C-3E66-05CB631BC398}"/>
              </a:ext>
            </a:extLst>
          </p:cNvPr>
          <p:cNvSpPr txBox="1"/>
          <p:nvPr/>
        </p:nvSpPr>
        <p:spPr>
          <a:xfrm>
            <a:off x="225424" y="4363408"/>
            <a:ext cx="7496175" cy="430887"/>
          </a:xfrm>
          <a:prstGeom prst="rect">
            <a:avLst/>
          </a:prstGeom>
          <a:noFill/>
        </p:spPr>
        <p:txBody>
          <a:bodyPr wrap="square">
            <a:spAutoFit/>
          </a:bodyPr>
          <a:lstStyle/>
          <a:p>
            <a:r>
              <a:rPr lang="en-IN" sz="2200" b="1" dirty="0">
                <a:latin typeface="Arial" panose="020B0604020202020204" pitchFamily="34" charset="0"/>
                <a:cs typeface="Arial" panose="020B0604020202020204" pitchFamily="34" charset="0"/>
              </a:rPr>
              <a:t>Development</a:t>
            </a:r>
            <a:r>
              <a:rPr lang="en-US" sz="2200" b="1" dirty="0">
                <a:solidFill>
                  <a:schemeClr val="accent6">
                    <a:lumMod val="50000"/>
                  </a:schemeClr>
                </a:solidFill>
                <a:latin typeface="Arial" panose="020B0604020202020204" pitchFamily="34" charset="0"/>
                <a:cs typeface="Arial" panose="020B0604020202020204" pitchFamily="34" charset="0"/>
              </a:rPr>
              <a:t> Timesheet of a BA</a:t>
            </a:r>
            <a:endParaRPr lang="en-IN" sz="2200" b="1" dirty="0">
              <a:solidFill>
                <a:schemeClr val="accent6">
                  <a:lumMod val="50000"/>
                </a:schemeClr>
              </a:solidFill>
            </a:endParaRPr>
          </a:p>
        </p:txBody>
      </p:sp>
    </p:spTree>
    <p:extLst>
      <p:ext uri="{BB962C8B-B14F-4D97-AF65-F5344CB8AC3E}">
        <p14:creationId xmlns:p14="http://schemas.microsoft.com/office/powerpoint/2010/main" val="362194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6595-7553-1C64-177B-45768B7A1C16}"/>
              </a:ext>
            </a:extLst>
          </p:cNvPr>
          <p:cNvSpPr>
            <a:spLocks noGrp="1"/>
          </p:cNvSpPr>
          <p:nvPr>
            <p:ph type="title"/>
          </p:nvPr>
        </p:nvSpPr>
        <p:spPr>
          <a:xfrm>
            <a:off x="490538" y="6386"/>
            <a:ext cx="7294563" cy="606389"/>
          </a:xfrm>
        </p:spPr>
        <p:txBody>
          <a:bodyPr>
            <a:noAutofit/>
          </a:bodyPr>
          <a:lstStyle/>
          <a:p>
            <a:r>
              <a:rPr lang="en-US" sz="2200" dirty="0">
                <a:latin typeface="Arial" panose="020B0604020202020204" pitchFamily="34" charset="0"/>
                <a:cs typeface="Arial" panose="020B0604020202020204" pitchFamily="34" charset="0"/>
              </a:rPr>
              <a:t>UAT Timesheet of a BA </a:t>
            </a:r>
            <a:endParaRPr lang="en-IN" sz="22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3455055F-6500-C943-EC8A-D1D726FFA1D6}"/>
              </a:ext>
            </a:extLst>
          </p:cNvPr>
          <p:cNvGraphicFramePr>
            <a:graphicFrameLocks noGrp="1"/>
          </p:cNvGraphicFramePr>
          <p:nvPr>
            <p:ph sz="quarter" idx="17"/>
            <p:extLst>
              <p:ext uri="{D42A27DB-BD31-4B8C-83A1-F6EECF244321}">
                <p14:modId xmlns:p14="http://schemas.microsoft.com/office/powerpoint/2010/main" val="3014682071"/>
              </p:ext>
            </p:extLst>
          </p:nvPr>
        </p:nvGraphicFramePr>
        <p:xfrm>
          <a:off x="791125" y="612775"/>
          <a:ext cx="8230088" cy="2392680"/>
        </p:xfrm>
        <a:graphic>
          <a:graphicData uri="http://schemas.openxmlformats.org/drawingml/2006/table">
            <a:tbl>
              <a:tblPr firstRow="1" bandRow="1">
                <a:tableStyleId>{912C8C85-51F0-491E-9774-3900AFEF0FD7}</a:tableStyleId>
              </a:tblPr>
              <a:tblGrid>
                <a:gridCol w="2876021">
                  <a:extLst>
                    <a:ext uri="{9D8B030D-6E8A-4147-A177-3AD203B41FA5}">
                      <a16:colId xmlns:a16="http://schemas.microsoft.com/office/drawing/2014/main" val="1419942859"/>
                    </a:ext>
                  </a:extLst>
                </a:gridCol>
                <a:gridCol w="2267966">
                  <a:extLst>
                    <a:ext uri="{9D8B030D-6E8A-4147-A177-3AD203B41FA5}">
                      <a16:colId xmlns:a16="http://schemas.microsoft.com/office/drawing/2014/main" val="3282864046"/>
                    </a:ext>
                  </a:extLst>
                </a:gridCol>
                <a:gridCol w="3086101">
                  <a:extLst>
                    <a:ext uri="{9D8B030D-6E8A-4147-A177-3AD203B41FA5}">
                      <a16:colId xmlns:a16="http://schemas.microsoft.com/office/drawing/2014/main" val="1993686164"/>
                    </a:ext>
                  </a:extLst>
                </a:gridCol>
              </a:tblGrid>
              <a:tr h="370840">
                <a:tc>
                  <a:txBody>
                    <a:bodyPr/>
                    <a:lstStyle/>
                    <a:p>
                      <a:r>
                        <a:rPr lang="en-IN" dirty="0">
                          <a:latin typeface="Arial" panose="020B0604020202020204" pitchFamily="34" charset="0"/>
                          <a:cs typeface="Arial" panose="020B0604020202020204" pitchFamily="34" charset="0"/>
                        </a:rPr>
                        <a: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dirty="0">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2137382307"/>
                  </a:ext>
                </a:extLst>
              </a:tr>
              <a:tr h="370840">
                <a:tc>
                  <a:txBody>
                    <a:bodyPr/>
                    <a:lstStyle/>
                    <a:p>
                      <a:r>
                        <a:rPr lang="en-IN" dirty="0">
                          <a:latin typeface="Arial" panose="020B0604020202020204" pitchFamily="34" charset="0"/>
                          <a:cs typeface="Arial" panose="020B0604020202020204" pitchFamily="34" charset="0"/>
                        </a:rPr>
                        <a:t>UAT Scenario Preparation</a:t>
                      </a:r>
                    </a:p>
                  </a:txBody>
                  <a:tcPr anchor="ctr"/>
                </a:tc>
                <a:tc>
                  <a:txBody>
                    <a:bodyPr/>
                    <a:lstStyle/>
                    <a:p>
                      <a:r>
                        <a:rPr lang="en-IN">
                          <a:latin typeface="Arial" panose="020B0604020202020204" pitchFamily="34" charset="0"/>
                          <a:cs typeface="Arial" panose="020B0604020202020204" pitchFamily="34" charset="0"/>
                        </a:rPr>
                        <a:t>30-50</a:t>
                      </a:r>
                    </a:p>
                  </a:txBody>
                  <a:tcPr anchor="ctr"/>
                </a:tc>
                <a:tc>
                  <a:txBody>
                    <a:bodyPr/>
                    <a:lstStyle/>
                    <a:p>
                      <a:r>
                        <a:rPr lang="en-US">
                          <a:latin typeface="Arial" panose="020B0604020202020204" pitchFamily="34" charset="0"/>
                          <a:cs typeface="Arial" panose="020B0604020202020204" pitchFamily="34" charset="0"/>
                        </a:rPr>
                        <a:t>Define key user test cases</a:t>
                      </a:r>
                    </a:p>
                  </a:txBody>
                  <a:tcPr anchor="ctr"/>
                </a:tc>
                <a:extLst>
                  <a:ext uri="{0D108BD9-81ED-4DB2-BD59-A6C34878D82A}">
                    <a16:rowId xmlns:a16="http://schemas.microsoft.com/office/drawing/2014/main" val="3623142923"/>
                  </a:ext>
                </a:extLst>
              </a:tr>
              <a:tr h="370840">
                <a:tc>
                  <a:txBody>
                    <a:bodyPr/>
                    <a:lstStyle/>
                    <a:p>
                      <a:r>
                        <a:rPr lang="en-IN">
                          <a:latin typeface="Arial" panose="020B0604020202020204" pitchFamily="34" charset="0"/>
                          <a:cs typeface="Arial" panose="020B0604020202020204" pitchFamily="34" charset="0"/>
                        </a:rPr>
                        <a:t>UAT Execution &amp; Monitoring</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Work closely with users</a:t>
                      </a:r>
                    </a:p>
                  </a:txBody>
                  <a:tcPr anchor="ctr"/>
                </a:tc>
                <a:extLst>
                  <a:ext uri="{0D108BD9-81ED-4DB2-BD59-A6C34878D82A}">
                    <a16:rowId xmlns:a16="http://schemas.microsoft.com/office/drawing/2014/main" val="217787142"/>
                  </a:ext>
                </a:extLst>
              </a:tr>
              <a:tr h="370840">
                <a:tc>
                  <a:txBody>
                    <a:bodyPr/>
                    <a:lstStyle/>
                    <a:p>
                      <a:r>
                        <a:rPr lang="en-IN">
                          <a:latin typeface="Arial" panose="020B0604020202020204" pitchFamily="34" charset="0"/>
                          <a:cs typeface="Arial" panose="020B0604020202020204" pitchFamily="34" charset="0"/>
                        </a:rPr>
                        <a:t>Issue Resolution</a:t>
                      </a:r>
                    </a:p>
                  </a:txBody>
                  <a:tcPr anchor="ctr"/>
                </a:tc>
                <a:tc>
                  <a:txBody>
                    <a:bodyPr/>
                    <a:lstStyle/>
                    <a:p>
                      <a:r>
                        <a:rPr lang="en-IN">
                          <a:latin typeface="Arial" panose="020B0604020202020204" pitchFamily="34" charset="0"/>
                          <a:cs typeface="Arial" panose="020B0604020202020204" pitchFamily="34" charset="0"/>
                        </a:rPr>
                        <a:t>40-60</a:t>
                      </a:r>
                    </a:p>
                  </a:txBody>
                  <a:tcPr anchor="ctr"/>
                </a:tc>
                <a:tc>
                  <a:txBody>
                    <a:bodyPr/>
                    <a:lstStyle/>
                    <a:p>
                      <a:r>
                        <a:rPr lang="en-IN">
                          <a:latin typeface="Arial" panose="020B0604020202020204" pitchFamily="34" charset="0"/>
                          <a:cs typeface="Arial" panose="020B0604020202020204" pitchFamily="34" charset="0"/>
                        </a:rPr>
                        <a:t>Coordinate fixes with developers</a:t>
                      </a:r>
                    </a:p>
                  </a:txBody>
                  <a:tcPr anchor="ctr"/>
                </a:tc>
                <a:extLst>
                  <a:ext uri="{0D108BD9-81ED-4DB2-BD59-A6C34878D82A}">
                    <a16:rowId xmlns:a16="http://schemas.microsoft.com/office/drawing/2014/main" val="2327925207"/>
                  </a:ext>
                </a:extLst>
              </a:tr>
              <a:tr h="370840">
                <a:tc>
                  <a:txBody>
                    <a:bodyPr/>
                    <a:lstStyle/>
                    <a:p>
                      <a:r>
                        <a:rPr lang="en-IN" dirty="0">
                          <a:latin typeface="Arial" panose="020B0604020202020204" pitchFamily="34" charset="0"/>
                          <a:cs typeface="Arial" panose="020B0604020202020204" pitchFamily="34" charset="0"/>
                        </a:rPr>
                        <a:t>Final Sign-off &amp; Approval</a:t>
                      </a:r>
                    </a:p>
                  </a:txBody>
                  <a:tcPr anchor="ctr"/>
                </a:tc>
                <a:tc>
                  <a:txBody>
                    <a:bodyPr/>
                    <a:lstStyle/>
                    <a:p>
                      <a:r>
                        <a:rPr lang="en-IN" dirty="0">
                          <a:latin typeface="Arial" panose="020B0604020202020204" pitchFamily="34" charset="0"/>
                          <a:cs typeface="Arial" panose="020B0604020202020204" pitchFamily="34" charset="0"/>
                        </a:rPr>
                        <a:t>20-30</a:t>
                      </a:r>
                    </a:p>
                  </a:txBody>
                  <a:tcPr anchor="ctr"/>
                </a:tc>
                <a:tc>
                  <a:txBody>
                    <a:bodyPr/>
                    <a:lstStyle/>
                    <a:p>
                      <a:r>
                        <a:rPr lang="en-IN" dirty="0">
                          <a:latin typeface="Arial" panose="020B0604020202020204" pitchFamily="34" charset="0"/>
                          <a:cs typeface="Arial" panose="020B0604020202020204" pitchFamily="34" charset="0"/>
                        </a:rPr>
                        <a:t>Handover to production</a:t>
                      </a:r>
                    </a:p>
                  </a:txBody>
                  <a:tcPr anchor="ctr"/>
                </a:tc>
                <a:extLst>
                  <a:ext uri="{0D108BD9-81ED-4DB2-BD59-A6C34878D82A}">
                    <a16:rowId xmlns:a16="http://schemas.microsoft.com/office/drawing/2014/main" val="2752304106"/>
                  </a:ext>
                </a:extLst>
              </a:tr>
            </a:tbl>
          </a:graphicData>
        </a:graphic>
      </p:graphicFrame>
      <p:sp>
        <p:nvSpPr>
          <p:cNvPr id="8" name="Title 1">
            <a:extLst>
              <a:ext uri="{FF2B5EF4-FFF2-40B4-BE49-F238E27FC236}">
                <a16:creationId xmlns:a16="http://schemas.microsoft.com/office/drawing/2014/main" id="{A43C5A26-71CC-3E4F-EAB2-AD1331519B45}"/>
              </a:ext>
            </a:extLst>
          </p:cNvPr>
          <p:cNvSpPr txBox="1">
            <a:spLocks/>
          </p:cNvSpPr>
          <p:nvPr/>
        </p:nvSpPr>
        <p:spPr>
          <a:xfrm>
            <a:off x="490538" y="3209378"/>
            <a:ext cx="8831262" cy="606389"/>
          </a:xfrm>
          <a:prstGeom prst="rect">
            <a:avLst/>
          </a:prstGeom>
        </p:spPr>
        <p:txBody>
          <a:bodyPr vert="horz" lIns="109728" tIns="109728" rIns="109728" bIns="91440" rtlCol="0" anchor="b">
            <a:normAutofit fontScale="97500"/>
          </a:bodyPr>
          <a:lstStyle>
            <a:lvl1pPr algn="l" defTabSz="914400" rtl="0" eaLnBrk="1" latinLnBrk="0" hangingPunct="1">
              <a:lnSpc>
                <a:spcPct val="100000"/>
              </a:lnSpc>
              <a:spcBef>
                <a:spcPct val="0"/>
              </a:spcBef>
              <a:buNone/>
              <a:defRPr sz="3200" b="1" kern="1200" spc="150" baseline="0">
                <a:solidFill>
                  <a:schemeClr val="tx1">
                    <a:lumMod val="75000"/>
                    <a:lumOff val="25000"/>
                  </a:schemeClr>
                </a:solidFill>
                <a:latin typeface="+mj-lt"/>
                <a:ea typeface="+mj-ea"/>
                <a:cs typeface="+mj-cs"/>
              </a:defRPr>
            </a:lvl1pPr>
          </a:lstStyle>
          <a:p>
            <a:r>
              <a:rPr lang="en-US" sz="2200" dirty="0">
                <a:latin typeface="Arial" panose="020B0604020202020204" pitchFamily="34" charset="0"/>
                <a:cs typeface="Arial" panose="020B0604020202020204" pitchFamily="34" charset="0"/>
              </a:rPr>
              <a:t>Deployment &amp;Implementation Timesheet of a BA</a:t>
            </a:r>
            <a:endParaRPr lang="en-IN" sz="22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E6E03806-3B4A-BBE7-A06D-CD95B78E569A}"/>
              </a:ext>
            </a:extLst>
          </p:cNvPr>
          <p:cNvGraphicFramePr>
            <a:graphicFrameLocks noGrp="1"/>
          </p:cNvGraphicFramePr>
          <p:nvPr>
            <p:extLst>
              <p:ext uri="{D42A27DB-BD31-4B8C-83A1-F6EECF244321}">
                <p14:modId xmlns:p14="http://schemas.microsoft.com/office/powerpoint/2010/main" val="21808121"/>
              </p:ext>
            </p:extLst>
          </p:nvPr>
        </p:nvGraphicFramePr>
        <p:xfrm>
          <a:off x="702225" y="4019691"/>
          <a:ext cx="9051375" cy="2517139"/>
        </p:xfrm>
        <a:graphic>
          <a:graphicData uri="http://schemas.openxmlformats.org/drawingml/2006/table">
            <a:tbl>
              <a:tblPr firstRow="1" bandRow="1">
                <a:tableStyleId>{912C8C85-51F0-491E-9774-3900AFEF0FD7}</a:tableStyleId>
              </a:tblPr>
              <a:tblGrid>
                <a:gridCol w="3017125">
                  <a:extLst>
                    <a:ext uri="{9D8B030D-6E8A-4147-A177-3AD203B41FA5}">
                      <a16:colId xmlns:a16="http://schemas.microsoft.com/office/drawing/2014/main" val="31692872"/>
                    </a:ext>
                  </a:extLst>
                </a:gridCol>
                <a:gridCol w="2279478">
                  <a:extLst>
                    <a:ext uri="{9D8B030D-6E8A-4147-A177-3AD203B41FA5}">
                      <a16:colId xmlns:a16="http://schemas.microsoft.com/office/drawing/2014/main" val="287110977"/>
                    </a:ext>
                  </a:extLst>
                </a:gridCol>
                <a:gridCol w="3754772">
                  <a:extLst>
                    <a:ext uri="{9D8B030D-6E8A-4147-A177-3AD203B41FA5}">
                      <a16:colId xmlns:a16="http://schemas.microsoft.com/office/drawing/2014/main" val="2336298533"/>
                    </a:ext>
                  </a:extLst>
                </a:gridCol>
              </a:tblGrid>
              <a:tr h="439596">
                <a:tc>
                  <a:txBody>
                    <a:bodyPr/>
                    <a:lstStyle/>
                    <a:p>
                      <a:r>
                        <a:rPr lang="en-IN" dirty="0">
                          <a:latin typeface="Arial" panose="020B0604020202020204" pitchFamily="34" charset="0"/>
                          <a:cs typeface="Arial" panose="020B0604020202020204" pitchFamily="34" charset="0"/>
                        </a:rPr>
                        <a:t>Task</a:t>
                      </a:r>
                    </a:p>
                  </a:txBody>
                  <a:tcPr anchor="ctr"/>
                </a:tc>
                <a:tc>
                  <a:txBody>
                    <a:bodyPr/>
                    <a:lstStyle/>
                    <a:p>
                      <a:r>
                        <a:rPr lang="en-IN">
                          <a:latin typeface="Arial" panose="020B0604020202020204" pitchFamily="34" charset="0"/>
                          <a:cs typeface="Arial" panose="020B0604020202020204" pitchFamily="34" charset="0"/>
                        </a:rPr>
                        <a:t>Estimated Hours</a:t>
                      </a:r>
                    </a:p>
                  </a:txBody>
                  <a:tcPr anchor="ctr"/>
                </a:tc>
                <a:tc>
                  <a:txBody>
                    <a:bodyPr/>
                    <a:lstStyle/>
                    <a:p>
                      <a:r>
                        <a:rPr lang="en-IN" dirty="0">
                          <a:latin typeface="Arial" panose="020B0604020202020204" pitchFamily="34" charset="0"/>
                          <a:cs typeface="Arial" panose="020B0604020202020204" pitchFamily="34" charset="0"/>
                        </a:rPr>
                        <a:t>Comments</a:t>
                      </a:r>
                    </a:p>
                  </a:txBody>
                  <a:tcPr anchor="ctr"/>
                </a:tc>
                <a:extLst>
                  <a:ext uri="{0D108BD9-81ED-4DB2-BD59-A6C34878D82A}">
                    <a16:rowId xmlns:a16="http://schemas.microsoft.com/office/drawing/2014/main" val="2747981609"/>
                  </a:ext>
                </a:extLst>
              </a:tr>
              <a:tr h="439596">
                <a:tc>
                  <a:txBody>
                    <a:bodyPr/>
                    <a:lstStyle/>
                    <a:p>
                      <a:r>
                        <a:rPr lang="en-IN" dirty="0">
                          <a:latin typeface="Arial" panose="020B0604020202020204" pitchFamily="34" charset="0"/>
                          <a:cs typeface="Arial" panose="020B0604020202020204" pitchFamily="34" charset="0"/>
                        </a:rPr>
                        <a:t>Go-Live Readiness Review</a:t>
                      </a:r>
                    </a:p>
                  </a:txBody>
                  <a:tcPr anchor="ctr"/>
                </a:tc>
                <a:tc>
                  <a:txBody>
                    <a:bodyPr/>
                    <a:lstStyle/>
                    <a:p>
                      <a:r>
                        <a:rPr lang="en-IN">
                          <a:latin typeface="Arial" panose="020B0604020202020204" pitchFamily="34" charset="0"/>
                          <a:cs typeface="Arial" panose="020B0604020202020204" pitchFamily="34" charset="0"/>
                        </a:rPr>
                        <a:t>30-40</a:t>
                      </a:r>
                    </a:p>
                  </a:txBody>
                  <a:tcPr anchor="ctr"/>
                </a:tc>
                <a:tc>
                  <a:txBody>
                    <a:bodyPr/>
                    <a:lstStyle/>
                    <a:p>
                      <a:r>
                        <a:rPr lang="en-IN">
                          <a:latin typeface="Arial" panose="020B0604020202020204" pitchFamily="34" charset="0"/>
                          <a:cs typeface="Arial" panose="020B0604020202020204" pitchFamily="34" charset="0"/>
                        </a:rPr>
                        <a:t>Ensure system stability</a:t>
                      </a:r>
                    </a:p>
                  </a:txBody>
                  <a:tcPr anchor="ctr"/>
                </a:tc>
                <a:extLst>
                  <a:ext uri="{0D108BD9-81ED-4DB2-BD59-A6C34878D82A}">
                    <a16:rowId xmlns:a16="http://schemas.microsoft.com/office/drawing/2014/main" val="1171000447"/>
                  </a:ext>
                </a:extLst>
              </a:tr>
              <a:tr h="758755">
                <a:tc>
                  <a:txBody>
                    <a:bodyPr/>
                    <a:lstStyle/>
                    <a:p>
                      <a:r>
                        <a:rPr lang="en-IN" dirty="0">
                          <a:latin typeface="Arial" panose="020B0604020202020204" pitchFamily="34" charset="0"/>
                          <a:cs typeface="Arial" panose="020B0604020202020204" pitchFamily="34" charset="0"/>
                        </a:rPr>
                        <a:t>Training &amp; User Documentation</a:t>
                      </a:r>
                    </a:p>
                  </a:txBody>
                  <a:tcPr anchor="ctr"/>
                </a:tc>
                <a:tc>
                  <a:txBody>
                    <a:bodyPr/>
                    <a:lstStyle/>
                    <a:p>
                      <a:r>
                        <a:rPr lang="en-IN" dirty="0">
                          <a:latin typeface="Arial" panose="020B0604020202020204" pitchFamily="34" charset="0"/>
                          <a:cs typeface="Arial" panose="020B0604020202020204" pitchFamily="34" charset="0"/>
                        </a:rPr>
                        <a:t>30-50</a:t>
                      </a:r>
                    </a:p>
                  </a:txBody>
                  <a:tcPr anchor="ctr"/>
                </a:tc>
                <a:tc>
                  <a:txBody>
                    <a:bodyPr/>
                    <a:lstStyle/>
                    <a:p>
                      <a:r>
                        <a:rPr lang="en-IN">
                          <a:latin typeface="Arial" panose="020B0604020202020204" pitchFamily="34" charset="0"/>
                          <a:cs typeface="Arial" panose="020B0604020202020204" pitchFamily="34" charset="0"/>
                        </a:rPr>
                        <a:t>Conduct end-user training</a:t>
                      </a:r>
                    </a:p>
                  </a:txBody>
                  <a:tcPr anchor="ctr"/>
                </a:tc>
                <a:extLst>
                  <a:ext uri="{0D108BD9-81ED-4DB2-BD59-A6C34878D82A}">
                    <a16:rowId xmlns:a16="http://schemas.microsoft.com/office/drawing/2014/main" val="2948378565"/>
                  </a:ext>
                </a:extLst>
              </a:tr>
              <a:tr h="439596">
                <a:tc>
                  <a:txBody>
                    <a:bodyPr/>
                    <a:lstStyle/>
                    <a:p>
                      <a:r>
                        <a:rPr lang="en-IN">
                          <a:latin typeface="Arial" panose="020B0604020202020204" pitchFamily="34" charset="0"/>
                          <a:cs typeface="Arial" panose="020B0604020202020204" pitchFamily="34" charset="0"/>
                        </a:rPr>
                        <a:t>Post-Go Live Support</a:t>
                      </a:r>
                    </a:p>
                  </a:txBody>
                  <a:tcPr anchor="ctr"/>
                </a:tc>
                <a:tc>
                  <a:txBody>
                    <a:bodyPr/>
                    <a:lstStyle/>
                    <a:p>
                      <a:r>
                        <a:rPr lang="en-IN" dirty="0">
                          <a:latin typeface="Arial" panose="020B0604020202020204" pitchFamily="34" charset="0"/>
                          <a:cs typeface="Arial" panose="020B0604020202020204" pitchFamily="34" charset="0"/>
                        </a:rPr>
                        <a:t>50-70</a:t>
                      </a:r>
                    </a:p>
                  </a:txBody>
                  <a:tcPr anchor="ctr"/>
                </a:tc>
                <a:tc>
                  <a:txBody>
                    <a:bodyPr/>
                    <a:lstStyle/>
                    <a:p>
                      <a:r>
                        <a:rPr lang="en-IN" dirty="0">
                          <a:latin typeface="Arial" panose="020B0604020202020204" pitchFamily="34" charset="0"/>
                          <a:cs typeface="Arial" panose="020B0604020202020204" pitchFamily="34" charset="0"/>
                        </a:rPr>
                        <a:t>Handle early-stage issues</a:t>
                      </a:r>
                    </a:p>
                  </a:txBody>
                  <a:tcPr anchor="ctr"/>
                </a:tc>
                <a:extLst>
                  <a:ext uri="{0D108BD9-81ED-4DB2-BD59-A6C34878D82A}">
                    <a16:rowId xmlns:a16="http://schemas.microsoft.com/office/drawing/2014/main" val="2617886618"/>
                  </a:ext>
                </a:extLst>
              </a:tr>
              <a:tr h="439596">
                <a:tc>
                  <a:txBody>
                    <a:bodyPr/>
                    <a:lstStyle/>
                    <a:p>
                      <a:r>
                        <a:rPr lang="en-IN" dirty="0">
                          <a:latin typeface="Arial" panose="020B0604020202020204" pitchFamily="34" charset="0"/>
                          <a:cs typeface="Arial" panose="020B0604020202020204" pitchFamily="34" charset="0"/>
                        </a:rPr>
                        <a:t>Transition to Operations</a:t>
                      </a:r>
                    </a:p>
                  </a:txBody>
                  <a:tcPr anchor="ctr"/>
                </a:tc>
                <a:tc>
                  <a:txBody>
                    <a:bodyPr/>
                    <a:lstStyle/>
                    <a:p>
                      <a:r>
                        <a:rPr lang="en-IN">
                          <a:latin typeface="Arial" panose="020B0604020202020204" pitchFamily="34" charset="0"/>
                          <a:cs typeface="Arial" panose="020B0604020202020204" pitchFamily="34" charset="0"/>
                        </a:rPr>
                        <a:t>30-40</a:t>
                      </a:r>
                    </a:p>
                  </a:txBody>
                  <a:tcPr anchor="ctr"/>
                </a:tc>
                <a:tc>
                  <a:txBody>
                    <a:bodyPr/>
                    <a:lstStyle/>
                    <a:p>
                      <a:r>
                        <a:rPr lang="en-US" dirty="0">
                          <a:latin typeface="Arial" panose="020B0604020202020204" pitchFamily="34" charset="0"/>
                          <a:cs typeface="Arial" panose="020B0604020202020204" pitchFamily="34" charset="0"/>
                        </a:rPr>
                        <a:t>Handover to IT support teams</a:t>
                      </a:r>
                    </a:p>
                  </a:txBody>
                  <a:tcPr anchor="ctr"/>
                </a:tc>
                <a:extLst>
                  <a:ext uri="{0D108BD9-81ED-4DB2-BD59-A6C34878D82A}">
                    <a16:rowId xmlns:a16="http://schemas.microsoft.com/office/drawing/2014/main" val="3468086083"/>
                  </a:ext>
                </a:extLst>
              </a:tr>
            </a:tbl>
          </a:graphicData>
        </a:graphic>
      </p:graphicFrame>
    </p:spTree>
    <p:extLst>
      <p:ext uri="{BB962C8B-B14F-4D97-AF65-F5344CB8AC3E}">
        <p14:creationId xmlns:p14="http://schemas.microsoft.com/office/powerpoint/2010/main" val="96425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D2393-1DF4-C989-FFE4-1A94B93B8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1FCA4-0FE1-30C6-734C-7E62928499C1}"/>
              </a:ext>
            </a:extLst>
          </p:cNvPr>
          <p:cNvSpPr>
            <a:spLocks noGrp="1"/>
          </p:cNvSpPr>
          <p:nvPr>
            <p:ph type="title"/>
          </p:nvPr>
        </p:nvSpPr>
        <p:spPr/>
        <p:txBody>
          <a:bodyPr anchor="b"/>
          <a:lstStyle/>
          <a:p>
            <a:r>
              <a:rPr lang="en-US" dirty="0"/>
              <a:t>Thank You</a:t>
            </a:r>
          </a:p>
        </p:txBody>
      </p:sp>
    </p:spTree>
    <p:extLst>
      <p:ext uri="{BB962C8B-B14F-4D97-AF65-F5344CB8AC3E}">
        <p14:creationId xmlns:p14="http://schemas.microsoft.com/office/powerpoint/2010/main" val="282042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5451-9C62-77F3-8A67-768FD7084751}"/>
              </a:ext>
            </a:extLst>
          </p:cNvPr>
          <p:cNvSpPr>
            <a:spLocks noGrp="1"/>
          </p:cNvSpPr>
          <p:nvPr>
            <p:ph type="title"/>
          </p:nvPr>
        </p:nvSpPr>
        <p:spPr>
          <a:xfrm>
            <a:off x="681037" y="160638"/>
            <a:ext cx="6901699" cy="827903"/>
          </a:xfrm>
        </p:spPr>
        <p:txBody>
          <a:bodyPr>
            <a:normAutofit/>
          </a:bodyPr>
          <a:lstStyle/>
          <a:p>
            <a:r>
              <a:rPr lang="en-IN" sz="2200" dirty="0">
                <a:latin typeface="Arial" panose="020B0604020202020204" pitchFamily="34" charset="0"/>
                <a:cs typeface="Arial" panose="020B0604020202020204" pitchFamily="34" charset="0"/>
              </a:rPr>
              <a:t>Question 2 SWOT analysis</a:t>
            </a:r>
            <a:endParaRPr lang="en-US" sz="22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B9F68977-0032-6116-79E7-9C097149A8B9}"/>
              </a:ext>
            </a:extLst>
          </p:cNvPr>
          <p:cNvCxnSpPr/>
          <p:nvPr/>
        </p:nvCxnSpPr>
        <p:spPr>
          <a:xfrm>
            <a:off x="5363142" y="1081168"/>
            <a:ext cx="0" cy="5400000"/>
          </a:xfrm>
          <a:prstGeom prst="line">
            <a:avLst/>
          </a:prstGeom>
          <a:ln w="31750"/>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2866CFCB-0D8E-859D-3862-A450ED39BC52}"/>
              </a:ext>
            </a:extLst>
          </p:cNvPr>
          <p:cNvCxnSpPr>
            <a:cxnSpLocks/>
          </p:cNvCxnSpPr>
          <p:nvPr/>
        </p:nvCxnSpPr>
        <p:spPr>
          <a:xfrm flipH="1">
            <a:off x="2162432" y="3781168"/>
            <a:ext cx="6581518" cy="0"/>
          </a:xfrm>
          <a:prstGeom prst="line">
            <a:avLst/>
          </a:prstGeom>
          <a:ln w="31750"/>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36D87372-F197-F489-EDED-F11ECC6812F9}"/>
              </a:ext>
            </a:extLst>
          </p:cNvPr>
          <p:cNvSpPr txBox="1"/>
          <p:nvPr/>
        </p:nvSpPr>
        <p:spPr>
          <a:xfrm>
            <a:off x="2162431" y="1863090"/>
            <a:ext cx="3019161" cy="923330"/>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Strengths</a:t>
            </a:r>
            <a:r>
              <a:rPr lang="en-IN" sz="1200" dirty="0">
                <a:latin typeface="Arial Nova Cond" panose="020F0502020204030204" pitchFamily="34" charset="0"/>
              </a:rPr>
              <a:t>:</a:t>
            </a:r>
          </a:p>
          <a:p>
            <a:pPr marL="171450" indent="-171450">
              <a:buFont typeface="Wingdings" panose="05000000000000000000" pitchFamily="2" charset="2"/>
              <a:buChar char="Ø"/>
            </a:pPr>
            <a:r>
              <a:rPr lang="en-IN" sz="1200" dirty="0">
                <a:latin typeface="Arial Nova Cond" panose="020F0502020204030204" pitchFamily="34" charset="0"/>
              </a:rPr>
              <a:t>Direct manufacturer-to-farmer model</a:t>
            </a:r>
          </a:p>
          <a:p>
            <a:pPr marL="171450" indent="-171450">
              <a:buFont typeface="Wingdings" panose="05000000000000000000" pitchFamily="2" charset="2"/>
              <a:buChar char="Ø"/>
            </a:pPr>
            <a:r>
              <a:rPr lang="en-IN" sz="1200" dirty="0">
                <a:latin typeface="Arial Nova Cond" panose="020F0502020204030204" pitchFamily="34" charset="0"/>
              </a:rPr>
              <a:t>Accessibility for remote farmers digitally</a:t>
            </a:r>
          </a:p>
          <a:p>
            <a:endParaRPr lang="en-IN" dirty="0">
              <a:latin typeface="Arial Nova Cond" panose="020F0502020204030204" pitchFamily="34" charset="0"/>
            </a:endParaRPr>
          </a:p>
        </p:txBody>
      </p:sp>
      <p:sp>
        <p:nvSpPr>
          <p:cNvPr id="19" name="TextBox 18">
            <a:extLst>
              <a:ext uri="{FF2B5EF4-FFF2-40B4-BE49-F238E27FC236}">
                <a16:creationId xmlns:a16="http://schemas.microsoft.com/office/drawing/2014/main" id="{D09D55E1-C451-4BCA-3595-79C4D9461BD5}"/>
              </a:ext>
            </a:extLst>
          </p:cNvPr>
          <p:cNvSpPr txBox="1"/>
          <p:nvPr/>
        </p:nvSpPr>
        <p:spPr>
          <a:xfrm>
            <a:off x="5870779" y="1863090"/>
            <a:ext cx="3630930" cy="646331"/>
          </a:xfrm>
          <a:prstGeom prst="rect">
            <a:avLst/>
          </a:prstGeom>
          <a:noFill/>
        </p:spPr>
        <p:txBody>
          <a:bodyPr wrap="square">
            <a:spAutoFit/>
          </a:bodyPr>
          <a:lstStyle/>
          <a:p>
            <a:r>
              <a:rPr lang="en-IN" sz="1200" dirty="0">
                <a:latin typeface="Arial" panose="020B0604020202020204" pitchFamily="34" charset="0"/>
                <a:cs typeface="Arial" panose="020B0604020202020204" pitchFamily="34" charset="0"/>
              </a:rPr>
              <a:t>Weakness:</a:t>
            </a:r>
          </a:p>
          <a:p>
            <a:pPr marL="171450" indent="-171450">
              <a:buFont typeface="Wingdings" panose="05000000000000000000" pitchFamily="2" charset="2"/>
              <a:buChar char="Ø"/>
            </a:pPr>
            <a:r>
              <a:rPr lang="en-IN" sz="1200" dirty="0">
                <a:latin typeface="Arial" panose="020B0604020202020204" pitchFamily="34" charset="0"/>
                <a:cs typeface="Arial" panose="020B0604020202020204" pitchFamily="34" charset="0"/>
              </a:rPr>
              <a:t>Internet connectivity</a:t>
            </a:r>
          </a:p>
          <a:p>
            <a:pPr marL="171450" indent="-171450">
              <a:buFont typeface="Wingdings" panose="05000000000000000000" pitchFamily="2" charset="2"/>
              <a:buChar char="Ø"/>
            </a:pPr>
            <a:r>
              <a:rPr lang="en-IN" sz="1200" dirty="0">
                <a:latin typeface="Arial" panose="020B0604020202020204" pitchFamily="34" charset="0"/>
                <a:cs typeface="Arial" panose="020B0604020202020204" pitchFamily="34" charset="0"/>
              </a:rPr>
              <a:t>farmers digital literacy </a:t>
            </a:r>
          </a:p>
        </p:txBody>
      </p:sp>
      <p:sp>
        <p:nvSpPr>
          <p:cNvPr id="21" name="TextBox 20">
            <a:extLst>
              <a:ext uri="{FF2B5EF4-FFF2-40B4-BE49-F238E27FC236}">
                <a16:creationId xmlns:a16="http://schemas.microsoft.com/office/drawing/2014/main" id="{64E4A3FB-173F-86F4-AC7A-B57357D7FDD2}"/>
              </a:ext>
            </a:extLst>
          </p:cNvPr>
          <p:cNvSpPr txBox="1"/>
          <p:nvPr/>
        </p:nvSpPr>
        <p:spPr>
          <a:xfrm>
            <a:off x="2162431" y="4297223"/>
            <a:ext cx="6096000" cy="646331"/>
          </a:xfrm>
          <a:prstGeom prst="rect">
            <a:avLst/>
          </a:prstGeom>
          <a:noFill/>
        </p:spPr>
        <p:txBody>
          <a:bodyPr wrap="square">
            <a:spAutoFit/>
          </a:bodyPr>
          <a:lstStyle/>
          <a:p>
            <a:r>
              <a:rPr lang="en-IN" sz="1200" dirty="0">
                <a:latin typeface="Arial" panose="020B0604020202020204" pitchFamily="34" charset="0"/>
                <a:cs typeface="Arial" panose="020B0604020202020204" pitchFamily="34" charset="0"/>
              </a:rPr>
              <a:t>Opportunities:</a:t>
            </a:r>
          </a:p>
          <a:p>
            <a:pPr marL="171450" indent="-171450">
              <a:buFont typeface="Wingdings" panose="05000000000000000000" pitchFamily="2" charset="2"/>
              <a:buChar char="Ø"/>
            </a:pPr>
            <a:r>
              <a:rPr lang="en-IN" sz="1200" dirty="0">
                <a:latin typeface="Arial" panose="020B0604020202020204" pitchFamily="34" charset="0"/>
                <a:cs typeface="Arial" panose="020B0604020202020204" pitchFamily="34" charset="0"/>
              </a:rPr>
              <a:t>Expansion to other regions</a:t>
            </a:r>
          </a:p>
          <a:p>
            <a:pPr marL="171450" indent="-171450">
              <a:buFont typeface="Wingdings" panose="05000000000000000000" pitchFamily="2" charset="2"/>
              <a:buChar char="Ø"/>
            </a:pPr>
            <a:r>
              <a:rPr lang="en-US" sz="1200" b="0" i="0" dirty="0">
                <a:effectLst/>
                <a:latin typeface="Arial" panose="020B0604020202020204" pitchFamily="34" charset="0"/>
                <a:cs typeface="Arial" panose="020B0604020202020204" pitchFamily="34" charset="0"/>
              </a:rPr>
              <a:t>Include advisory services to farmers</a:t>
            </a:r>
            <a:r>
              <a:rPr lang="en-IN" sz="1200" dirty="0">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D4939B1C-2300-BDB8-4B19-3802E61C32D5}"/>
              </a:ext>
            </a:extLst>
          </p:cNvPr>
          <p:cNvSpPr txBox="1"/>
          <p:nvPr/>
        </p:nvSpPr>
        <p:spPr>
          <a:xfrm>
            <a:off x="5746739" y="4204890"/>
            <a:ext cx="3879009" cy="738664"/>
          </a:xfrm>
          <a:prstGeom prst="rect">
            <a:avLst/>
          </a:prstGeom>
          <a:noFill/>
        </p:spPr>
        <p:txBody>
          <a:bodyPr wrap="square">
            <a:spAutoFit/>
          </a:bodyPr>
          <a:lstStyle/>
          <a:p>
            <a:r>
              <a:rPr lang="en-US" sz="1200" b="0" i="0" dirty="0">
                <a:effectLst/>
                <a:latin typeface="Arial" panose="020B0604020202020204" pitchFamily="34" charset="0"/>
                <a:cs typeface="Arial" panose="020B0604020202020204" pitchFamily="34" charset="0"/>
              </a:rPr>
              <a:t>Threats:</a:t>
            </a:r>
          </a:p>
          <a:p>
            <a:pPr marL="171450" indent="-171450">
              <a:buFont typeface="Wingdings" panose="05000000000000000000" pitchFamily="2" charset="2"/>
              <a:buChar char="Ø"/>
            </a:pPr>
            <a:r>
              <a:rPr lang="en-US" sz="1200" b="0" i="0" dirty="0">
                <a:effectLst/>
                <a:latin typeface="Arial" panose="020B0604020202020204" pitchFamily="34" charset="0"/>
                <a:cs typeface="Arial" panose="020B0604020202020204" pitchFamily="34" charset="0"/>
              </a:rPr>
              <a:t>Competition from established </a:t>
            </a:r>
            <a:r>
              <a:rPr lang="en-US" sz="1200" dirty="0" err="1">
                <a:latin typeface="Arial" panose="020B0604020202020204" pitchFamily="34" charset="0"/>
                <a:cs typeface="Arial" panose="020B0604020202020204" pitchFamily="34" charset="0"/>
              </a:rPr>
              <a:t>A</a:t>
            </a:r>
            <a:r>
              <a:rPr lang="en-US" sz="1200" b="0" i="0" dirty="0" err="1">
                <a:effectLst/>
                <a:latin typeface="Arial" panose="020B0604020202020204" pitchFamily="34" charset="0"/>
                <a:cs typeface="Arial" panose="020B0604020202020204" pitchFamily="34" charset="0"/>
              </a:rPr>
              <a:t>gro</a:t>
            </a:r>
            <a:r>
              <a:rPr lang="en-US" sz="1200" b="0" i="0" dirty="0">
                <a:effectLst/>
                <a:latin typeface="Arial" panose="020B0604020202020204" pitchFamily="34" charset="0"/>
                <a:cs typeface="Arial" panose="020B0604020202020204" pitchFamily="34" charset="0"/>
              </a:rPr>
              <a:t>-businesses.</a:t>
            </a: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b="0" i="0" dirty="0">
                <a:effectLst/>
                <a:latin typeface="Arial" panose="020B0604020202020204" pitchFamily="34" charset="0"/>
                <a:cs typeface="Arial" panose="020B0604020202020204" pitchFamily="34" charset="0"/>
              </a:rPr>
              <a:t>Logistical and delivery challenges in remote</a:t>
            </a:r>
            <a:r>
              <a:rPr lang="en-US" sz="1200" dirty="0">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areas</a:t>
            </a:r>
            <a:r>
              <a:rPr lang="en-US" b="0" i="0" dirty="0">
                <a:effectLst/>
                <a:latin typeface="Open Sans" panose="020B0606030504020204" pitchFamily="34" charset="0"/>
              </a:rPr>
              <a:t>.</a:t>
            </a:r>
            <a:endParaRPr lang="en-IN" dirty="0"/>
          </a:p>
        </p:txBody>
      </p:sp>
    </p:spTree>
    <p:extLst>
      <p:ext uri="{BB962C8B-B14F-4D97-AF65-F5344CB8AC3E}">
        <p14:creationId xmlns:p14="http://schemas.microsoft.com/office/powerpoint/2010/main" val="122204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35A-5ECE-43C8-B81D-FB11A0598038}"/>
              </a:ext>
            </a:extLst>
          </p:cNvPr>
          <p:cNvSpPr>
            <a:spLocks noGrp="1"/>
          </p:cNvSpPr>
          <p:nvPr>
            <p:ph type="ctrTitle"/>
          </p:nvPr>
        </p:nvSpPr>
        <p:spPr>
          <a:xfrm>
            <a:off x="91440" y="479027"/>
            <a:ext cx="7084060" cy="829628"/>
          </a:xfrm>
        </p:spPr>
        <p:txBody>
          <a:bodyPr anchor="b">
            <a:normAutofit/>
          </a:bodyPr>
          <a:lstStyle/>
          <a:p>
            <a:r>
              <a:rPr lang="en-IN" sz="2200" dirty="0">
                <a:latin typeface="Arial" panose="020B0604020202020204" pitchFamily="34" charset="0"/>
                <a:cs typeface="Arial" panose="020B0604020202020204" pitchFamily="34" charset="0"/>
              </a:rPr>
              <a:t>Question 3  Feasibility study</a:t>
            </a:r>
            <a:endParaRPr lang="en-US" sz="2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E24BAAE-F3C2-4167-8E55-3D4A3B8F9FD0}"/>
              </a:ext>
            </a:extLst>
          </p:cNvPr>
          <p:cNvSpPr>
            <a:spLocks noGrp="1"/>
          </p:cNvSpPr>
          <p:nvPr>
            <p:ph type="subTitle" idx="1"/>
          </p:nvPr>
        </p:nvSpPr>
        <p:spPr>
          <a:xfrm>
            <a:off x="581554" y="1787682"/>
            <a:ext cx="6825086" cy="5253198"/>
          </a:xfrm>
        </p:spPr>
        <p:txBody>
          <a:bodyPr anchor="t">
            <a:normAutofit/>
          </a:body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Hardware:</a:t>
            </a:r>
            <a:r>
              <a:rPr lang="en-US" dirty="0">
                <a:latin typeface="Arial" panose="020B0604020202020204" pitchFamily="34" charset="0"/>
                <a:cs typeface="Arial" panose="020B0604020202020204" pitchFamily="34" charset="0"/>
              </a:rPr>
              <a:t> Server infrastructure for hosting the platform.</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Software: </a:t>
            </a:r>
            <a:r>
              <a:rPr lang="en-US" dirty="0">
                <a:latin typeface="Arial" panose="020B0604020202020204" pitchFamily="34" charset="0"/>
                <a:cs typeface="Arial" panose="020B0604020202020204" pitchFamily="34" charset="0"/>
              </a:rPr>
              <a:t>Java-based mobile and web application.</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Resources: </a:t>
            </a:r>
            <a:r>
              <a:rPr lang="en-US" dirty="0">
                <a:latin typeface="Arial" panose="020B0604020202020204" pitchFamily="34" charset="0"/>
                <a:cs typeface="Arial" panose="020B0604020202020204" pitchFamily="34" charset="0"/>
              </a:rPr>
              <a:t>Java developers, Network admin, DB admin, Testers</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Budget: </a:t>
            </a:r>
            <a:r>
              <a:rPr lang="en-US" dirty="0">
                <a:latin typeface="Arial" panose="020B0604020202020204" pitchFamily="34" charset="0"/>
                <a:cs typeface="Arial" panose="020B0604020202020204" pitchFamily="34" charset="0"/>
              </a:rPr>
              <a:t>2CR</a:t>
            </a: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Timeframe: </a:t>
            </a:r>
            <a:r>
              <a:rPr lang="en-US" dirty="0">
                <a:latin typeface="Arial" panose="020B0604020202020204" pitchFamily="34" charset="0"/>
                <a:cs typeface="Arial" panose="020B0604020202020204" pitchFamily="34" charset="0"/>
              </a:rPr>
              <a:t>18Months </a:t>
            </a:r>
          </a:p>
          <a:p>
            <a:r>
              <a:rPr lang="en-US" sz="2800" dirty="0"/>
              <a:t> </a:t>
            </a:r>
          </a:p>
          <a:p>
            <a:endParaRPr lang="en-US" dirty="0"/>
          </a:p>
        </p:txBody>
      </p:sp>
      <p:pic>
        <p:nvPicPr>
          <p:cNvPr id="12" name="Picture Placeholder 11" descr="Aerial view of fields">
            <a:extLst>
              <a:ext uri="{FF2B5EF4-FFF2-40B4-BE49-F238E27FC236}">
                <a16:creationId xmlns:a16="http://schemas.microsoft.com/office/drawing/2014/main" id="{1D72F91E-78DC-4ED2-886A-750102A08E26}"/>
              </a:ext>
              <a:ext uri="{C183D7F6-B498-43B3-948B-1728B52AA6E4}">
                <adec:decorative xmlns:adec="http://schemas.microsoft.com/office/drawing/2017/decorative" val="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5" b="5"/>
          <a:stretch/>
        </p:blipFill>
        <p:spPr/>
      </p:pic>
    </p:spTree>
    <p:extLst>
      <p:ext uri="{BB962C8B-B14F-4D97-AF65-F5344CB8AC3E}">
        <p14:creationId xmlns:p14="http://schemas.microsoft.com/office/powerpoint/2010/main" val="113388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1B9B0D-416F-4632-8530-27002FB8B981}"/>
              </a:ext>
            </a:extLst>
          </p:cNvPr>
          <p:cNvSpPr>
            <a:spLocks noGrp="1"/>
          </p:cNvSpPr>
          <p:nvPr>
            <p:ph type="title"/>
          </p:nvPr>
        </p:nvSpPr>
        <p:spPr>
          <a:xfrm>
            <a:off x="354331" y="-532935"/>
            <a:ext cx="7294563" cy="1345269"/>
          </a:xfrm>
        </p:spPr>
        <p:txBody>
          <a:bodyPr>
            <a:normAutofit/>
          </a:bodyPr>
          <a:lstStyle/>
          <a:p>
            <a:r>
              <a:rPr lang="en-IN" sz="2200" dirty="0">
                <a:latin typeface="Arial" panose="020B0604020202020204" pitchFamily="34" charset="0"/>
                <a:cs typeface="Arial" panose="020B0604020202020204" pitchFamily="34" charset="0"/>
              </a:rPr>
              <a:t>Question 4 Risk Analysis</a:t>
            </a:r>
            <a:endParaRPr lang="en-US" sz="2200" dirty="0">
              <a:latin typeface="Arial" panose="020B0604020202020204" pitchFamily="34" charset="0"/>
              <a:cs typeface="Arial" panose="020B0604020202020204" pitchFamily="34" charset="0"/>
            </a:endParaRPr>
          </a:p>
        </p:txBody>
      </p:sp>
      <p:sp>
        <p:nvSpPr>
          <p:cNvPr id="11" name="Table Placeholder 3">
            <a:extLst>
              <a:ext uri="{FF2B5EF4-FFF2-40B4-BE49-F238E27FC236}">
                <a16:creationId xmlns:a16="http://schemas.microsoft.com/office/drawing/2014/main" id="{B02B6DA0-6C24-81F2-C706-A7CBB2378129}"/>
              </a:ext>
            </a:extLst>
          </p:cNvPr>
          <p:cNvSpPr>
            <a:spLocks noGrp="1"/>
          </p:cNvSpPr>
          <p:nvPr>
            <p:ph sz="quarter" idx="17"/>
          </p:nvPr>
        </p:nvSpPr>
        <p:spPr>
          <a:xfrm>
            <a:off x="455295" y="812334"/>
            <a:ext cx="11281410" cy="5359866"/>
          </a:xfrm>
        </p:spPr>
        <p:txBody>
          <a:bodyPr>
            <a:normAutofit fontScale="25000" lnSpcReduction="20000"/>
          </a:bodyPr>
          <a:lstStyle/>
          <a:p>
            <a:pPr marL="0" indent="0">
              <a:buNone/>
            </a:pPr>
            <a:r>
              <a:rPr lang="en-US" sz="6400" b="1" dirty="0">
                <a:latin typeface="Arial" panose="020B0604020202020204" pitchFamily="34" charset="0"/>
                <a:cs typeface="Arial" panose="020B0604020202020204" pitchFamily="34" charset="0"/>
              </a:rPr>
              <a:t>Internal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Dependence on external vendors for product supply and inventory management</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Logistic issues in delivering remote areas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Technical issues and system downtime can affect the farmer’s experience</a:t>
            </a:r>
          </a:p>
          <a:p>
            <a:r>
              <a:rPr lang="en-US" sz="6400" b="1" dirty="0">
                <a:latin typeface="Arial" panose="020B0604020202020204" pitchFamily="34" charset="0"/>
                <a:cs typeface="Arial" panose="020B0604020202020204" pitchFamily="34" charset="0"/>
              </a:rPr>
              <a:t>External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Intense competition from other </a:t>
            </a:r>
            <a:r>
              <a:rPr lang="en-US" sz="6400" dirty="0" err="1">
                <a:latin typeface="Arial" panose="020B0604020202020204" pitchFamily="34" charset="0"/>
                <a:cs typeface="Arial" panose="020B0604020202020204" pitchFamily="34" charset="0"/>
              </a:rPr>
              <a:t>Agro</a:t>
            </a:r>
            <a:r>
              <a:rPr lang="en-US" sz="6400" dirty="0">
                <a:latin typeface="Arial" panose="020B0604020202020204" pitchFamily="34" charset="0"/>
                <a:cs typeface="Arial" panose="020B0604020202020204" pitchFamily="34" charset="0"/>
              </a:rPr>
              <a:t>-business in India</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Changes in government regulations and policies that affect industry</a:t>
            </a:r>
          </a:p>
          <a:p>
            <a:pPr marL="0" indent="0">
              <a:buNone/>
            </a:pPr>
            <a:r>
              <a:rPr lang="en-US" sz="6400" b="1" dirty="0">
                <a:latin typeface="Arial" panose="020B0604020202020204" pitchFamily="34" charset="0"/>
                <a:cs typeface="Arial" panose="020B0604020202020204" pitchFamily="34" charset="0"/>
              </a:rPr>
              <a:t>BA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Incomplete requirements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Domain</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Change in requirements</a:t>
            </a:r>
          </a:p>
          <a:p>
            <a:r>
              <a:rPr lang="en-US" sz="6400" b="1" dirty="0">
                <a:latin typeface="Arial" panose="020B0604020202020204" pitchFamily="34" charset="0"/>
                <a:cs typeface="Arial" panose="020B0604020202020204" pitchFamily="34" charset="0"/>
              </a:rPr>
              <a:t>Project-based risks:</a:t>
            </a:r>
            <a:endParaRPr lang="en-US" sz="6400" dirty="0">
              <a:latin typeface="Arial" panose="020B0604020202020204" pitchFamily="34" charset="0"/>
              <a:cs typeface="Arial" panose="020B0604020202020204" pitchFamily="34" charset="0"/>
            </a:endParaRP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Scope risks</a:t>
            </a:r>
          </a:p>
          <a:p>
            <a:pPr marL="857250" indent="-857250">
              <a:buFont typeface="Wingdings" panose="05000000000000000000" pitchFamily="2" charset="2"/>
              <a:buChar char="Ø"/>
            </a:pPr>
            <a:r>
              <a:rPr lang="en-US" sz="6400" dirty="0">
                <a:latin typeface="Arial" panose="020B0604020202020204" pitchFamily="34" charset="0"/>
                <a:cs typeface="Arial" panose="020B0604020202020204" pitchFamily="34" charset="0"/>
              </a:rPr>
              <a:t>Stakeholder risks</a:t>
            </a:r>
            <a:endParaRPr lang="en-IN"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08846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DFF4-B34F-437F-7389-D07EBBF7AB3A}"/>
              </a:ext>
            </a:extLst>
          </p:cNvPr>
          <p:cNvSpPr>
            <a:spLocks noGrp="1"/>
          </p:cNvSpPr>
          <p:nvPr>
            <p:ph type="title"/>
          </p:nvPr>
        </p:nvSpPr>
        <p:spPr>
          <a:xfrm>
            <a:off x="348529" y="276964"/>
            <a:ext cx="7294563" cy="817671"/>
          </a:xfrm>
        </p:spPr>
        <p:txBody>
          <a:bodyPr>
            <a:normAutofit/>
          </a:bodyPr>
          <a:lstStyle/>
          <a:p>
            <a:r>
              <a:rPr lang="en-IN" sz="2200" dirty="0">
                <a:latin typeface="Arial" panose="020B0604020202020204" pitchFamily="34" charset="0"/>
                <a:cs typeface="Arial" panose="020B0604020202020204" pitchFamily="34" charset="0"/>
              </a:rPr>
              <a:t>Question 5 Gap Analysis</a:t>
            </a:r>
            <a:endParaRPr lang="en-US" sz="22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8B40263-80BD-C0A9-154F-B969D6A7B5BA}"/>
              </a:ext>
            </a:extLst>
          </p:cNvPr>
          <p:cNvSpPr>
            <a:spLocks noGrp="1"/>
          </p:cNvSpPr>
          <p:nvPr>
            <p:ph sz="quarter" idx="17"/>
          </p:nvPr>
        </p:nvSpPr>
        <p:spPr>
          <a:xfrm>
            <a:off x="805728" y="1528890"/>
            <a:ext cx="10790525" cy="4414709"/>
          </a:xfrm>
        </p:spPr>
        <p:txBody>
          <a:bodyPr>
            <a:normAutofit fontScale="92500" lnSpcReduction="20000"/>
          </a:bodyPr>
          <a:lstStyle/>
          <a:p>
            <a:pPr marL="0" indent="0">
              <a:buNone/>
            </a:pPr>
            <a:r>
              <a:rPr lang="en-US" b="1" dirty="0">
                <a:latin typeface="Arial" panose="020B0604020202020204" pitchFamily="34" charset="0"/>
                <a:cs typeface="Arial" panose="020B0604020202020204" pitchFamily="34" charset="0"/>
              </a:rPr>
              <a:t>AS-IS Process: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Rely only on physical markets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Limited access to a variety of quality seeds, fertilizers, and pesticides.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Unavailability of products.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Higher costs due to intermediaries and transportation.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TO-BE Process: </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Farmers  can directly purchase products from manufacturers vie an online platform.</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Wide range of high-quality seeds, fertilizers and pesticides available in one place</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Transparency in pricing, availability and quality</a:t>
            </a:r>
          </a:p>
        </p:txBody>
      </p:sp>
    </p:spTree>
    <p:extLst>
      <p:ext uri="{BB962C8B-B14F-4D97-AF65-F5344CB8AC3E}">
        <p14:creationId xmlns:p14="http://schemas.microsoft.com/office/powerpoint/2010/main" val="228126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1B9B0D-416F-4632-8530-27002FB8B981}"/>
              </a:ext>
            </a:extLst>
          </p:cNvPr>
          <p:cNvSpPr>
            <a:spLocks noGrp="1"/>
          </p:cNvSpPr>
          <p:nvPr>
            <p:ph type="title"/>
          </p:nvPr>
        </p:nvSpPr>
        <p:spPr>
          <a:xfrm>
            <a:off x="0" y="-561080"/>
            <a:ext cx="10829924" cy="1345269"/>
          </a:xfrm>
        </p:spPr>
        <p:txBody>
          <a:bodyPr>
            <a:normAutofit/>
          </a:bodyPr>
          <a:lstStyle/>
          <a:p>
            <a:r>
              <a:rPr lang="en-IN" sz="2200" dirty="0">
                <a:latin typeface="Arial" panose="020B0604020202020204" pitchFamily="34" charset="0"/>
                <a:cs typeface="Arial" panose="020B0604020202020204" pitchFamily="34" charset="0"/>
              </a:rPr>
              <a:t>Question6 Stakeholder Analysis (RACI Matrix)</a:t>
            </a:r>
            <a:endParaRPr lang="en-US" sz="2200" dirty="0">
              <a:latin typeface="Arial" panose="020B0604020202020204" pitchFamily="34" charset="0"/>
              <a:cs typeface="Arial" panose="020B0604020202020204" pitchFamily="34" charset="0"/>
            </a:endParaRPr>
          </a:p>
        </p:txBody>
      </p:sp>
      <p:graphicFrame>
        <p:nvGraphicFramePr>
          <p:cNvPr id="4" name="Table Placeholder 3">
            <a:extLst>
              <a:ext uri="{FF2B5EF4-FFF2-40B4-BE49-F238E27FC236}">
                <a16:creationId xmlns:a16="http://schemas.microsoft.com/office/drawing/2014/main" id="{4D6C9D79-5C69-EE6D-59C5-5819436D4808}"/>
              </a:ext>
            </a:extLst>
          </p:cNvPr>
          <p:cNvGraphicFramePr>
            <a:graphicFrameLocks noGrp="1"/>
          </p:cNvGraphicFramePr>
          <p:nvPr>
            <p:ph type="tbl" sz="quarter" idx="10"/>
            <p:extLst>
              <p:ext uri="{D42A27DB-BD31-4B8C-83A1-F6EECF244321}">
                <p14:modId xmlns:p14="http://schemas.microsoft.com/office/powerpoint/2010/main" val="1891108645"/>
              </p:ext>
            </p:extLst>
          </p:nvPr>
        </p:nvGraphicFramePr>
        <p:xfrm>
          <a:off x="908050" y="784189"/>
          <a:ext cx="10712450" cy="5680114"/>
        </p:xfrm>
        <a:graphic>
          <a:graphicData uri="http://schemas.openxmlformats.org/drawingml/2006/table">
            <a:tbl>
              <a:tblPr firstRow="1" bandRow="1">
                <a:tableStyleId>{912C8C85-51F0-491E-9774-3900AFEF0FD7}</a:tableStyleId>
              </a:tblPr>
              <a:tblGrid>
                <a:gridCol w="1735605">
                  <a:extLst>
                    <a:ext uri="{9D8B030D-6E8A-4147-A177-3AD203B41FA5}">
                      <a16:colId xmlns:a16="http://schemas.microsoft.com/office/drawing/2014/main" val="134804727"/>
                    </a:ext>
                  </a:extLst>
                </a:gridCol>
                <a:gridCol w="2980344">
                  <a:extLst>
                    <a:ext uri="{9D8B030D-6E8A-4147-A177-3AD203B41FA5}">
                      <a16:colId xmlns:a16="http://schemas.microsoft.com/office/drawing/2014/main" val="3888672276"/>
                    </a:ext>
                  </a:extLst>
                </a:gridCol>
                <a:gridCol w="3155727">
                  <a:extLst>
                    <a:ext uri="{9D8B030D-6E8A-4147-A177-3AD203B41FA5}">
                      <a16:colId xmlns:a16="http://schemas.microsoft.com/office/drawing/2014/main" val="2804777361"/>
                    </a:ext>
                  </a:extLst>
                </a:gridCol>
                <a:gridCol w="2840774">
                  <a:extLst>
                    <a:ext uri="{9D8B030D-6E8A-4147-A177-3AD203B41FA5}">
                      <a16:colId xmlns:a16="http://schemas.microsoft.com/office/drawing/2014/main" val="2558504240"/>
                    </a:ext>
                  </a:extLst>
                </a:gridCol>
              </a:tblGrid>
              <a:tr h="444464">
                <a:tc>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IN" dirty="0"/>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IN" dirty="0"/>
                        <a:t>Designation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IN" dirty="0"/>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271412"/>
                  </a:ext>
                </a:extLst>
              </a:tr>
              <a:tr h="405575">
                <a:tc rowSpan="5">
                  <a:txBody>
                    <a:bodyPr/>
                    <a:lstStyle/>
                    <a:p>
                      <a:pPr algn="ctr"/>
                      <a:r>
                        <a:rPr lang="en-IN" sz="1800" b="0" i="0" kern="1200" dirty="0">
                          <a:solidFill>
                            <a:schemeClr val="tx1"/>
                          </a:solidFill>
                          <a:effectLst/>
                          <a:latin typeface="+mn-lt"/>
                          <a:ea typeface="+mn-ea"/>
                          <a:cs typeface="+mn-cs"/>
                        </a:rPr>
                        <a:t>Responsible</a:t>
                      </a: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Ms Juhi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Senior Java Developer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Technical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786445"/>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Mr Tyson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IN" dirty="0"/>
                        <a:t>Java Developer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rowSpan="4">
                  <a:txBody>
                    <a:bodyPr/>
                    <a:lstStyle/>
                    <a:p>
                      <a:r>
                        <a:rPr lang="en-IN" dirty="0"/>
                        <a:t>Technical Stakeholders</a:t>
                      </a:r>
                    </a:p>
                  </a:txBody>
                  <a:tcPr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9221172"/>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Lucie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a:p>
                  </a:txBody>
                  <a:tcPr/>
                </a:tc>
                <a:extLst>
                  <a:ext uri="{0D108BD9-81ED-4DB2-BD59-A6C34878D82A}">
                    <a16:rowId xmlns:a16="http://schemas.microsoft.com/office/drawing/2014/main" val="904131572"/>
                  </a:ext>
                </a:extLst>
              </a:tr>
              <a:tr h="405575">
                <a:tc vMerge="1">
                  <a:txBody>
                    <a:bodyPr/>
                    <a:lstStyle/>
                    <a:p>
                      <a:pPr algn="ct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Mr Tucker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a:p>
                  </a:txBody>
                  <a:tcPr/>
                </a:tc>
                <a:extLst>
                  <a:ext uri="{0D108BD9-81ED-4DB2-BD59-A6C34878D82A}">
                    <a16:rowId xmlns:a16="http://schemas.microsoft.com/office/drawing/2014/main" val="1282377769"/>
                  </a:ext>
                </a:extLst>
              </a:tr>
              <a:tr h="398594">
                <a:tc vMerge="1">
                  <a:txBody>
                    <a:bodyPr/>
                    <a:lstStyle/>
                    <a:p>
                      <a:pPr algn="ct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Mr Bravo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IN"/>
                    </a:p>
                  </a:txBody>
                  <a:tcPr/>
                </a:tc>
                <a:extLst>
                  <a:ext uri="{0D108BD9-81ED-4DB2-BD59-A6C34878D82A}">
                    <a16:rowId xmlns:a16="http://schemas.microsoft.com/office/drawing/2014/main" val="1590807973"/>
                  </a:ext>
                </a:extLst>
              </a:tr>
              <a:tr h="405575">
                <a:tc rowSpan="3">
                  <a:txBody>
                    <a:bodyPr/>
                    <a:lstStyle/>
                    <a:p>
                      <a:pPr algn="ctr"/>
                      <a:r>
                        <a:rPr lang="en-IN" sz="1800" b="0" i="0" kern="1200" dirty="0">
                          <a:solidFill>
                            <a:schemeClr val="tx1"/>
                          </a:solidFill>
                          <a:effectLst/>
                          <a:latin typeface="+mn-lt"/>
                          <a:ea typeface="+mn-ea"/>
                          <a:cs typeface="+mn-cs"/>
                        </a:rPr>
                        <a:t>Accountable</a:t>
                      </a:r>
                      <a:endParaRPr lang="en-IN" dirty="0"/>
                    </a:p>
                  </a:txBody>
                  <a:tcPr anchor="ctr">
                    <a:lnR w="12700" cap="flat" cmpd="sng" algn="ctr">
                      <a:solidFill>
                        <a:schemeClr val="tx1"/>
                      </a:solidFill>
                      <a:prstDash val="solid"/>
                      <a:round/>
                      <a:headEnd type="none" w="med" len="med"/>
                      <a:tailEnd type="none" w="med" len="med"/>
                    </a:lnR>
                  </a:tcPr>
                </a:tc>
                <a:tc>
                  <a:txBody>
                    <a:bodyPr/>
                    <a:lstStyle/>
                    <a:p>
                      <a:r>
                        <a:rPr lang="en-IN" dirty="0"/>
                        <a:t>Mr Karthik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Delivery 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IN" dirty="0"/>
                        <a:t>Key Implementer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46461002"/>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Mr Vandanam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project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Key Implementer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6839492"/>
                  </a:ext>
                </a:extLst>
              </a:tr>
              <a:tr h="390653">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Gopi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Business Analyst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Key Implementer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1039139"/>
                  </a:ext>
                </a:extLst>
              </a:tr>
              <a:tr h="405575">
                <a:tc rowSpan="2">
                  <a:txBody>
                    <a:bodyPr/>
                    <a:lstStyle/>
                    <a:p>
                      <a:pPr algn="ctr"/>
                      <a:r>
                        <a:rPr lang="en-IN" sz="1800" b="0" i="0" kern="1200" dirty="0">
                          <a:solidFill>
                            <a:schemeClr val="tx1"/>
                          </a:solidFill>
                          <a:effectLst/>
                          <a:latin typeface="+mn-lt"/>
                          <a:ea typeface="+mn-ea"/>
                          <a:cs typeface="+mn-cs"/>
                        </a:rPr>
                        <a:t>Consulted</a:t>
                      </a:r>
                      <a:endParaRPr lang="en-IN" dirty="0"/>
                    </a:p>
                  </a:txBody>
                  <a:tcPr anchor="ctr">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en-IN" dirty="0"/>
                        <a:t>Mr 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DB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Technical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84564"/>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Mike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en-IN" dirty="0"/>
                        <a:t>Network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Technical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7348600"/>
                  </a:ext>
                </a:extLst>
              </a:tr>
              <a:tr h="405575">
                <a:tc rowSpan="2">
                  <a:txBody>
                    <a:bodyPr/>
                    <a:lstStyle/>
                    <a:p>
                      <a:pPr algn="ctr"/>
                      <a:r>
                        <a:rPr lang="en-IN" sz="1800" b="0" i="0" kern="1200" dirty="0">
                          <a:solidFill>
                            <a:schemeClr val="tx1"/>
                          </a:solidFill>
                          <a:effectLst/>
                          <a:latin typeface="+mn-lt"/>
                          <a:ea typeface="+mn-ea"/>
                          <a:cs typeface="+mn-cs"/>
                        </a:rPr>
                        <a:t>Informed</a:t>
                      </a:r>
                      <a:endParaRPr lang="en-IN" dirty="0"/>
                    </a:p>
                  </a:txBody>
                  <a:tcPr anchor="ctr">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IN" dirty="0"/>
                        <a:t>Mr 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IN" dirty="0"/>
                        <a:t>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Primary Decision-Maker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6392389"/>
                  </a:ext>
                </a:extLst>
              </a:tr>
              <a:tr h="405575">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Pandu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Financial 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Primary Decision-Maker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543587"/>
                  </a:ext>
                </a:extLst>
              </a:tr>
              <a:tr h="390653">
                <a:tc>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a:t>Mr Dooku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a:t>Project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Primary Decision-Maker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0871899"/>
                  </a:ext>
                </a:extLst>
              </a:tr>
            </a:tbl>
          </a:graphicData>
        </a:graphic>
      </p:graphicFrame>
    </p:spTree>
    <p:extLst>
      <p:ext uri="{BB962C8B-B14F-4D97-AF65-F5344CB8AC3E}">
        <p14:creationId xmlns:p14="http://schemas.microsoft.com/office/powerpoint/2010/main" val="19336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2E2D8-E495-D8B8-149D-D1541C2742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DBEDA3-5656-1696-90A2-F06CA5C55EA4}"/>
              </a:ext>
            </a:extLst>
          </p:cNvPr>
          <p:cNvSpPr>
            <a:spLocks noGrp="1"/>
          </p:cNvSpPr>
          <p:nvPr>
            <p:ph type="title"/>
          </p:nvPr>
        </p:nvSpPr>
        <p:spPr>
          <a:xfrm>
            <a:off x="354331" y="-532935"/>
            <a:ext cx="8649969" cy="1345269"/>
          </a:xfrm>
        </p:spPr>
        <p:txBody>
          <a:bodyPr>
            <a:normAutofit/>
          </a:bodyPr>
          <a:lstStyle/>
          <a:p>
            <a:r>
              <a:rPr lang="en-IN" sz="2200" dirty="0">
                <a:latin typeface="Arial" panose="020B0604020202020204" pitchFamily="34" charset="0"/>
                <a:cs typeface="Arial" panose="020B0604020202020204" pitchFamily="34" charset="0"/>
              </a:rPr>
              <a:t>Question 7 Business Case Document </a:t>
            </a:r>
            <a:endParaRPr lang="en-US" sz="2200" dirty="0">
              <a:latin typeface="Arial" panose="020B0604020202020204" pitchFamily="34" charset="0"/>
              <a:cs typeface="Arial" panose="020B0604020202020204" pitchFamily="34" charset="0"/>
            </a:endParaRPr>
          </a:p>
        </p:txBody>
      </p:sp>
      <p:sp>
        <p:nvSpPr>
          <p:cNvPr id="11" name="Table Placeholder 3">
            <a:extLst>
              <a:ext uri="{FF2B5EF4-FFF2-40B4-BE49-F238E27FC236}">
                <a16:creationId xmlns:a16="http://schemas.microsoft.com/office/drawing/2014/main" id="{64D7F8D3-DBF5-AE35-288D-C4B2B7868208}"/>
              </a:ext>
            </a:extLst>
          </p:cNvPr>
          <p:cNvSpPr>
            <a:spLocks noGrp="1"/>
          </p:cNvSpPr>
          <p:nvPr>
            <p:ph sz="quarter" idx="17"/>
          </p:nvPr>
        </p:nvSpPr>
        <p:spPr>
          <a:xfrm>
            <a:off x="455295" y="812334"/>
            <a:ext cx="11281410" cy="5944066"/>
          </a:xfrm>
        </p:spPr>
        <p:txBody>
          <a:bodyPr>
            <a:normAutofit fontScale="25000" lnSpcReduction="20000"/>
          </a:bodyPr>
          <a:lstStyle/>
          <a:p>
            <a:pPr marL="0" indent="0">
              <a:buNone/>
            </a:pPr>
            <a:r>
              <a:rPr lang="en-IN" sz="6600" b="1" i="0" dirty="0">
                <a:solidFill>
                  <a:srgbClr val="505050"/>
                </a:solidFill>
                <a:effectLst/>
                <a:latin typeface="Arial" panose="020B0604020202020204" pitchFamily="34" charset="0"/>
                <a:cs typeface="Arial" panose="020B0604020202020204" pitchFamily="34" charset="0"/>
              </a:rPr>
              <a:t>Objective</a:t>
            </a:r>
            <a:r>
              <a:rPr lang="en-IN" sz="6600" b="0" i="0" dirty="0">
                <a:solidFill>
                  <a:srgbClr val="505050"/>
                </a:solidFill>
                <a:effectLst/>
                <a:latin typeface="Nunito Sans" panose="020F0502020204030204" pitchFamily="2" charset="0"/>
              </a:rPr>
              <a:t>:</a:t>
            </a:r>
            <a:endParaRPr lang="en-US" sz="6400" b="1"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Improve accessibility of agricultural products for remote farmers.</a:t>
            </a:r>
          </a:p>
          <a:p>
            <a:r>
              <a:rPr lang="en-US" sz="6400" b="1" dirty="0">
                <a:latin typeface="Arial" panose="020B0604020202020204" pitchFamily="34" charset="0"/>
                <a:cs typeface="Arial" panose="020B0604020202020204" pitchFamily="34" charset="0"/>
              </a:rPr>
              <a:t>Scope:</a:t>
            </a:r>
          </a:p>
          <a:p>
            <a:r>
              <a:rPr lang="en-US" sz="6400" dirty="0">
                <a:latin typeface="Arial" panose="020B0604020202020204" pitchFamily="34" charset="0"/>
                <a:cs typeface="Arial" panose="020B0604020202020204" pitchFamily="34" charset="0"/>
              </a:rPr>
              <a:t>Development of an online store accessible via web and mobile.</a:t>
            </a:r>
          </a:p>
          <a:p>
            <a:pPr marL="0" indent="0">
              <a:buNone/>
            </a:pPr>
            <a:r>
              <a:rPr lang="en-US" sz="6400" b="1" dirty="0">
                <a:latin typeface="Arial" panose="020B0604020202020204" pitchFamily="34" charset="0"/>
                <a:cs typeface="Arial" panose="020B0604020202020204" pitchFamily="34" charset="0"/>
              </a:rPr>
              <a:t>Benefits:</a:t>
            </a:r>
          </a:p>
          <a:p>
            <a:pPr marL="0" indent="0">
              <a:buNone/>
            </a:pPr>
            <a:r>
              <a:rPr lang="en-US" sz="6400" dirty="0">
                <a:latin typeface="Arial" panose="020B0604020202020204" pitchFamily="34" charset="0"/>
                <a:cs typeface="Arial" panose="020B0604020202020204" pitchFamily="34" charset="0"/>
              </a:rPr>
              <a:t>Reduced cost to the farmers because of direct manufacturer-to-farmer transactions, improved agricultural output.</a:t>
            </a:r>
          </a:p>
          <a:p>
            <a:r>
              <a:rPr lang="en-US" sz="6400" b="1" dirty="0">
                <a:latin typeface="Arial" panose="020B0604020202020204" pitchFamily="34" charset="0"/>
                <a:cs typeface="Arial" panose="020B0604020202020204" pitchFamily="34" charset="0"/>
              </a:rPr>
              <a:t>Risks:</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Internet connectivity in rural areas, Low digital literacy in farmers</a:t>
            </a:r>
          </a:p>
          <a:p>
            <a:r>
              <a:rPr lang="en-US" sz="6400" b="1" dirty="0">
                <a:latin typeface="Arial" panose="020B0604020202020204" pitchFamily="34" charset="0"/>
                <a:cs typeface="Arial" panose="020B0604020202020204" pitchFamily="34" charset="0"/>
              </a:rPr>
              <a:t>Resource:</a:t>
            </a:r>
          </a:p>
          <a:p>
            <a:r>
              <a:rPr lang="en-US" sz="6600" b="1" dirty="0">
                <a:latin typeface="Arial" panose="020B0604020202020204" pitchFamily="34" charset="0"/>
                <a:cs typeface="Arial" panose="020B0604020202020204" pitchFamily="34" charset="0"/>
              </a:rPr>
              <a:t>Hardware:</a:t>
            </a:r>
            <a:r>
              <a:rPr lang="en-US" sz="6600" dirty="0">
                <a:latin typeface="Arial" panose="020B0604020202020204" pitchFamily="34" charset="0"/>
                <a:cs typeface="Arial" panose="020B0604020202020204" pitchFamily="34" charset="0"/>
              </a:rPr>
              <a:t> Server infrastructure for hosting the platform.</a:t>
            </a:r>
          </a:p>
          <a:p>
            <a:r>
              <a:rPr lang="en-US" sz="6600" b="1" dirty="0">
                <a:latin typeface="Arial" panose="020B0604020202020204" pitchFamily="34" charset="0"/>
                <a:cs typeface="Arial" panose="020B0604020202020204" pitchFamily="34" charset="0"/>
              </a:rPr>
              <a:t>Software: </a:t>
            </a:r>
            <a:r>
              <a:rPr lang="en-US" sz="6600" dirty="0">
                <a:latin typeface="Arial" panose="020B0604020202020204" pitchFamily="34" charset="0"/>
                <a:cs typeface="Arial" panose="020B0604020202020204" pitchFamily="34" charset="0"/>
              </a:rPr>
              <a:t>Java-based mobile and web application.</a:t>
            </a:r>
          </a:p>
          <a:p>
            <a:r>
              <a:rPr lang="en-US" sz="6600" b="1" dirty="0">
                <a:latin typeface="Arial" panose="020B0604020202020204" pitchFamily="34" charset="0"/>
                <a:cs typeface="Arial" panose="020B0604020202020204" pitchFamily="34" charset="0"/>
              </a:rPr>
              <a:t>Resources: </a:t>
            </a:r>
            <a:r>
              <a:rPr lang="en-US" sz="6600" dirty="0">
                <a:latin typeface="Arial" panose="020B0604020202020204" pitchFamily="34" charset="0"/>
                <a:cs typeface="Arial" panose="020B0604020202020204" pitchFamily="34" charset="0"/>
              </a:rPr>
              <a:t>Java developers, Network admin, DB admin, Testers</a:t>
            </a:r>
            <a:endParaRPr lang="en-US" sz="6400" dirty="0">
              <a:latin typeface="Arial" panose="020B0604020202020204" pitchFamily="34" charset="0"/>
              <a:cs typeface="Arial" panose="020B0604020202020204" pitchFamily="34" charset="0"/>
            </a:endParaRPr>
          </a:p>
          <a:p>
            <a:endParaRPr lang="en-IN"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49749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B83C-93A4-25C0-E4D1-2183BE684CED}"/>
            </a:ext>
          </a:extLst>
        </p:cNvPr>
        <p:cNvGrpSpPr/>
        <p:nvPr/>
      </p:nvGrpSpPr>
      <p:grpSpPr>
        <a:xfrm>
          <a:off x="0" y="0"/>
          <a:ext cx="0" cy="0"/>
          <a:chOff x="0" y="0"/>
          <a:chExt cx="0" cy="0"/>
        </a:xfrm>
      </p:grpSpPr>
      <p:sp>
        <p:nvSpPr>
          <p:cNvPr id="11" name="Table Placeholder 3">
            <a:extLst>
              <a:ext uri="{FF2B5EF4-FFF2-40B4-BE49-F238E27FC236}">
                <a16:creationId xmlns:a16="http://schemas.microsoft.com/office/drawing/2014/main" id="{162A6B86-9A29-A24A-376D-5FE1C33C7819}"/>
              </a:ext>
            </a:extLst>
          </p:cNvPr>
          <p:cNvSpPr>
            <a:spLocks noGrp="1"/>
          </p:cNvSpPr>
          <p:nvPr>
            <p:ph sz="quarter" idx="17"/>
          </p:nvPr>
        </p:nvSpPr>
        <p:spPr>
          <a:xfrm>
            <a:off x="455295" y="552217"/>
            <a:ext cx="11281410" cy="5753566"/>
          </a:xfrm>
        </p:spPr>
        <p:txBody>
          <a:bodyPr>
            <a:normAutofit fontScale="25000" lnSpcReduction="20000"/>
          </a:bodyPr>
          <a:lstStyle/>
          <a:p>
            <a:pPr marL="0" indent="0">
              <a:buNone/>
            </a:pPr>
            <a:r>
              <a:rPr lang="en-IN" sz="6400" b="1" dirty="0">
                <a:latin typeface="Arial" panose="020B0604020202020204" pitchFamily="34" charset="0"/>
                <a:cs typeface="Arial" panose="020B0604020202020204" pitchFamily="34" charset="0"/>
              </a:rPr>
              <a:t>Change Management Approach</a:t>
            </a:r>
            <a:r>
              <a:rPr lang="en-US" sz="6400" b="1" dirty="0">
                <a:latin typeface="Arial" panose="020B0604020202020204" pitchFamily="34" charset="0"/>
                <a:cs typeface="Arial" panose="020B0604020202020204" pitchFamily="34" charset="0"/>
              </a:rPr>
              <a:t>:</a:t>
            </a:r>
          </a:p>
          <a:p>
            <a:pPr marL="0" indent="0">
              <a:buNone/>
            </a:pPr>
            <a:r>
              <a:rPr lang="en-US" sz="6400" dirty="0">
                <a:latin typeface="Arial" panose="020B0604020202020204" pitchFamily="34" charset="0"/>
                <a:cs typeface="Arial" panose="020B0604020202020204" pitchFamily="34" charset="0"/>
              </a:rPr>
              <a:t>Implement a pilot launch in selected regions before full rollout</a:t>
            </a:r>
          </a:p>
          <a:p>
            <a:pPr marL="0" indent="0">
              <a:buNone/>
            </a:pPr>
            <a:r>
              <a:rPr lang="en-US" sz="6400" dirty="0">
                <a:latin typeface="Arial" panose="020B0604020202020204" pitchFamily="34" charset="0"/>
                <a:cs typeface="Arial" panose="020B0604020202020204" pitchFamily="34" charset="0"/>
              </a:rPr>
              <a:t>Gather feedback and iterate to refine the system for better adoption</a:t>
            </a:r>
          </a:p>
          <a:p>
            <a:r>
              <a:rPr lang="en-US" sz="6400" b="1" dirty="0">
                <a:latin typeface="Arial" panose="020B0604020202020204" pitchFamily="34" charset="0"/>
                <a:cs typeface="Arial" panose="020B0604020202020204" pitchFamily="34" charset="0"/>
              </a:rPr>
              <a:t>identifying Stakeholder:</a:t>
            </a:r>
          </a:p>
          <a:p>
            <a:r>
              <a:rPr lang="en-US" sz="6600" dirty="0">
                <a:latin typeface="Arial" panose="020B0604020202020204" pitchFamily="34" charset="0"/>
                <a:cs typeface="Arial" panose="020B0604020202020204" pitchFamily="34" charset="0"/>
              </a:rPr>
              <a:t>Stakeholders can be identified based on </a:t>
            </a:r>
            <a:r>
              <a:rPr lang="en-US" sz="6400" dirty="0">
                <a:latin typeface="Arial" panose="020B0604020202020204" pitchFamily="34" charset="0"/>
                <a:cs typeface="Arial" panose="020B0604020202020204" pitchFamily="34" charset="0"/>
              </a:rPr>
              <a:t>their influence, interest, and role </a:t>
            </a:r>
            <a:r>
              <a:rPr lang="en-US" sz="6600" dirty="0">
                <a:latin typeface="Arial" panose="020B0604020202020204" pitchFamily="34" charset="0"/>
                <a:cs typeface="Arial" panose="020B0604020202020204" pitchFamily="34" charset="0"/>
              </a:rPr>
              <a:t>in the project. The key methods to identify them include:</a:t>
            </a:r>
            <a:endParaRPr lang="en-US" sz="6400" dirty="0">
              <a:latin typeface="Arial" panose="020B0604020202020204" pitchFamily="34" charset="0"/>
              <a:cs typeface="Arial" panose="020B0604020202020204" pitchFamily="34" charset="0"/>
            </a:endParaRPr>
          </a:p>
          <a:p>
            <a:pPr lvl="2"/>
            <a:r>
              <a:rPr lang="en-US" sz="6600" b="1" dirty="0">
                <a:latin typeface="Arial" panose="020B0604020202020204" pitchFamily="34" charset="0"/>
                <a:cs typeface="Arial" panose="020B0604020202020204" pitchFamily="34" charset="0"/>
              </a:rPr>
              <a:t>Analyzing Business Needs</a:t>
            </a:r>
          </a:p>
          <a:p>
            <a:pPr lvl="2"/>
            <a:r>
              <a:rPr lang="en-US" sz="6600" dirty="0">
                <a:latin typeface="Arial" panose="020B0604020202020204" pitchFamily="34" charset="0"/>
                <a:cs typeface="Arial" panose="020B0604020202020204" pitchFamily="34" charset="0"/>
              </a:rPr>
              <a:t>Understanding who will use, fund, or be affected by the project.</a:t>
            </a:r>
          </a:p>
          <a:p>
            <a:pPr lvl="2"/>
            <a:r>
              <a:rPr lang="en-US" sz="6600" b="1" dirty="0">
                <a:latin typeface="Arial" panose="020B0604020202020204" pitchFamily="34" charset="0"/>
                <a:cs typeface="Arial" panose="020B0604020202020204" pitchFamily="34" charset="0"/>
              </a:rPr>
              <a:t>Conducting Interviews &amp; Surveys</a:t>
            </a:r>
          </a:p>
          <a:p>
            <a:pPr lvl="2"/>
            <a:r>
              <a:rPr lang="en-US" sz="6600" dirty="0">
                <a:latin typeface="Arial" panose="020B0604020202020204" pitchFamily="34" charset="0"/>
                <a:cs typeface="Arial" panose="020B0604020202020204" pitchFamily="34" charset="0"/>
              </a:rPr>
              <a:t>Engaging with potential stakeholders to gather requirements.</a:t>
            </a:r>
          </a:p>
          <a:p>
            <a:pPr lvl="2"/>
            <a:r>
              <a:rPr lang="en-US" sz="6600" b="1" dirty="0">
                <a:latin typeface="Arial" panose="020B0604020202020204" pitchFamily="34" charset="0"/>
                <a:cs typeface="Arial" panose="020B0604020202020204" pitchFamily="34" charset="0"/>
              </a:rPr>
              <a:t>Reviewing Organizational Structure</a:t>
            </a:r>
          </a:p>
          <a:p>
            <a:pPr lvl="2"/>
            <a:r>
              <a:rPr lang="en-US" sz="6600" dirty="0">
                <a:latin typeface="Arial" panose="020B0604020202020204" pitchFamily="34" charset="0"/>
                <a:cs typeface="Arial" panose="020B0604020202020204" pitchFamily="34" charset="0"/>
              </a:rPr>
              <a:t>Identifying decision-makers and key influencers.</a:t>
            </a:r>
          </a:p>
          <a:p>
            <a:pPr lvl="2"/>
            <a:r>
              <a:rPr lang="en-US" sz="6600" b="1" dirty="0">
                <a:latin typeface="Arial" panose="020B0604020202020204" pitchFamily="34" charset="0"/>
                <a:cs typeface="Arial" panose="020B0604020202020204" pitchFamily="34" charset="0"/>
              </a:rPr>
              <a:t>Using RACI Matrix</a:t>
            </a:r>
          </a:p>
          <a:p>
            <a:pPr lvl="2"/>
            <a:r>
              <a:rPr lang="en-US" sz="6600" dirty="0">
                <a:latin typeface="Arial" panose="020B0604020202020204" pitchFamily="34" charset="0"/>
                <a:cs typeface="Arial" panose="020B0604020202020204" pitchFamily="34" charset="0"/>
              </a:rPr>
              <a:t>Categorizing stakeholders based on their responsibility in the project.</a:t>
            </a: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15116065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36FBFD-CEAC-47B6-A2BE-91A1F1A46BB5}">
  <ds:schemaRefs>
    <ds:schemaRef ds:uri="http://schemas.microsoft.com/sharepoint/v3/contenttype/forms"/>
  </ds:schemaRefs>
</ds:datastoreItem>
</file>

<file path=customXml/itemProps2.xml><?xml version="1.0" encoding="utf-8"?>
<ds:datastoreItem xmlns:ds="http://schemas.openxmlformats.org/officeDocument/2006/customXml" ds:itemID="{700FE38A-9F40-477F-8251-8026D807743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AA64C4C-1C1A-4AD5-A45E-ACC15888C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Sketchlines design</Template>
  <TotalTime>10171</TotalTime>
  <Words>1962</Words>
  <Application>Microsoft Office PowerPoint</Application>
  <PresentationFormat>Widescreen</PresentationFormat>
  <Paragraphs>366</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Meiryo</vt:lpstr>
      <vt:lpstr>Arial</vt:lpstr>
      <vt:lpstr>Arial Nova Cond</vt:lpstr>
      <vt:lpstr>Calibri</vt:lpstr>
      <vt:lpstr>Corbel</vt:lpstr>
      <vt:lpstr>Nunito Sans</vt:lpstr>
      <vt:lpstr>Open Sans</vt:lpstr>
      <vt:lpstr>Wingdings</vt:lpstr>
      <vt:lpstr>SketchLinesVTI</vt:lpstr>
      <vt:lpstr>Online Agriculture Products Store</vt:lpstr>
      <vt:lpstr>Question 1 Identify Business Process Model for Online Agriculture Store</vt:lpstr>
      <vt:lpstr>Question 2 SWOT analysis</vt:lpstr>
      <vt:lpstr>Question 3  Feasibility study</vt:lpstr>
      <vt:lpstr>Question 4 Risk Analysis</vt:lpstr>
      <vt:lpstr>Question 5 Gap Analysis</vt:lpstr>
      <vt:lpstr>Question6 Stakeholder Analysis (RACI Matrix)</vt:lpstr>
      <vt:lpstr>Question 7 Business Case Document </vt:lpstr>
      <vt:lpstr>PowerPoint Presentation</vt:lpstr>
      <vt:lpstr>Question8 SDLC Methodologies</vt:lpstr>
      <vt:lpstr>PowerPoint Presentation</vt:lpstr>
      <vt:lpstr>PowerPoint Presentation</vt:lpstr>
      <vt:lpstr>PowerPoint Presentation</vt:lpstr>
      <vt:lpstr>PowerPoint Presentation</vt:lpstr>
      <vt:lpstr>PowerPoint Presentation</vt:lpstr>
      <vt:lpstr>Question 10 Waterfall Vs V-Model </vt:lpstr>
      <vt:lpstr>Question 11 – Justify your choice choosing one model for this project</vt:lpstr>
      <vt:lpstr>Question 12  Gantt chart</vt:lpstr>
      <vt:lpstr>Question 13 fixed bid vs billing projects</vt:lpstr>
      <vt:lpstr>Design Timesheet of a BA</vt:lpstr>
      <vt:lpstr>Testing Timesheet of a BA </vt:lpstr>
      <vt:lpstr>UAT Timesheet of a BA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gopi kolisetti</dc:creator>
  <cp:lastModifiedBy>gopi kolisetti</cp:lastModifiedBy>
  <cp:revision>3</cp:revision>
  <dcterms:created xsi:type="dcterms:W3CDTF">2025-02-06T12:46:04Z</dcterms:created>
  <dcterms:modified xsi:type="dcterms:W3CDTF">2025-02-13T14:17:52Z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