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" Type="http://schemas.openxmlformats.org/officeDocument/2006/relationships/printerSettings" Target="printerSettings/printerSettings1.bin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Deshmukhi Express - Business Analysis Project (Agile Methodology)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Resources Required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People: Developers, Delivery Staff, Customer Support</a:t>
            </a:r>
          </a:p>
          <a:p>
            <a:r>
              <a:t>- Technology: Web &amp; Mobile Development Tools</a:t>
            </a:r>
          </a:p>
          <a:p>
            <a:r>
              <a:t>- Budget:</a:t>
            </a:r>
          </a:p>
          <a:p>
            <a:r>
              <a:t>  - App Development: ₹5,00,000</a:t>
            </a:r>
          </a:p>
          <a:p>
            <a:r>
              <a:t>  - Fleet Procurement: ₹10,00,000</a:t>
            </a:r>
          </a:p>
          <a:p>
            <a:r>
              <a:t>  - Marketing &amp; Operations: ₹3,00,000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Risks &amp; Dependencies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Risks: Traffic delays, fuel cost fluctuations, competition</a:t>
            </a:r>
          </a:p>
          <a:p>
            <a:r>
              <a:t>- Dependencies: Reliable internet, trained workforce, real-time GPS tracking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Competitive Advantage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Faster than traditional courier services</a:t>
            </a:r>
          </a:p>
          <a:p>
            <a:r>
              <a:t>- Cost-effective compared to premium express services</a:t>
            </a:r>
          </a:p>
          <a:p>
            <a:r>
              <a:t>- Real-time tracking ensures transparency and trust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Business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Revenue Streams:</a:t>
            </a:r>
          </a:p>
          <a:p>
            <a:r>
              <a:t>  - Per delivery charge</a:t>
            </a:r>
          </a:p>
          <a:p>
            <a:r>
              <a:t>  - Subscription plans for bulk users</a:t>
            </a:r>
          </a:p>
          <a:p>
            <a:r>
              <a:t>  - Ad revenue from local businesses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Future Enhancements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Expand services to more villages</a:t>
            </a:r>
          </a:p>
          <a:p>
            <a:r>
              <a:t>- Introduce drone-based deliveries</a:t>
            </a:r>
          </a:p>
          <a:p>
            <a:r>
              <a:t>- Partner with e-commerce platforms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Deshmukhi Express will revolutionize last-mile delivery</a:t>
            </a:r>
          </a:p>
          <a:p>
            <a:r>
              <a:t>- Agile Methodology ensures flexibility and efficiency</a:t>
            </a:r>
          </a:p>
          <a:p>
            <a:r>
              <a:t>- Ready to launch and scale for future growth</a:t>
            </a:r>
          </a:p>
          <a:p/>
          <a:p>
            <a:r>
              <a:t>**Project Sponsor:** [Name]</a:t>
            </a:r>
          </a:p>
          <a:p>
            <a:r>
              <a:t>**Project Manager:** [Name]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Situation/Problem/Opportunity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Lack of a same-day courier service from Hyderabad to Deshmukhi (40KM distance)</a:t>
            </a:r>
          </a:p>
          <a:p>
            <a:r>
              <a:t>- Existing delivery services take 2-3 days, causing delays for businesses and individuals</a:t>
            </a:r>
          </a:p>
          <a:p>
            <a:r>
              <a:t>- Need for a fast, reliable, and cost-effective solution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Purpose Statement (Goals)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To create a fast and reliable courier service for same-day deliveries</a:t>
            </a:r>
          </a:p>
          <a:p>
            <a:r>
              <a:t>- Develop a mobile and web-based tracking system for users</a:t>
            </a:r>
          </a:p>
          <a:p>
            <a:r>
              <a:t>- Implement an Agile approach for efficient development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Project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Develop a fully functional mobile and web-based courier platform</a:t>
            </a:r>
          </a:p>
          <a:p>
            <a:r>
              <a:t>- Enable real-time tracking and automated notifications</a:t>
            </a:r>
          </a:p>
          <a:p>
            <a:r>
              <a:t>- Reduce delivery time to under 6 hours</a:t>
            </a:r>
          </a:p>
          <a:p>
            <a:r>
              <a:t>- Optimize delivery routes using AI technology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Success Criteria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Achieve 95% on-time delivery rate</a:t>
            </a:r>
          </a:p>
          <a:p>
            <a:r>
              <a:t>- Seamless user experience with real-time tracking</a:t>
            </a:r>
          </a:p>
          <a:p>
            <a:r>
              <a:t>- Increase customer base and business adoption</a:t>
            </a:r>
          </a:p>
          <a:p>
            <a:r>
              <a:t>- Minimize operational costs through optimized routes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Agile Methodology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Sprint Planning: Divide development into 2-week sprints</a:t>
            </a:r>
          </a:p>
          <a:p>
            <a:r>
              <a:t>- Daily Stand-ups: Regular progress updates</a:t>
            </a:r>
          </a:p>
          <a:p>
            <a:r>
              <a:t>- Sprint Execution: Develop and test modules</a:t>
            </a:r>
          </a:p>
          <a:p>
            <a:r>
              <a:t>- Sprint Review &amp; Retrospective: Continuous feedback for improvements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Methods/Approach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Phase 1: Market research and business model development</a:t>
            </a:r>
          </a:p>
          <a:p>
            <a:r>
              <a:t>- Phase 2: MVP development with essential features</a:t>
            </a:r>
          </a:p>
          <a:p>
            <a:r>
              <a:t>- Phase 3: Testing and iteration based on feedback</a:t>
            </a:r>
          </a:p>
          <a:p>
            <a:r>
              <a:t>- Phase 4: Official launch and scaling operations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Features of the Deshmukhi Express App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User Registration &amp; Login</a:t>
            </a:r>
          </a:p>
          <a:p>
            <a:r>
              <a:t>- Order Placement &amp; Tracking</a:t>
            </a:r>
          </a:p>
          <a:p>
            <a:r>
              <a:t>- Payment Gateway Integration</a:t>
            </a:r>
          </a:p>
          <a:p>
            <a:r>
              <a:t>- Driver App for Order Management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Technology Stack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Frontend: React Native (Mobile), React.js (Web)</a:t>
            </a:r>
          </a:p>
          <a:p>
            <a:r>
              <a:t>- Backend: Node.js with Express</a:t>
            </a:r>
          </a:p>
          <a:p>
            <a:r>
              <a:t>- Database: Firebase &amp; MongoDB</a:t>
            </a:r>
          </a:p>
          <a:p>
            <a:r>
              <a:t>- APIs: Google Maps for route optimization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