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19F3332-7886-43F7-AAF2-C2B70BA55DC8}" type="datetimeFigureOut">
              <a:rPr lang="en-IN" smtClean="0"/>
              <a:t>09-04-2025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3086144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19F3332-7886-43F7-AAF2-C2B70BA55DC8}" type="datetimeFigureOut">
              <a:rPr lang="en-IN" smtClean="0"/>
              <a:t>09-04-2025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75543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19F3332-7886-43F7-AAF2-C2B70BA55DC8}" type="datetimeFigureOut">
              <a:rPr lang="en-IN" smtClean="0"/>
              <a:t>09-04-2025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2340434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19F3332-7886-43F7-AAF2-C2B70BA55DC8}" type="datetimeFigureOut">
              <a:rPr lang="en-IN" smtClean="0"/>
              <a:t>09-04-2025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2159506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F3332-7886-43F7-AAF2-C2B70BA55DC8}" type="datetimeFigureOut">
              <a:rPr lang="en-IN" smtClean="0"/>
              <a:t>09-04-2025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190784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19F3332-7886-43F7-AAF2-C2B70BA55DC8}" type="datetimeFigureOut">
              <a:rPr lang="en-IN" smtClean="0"/>
              <a:t>09-04-2025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4145124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19F3332-7886-43F7-AAF2-C2B70BA55DC8}" type="datetimeFigureOut">
              <a:rPr lang="en-IN" smtClean="0"/>
              <a:t>09-04-2025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705971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19F3332-7886-43F7-AAF2-C2B70BA55DC8}" type="datetimeFigureOut">
              <a:rPr lang="en-IN" smtClean="0"/>
              <a:t>09-04-2025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2006828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F3332-7886-43F7-AAF2-C2B70BA55DC8}" type="datetimeFigureOut">
              <a:rPr lang="en-IN" smtClean="0"/>
              <a:t>09-04-2025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4042344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9F3332-7886-43F7-AAF2-C2B70BA55DC8}" type="datetimeFigureOut">
              <a:rPr lang="en-IN" smtClean="0"/>
              <a:t>09-04-2025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4111933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9F3332-7886-43F7-AAF2-C2B70BA55DC8}" type="datetimeFigureOut">
              <a:rPr lang="en-IN" smtClean="0"/>
              <a:t>09-04-2025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34B7E4-1F43-4E7B-A5AA-3C4B2D491E13}" type="slidenum">
              <a:rPr lang="en-IN" smtClean="0"/>
              <a:t>‹#›</a:t>
            </a:fld>
            <a:endParaRPr lang="en-IN"/>
          </a:p>
        </p:txBody>
      </p:sp>
    </p:spTree>
    <p:extLst>
      <p:ext uri="{BB962C8B-B14F-4D97-AF65-F5344CB8AC3E}">
        <p14:creationId xmlns:p14="http://schemas.microsoft.com/office/powerpoint/2010/main" val="1587771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F3332-7886-43F7-AAF2-C2B70BA55DC8}" type="datetimeFigureOut">
              <a:rPr lang="en-IN" smtClean="0"/>
              <a:t>09-04-2025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34B7E4-1F43-4E7B-A5AA-3C4B2D491E13}" type="slidenum">
              <a:rPr lang="en-IN" smtClean="0"/>
              <a:t>‹#›</a:t>
            </a:fld>
            <a:endParaRPr lang="en-IN"/>
          </a:p>
        </p:txBody>
      </p:sp>
    </p:spTree>
    <p:extLst>
      <p:ext uri="{BB962C8B-B14F-4D97-AF65-F5344CB8AC3E}">
        <p14:creationId xmlns:p14="http://schemas.microsoft.com/office/powerpoint/2010/main" val="1173448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dirty="0"/>
          </a:p>
        </p:txBody>
      </p:sp>
      <p:sp>
        <p:nvSpPr>
          <p:cNvPr id="3" name="Subtitle 2"/>
          <p:cNvSpPr>
            <a:spLocks noGrp="1"/>
          </p:cNvSpPr>
          <p:nvPr>
            <p:ph type="subTitle" idx="1"/>
          </p:nvPr>
        </p:nvSpPr>
        <p:spPr/>
        <p:txBody>
          <a:bodyPr/>
          <a:lstStyle/>
          <a:p>
            <a:endParaRPr lang="en-IN"/>
          </a:p>
        </p:txBody>
      </p:sp>
    </p:spTree>
    <p:extLst>
      <p:ext uri="{BB962C8B-B14F-4D97-AF65-F5344CB8AC3E}">
        <p14:creationId xmlns:p14="http://schemas.microsoft.com/office/powerpoint/2010/main" val="2322639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err="1"/>
              <a:t>Hudle</a:t>
            </a:r>
            <a:r>
              <a:rPr lang="en-IN" dirty="0"/>
              <a:t>, a prominent sports tech company managing sports venues across India, has transformed how sports enthusiasts book and access facilities. However, users and venue managers continue to experience friction due to functional gaps in the existing applications. Our project aims to bridge these usability and operational gaps to enhance user satisfaction, drive engagement, and improve business performance.</a:t>
            </a:r>
          </a:p>
          <a:p>
            <a:endParaRPr lang="en-IN" dirty="0"/>
          </a:p>
        </p:txBody>
      </p:sp>
    </p:spTree>
    <p:extLst>
      <p:ext uri="{BB962C8B-B14F-4D97-AF65-F5344CB8AC3E}">
        <p14:creationId xmlns:p14="http://schemas.microsoft.com/office/powerpoint/2010/main" val="9185488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65</Words>
  <Application>Microsoft Office PowerPoint</Application>
  <PresentationFormat>Widescreen</PresentationFormat>
  <Paragraphs>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Welcome</dc:creator>
  <cp:lastModifiedBy>Welcome</cp:lastModifiedBy>
  <cp:revision>2</cp:revision>
  <dcterms:created xsi:type="dcterms:W3CDTF">2025-04-09T09:25:03Z</dcterms:created>
  <dcterms:modified xsi:type="dcterms:W3CDTF">2025-04-09T10:06:56Z</dcterms:modified>
</cp:coreProperties>
</file>