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9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3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2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0989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25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7152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96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1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3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2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4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6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5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2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F5F5-4611-48B6-81CF-7CC25B6714B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1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9E832AD-C88D-0D97-F975-74B6A5F49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3802" y="2595257"/>
            <a:ext cx="6144035" cy="109689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 Ease Airline Reservation System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By: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Janhavi Karia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31/12/2024</a:t>
            </a:r>
          </a:p>
        </p:txBody>
      </p:sp>
    </p:spTree>
    <p:extLst>
      <p:ext uri="{BB962C8B-B14F-4D97-AF65-F5344CB8AC3E}">
        <p14:creationId xmlns:p14="http://schemas.microsoft.com/office/powerpoint/2010/main" val="4641900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26959A-74B3-0B10-4A73-0591A6891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2908" y="1737928"/>
            <a:ext cx="8687407" cy="338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conduct UAT to ensure the system meets business requirements, works seamlessly, and does not disrupt existing functionality.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participates in UAT by preparing test scenarios based on business requirements, reviews test results, and approves the system for deployment once all business objectives are met.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a smooth deployment and Go-Live readiness, while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performance and handles data migration,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infrastructure support.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perform post-deployment testing,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validates results, ensures requirements are met, and provides user training.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/>
              <a:t>The </a:t>
            </a:r>
            <a:r>
              <a:rPr lang="en-US" sz="1200" b="1" dirty="0"/>
              <a:t>Project Manager</a:t>
            </a:r>
            <a:r>
              <a:rPr lang="en-US" sz="1200" dirty="0"/>
              <a:t> monitors post-launch system performance and addresses issues, while the </a:t>
            </a:r>
            <a:r>
              <a:rPr lang="en-US" sz="1200" b="1" dirty="0"/>
              <a:t>Business Analyst (BA)</a:t>
            </a:r>
            <a:r>
              <a:rPr lang="en-US" sz="1200" dirty="0"/>
              <a:t> gathers feedback from users and stakeholders to identify improvements and supports change requests or new requirements.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94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720840"/>
            <a:ext cx="831350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18 months (from project initiation to completion).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Budget: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₹2 Crores (fixed).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Hardware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₹50,00,000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₹40,00,000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(Miscellaneous)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₹20,00,000.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Training Services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₹15,00,000.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Licensing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₹25,00,000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Contingency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₹20,00,000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People Resources:</a:t>
            </a: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995692"/>
            <a:ext cx="8313506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Technologies :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Frontend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React.js or Angular, HTML5, CSS3, JavaScript, Bootstrap/Material UI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Backend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Java (Spring Boot) or Node.js, RESTful APIs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MySQL/PostgreSQL, MongoDB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Payment Gateway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Razorpay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Stripe, PayPal API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Notifications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Twilio (SMS), SendGrid (Email), WebSocket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Cloud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AWS, Azure, GCP, Docker, Kubernetes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Version Control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Git, GitHub/GitLab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Mobile App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 Native or Flutter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Security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OAuth 2.0, JWT, SSL/TLS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CI/CD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Jenkins, GitLab CI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106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51518"/>
            <a:ext cx="8596668" cy="3254779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: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delays due to lack of clarity or changes in regulatory requirements, leading to compliance issues.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Inaccuracy in accessing and processing transaction data from internal or external sources can affect the quality of operations.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outdated or unsupported technologies could cause compatibility issues between components and third-party services.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Weaknesses in authentication mechanisms or access controls may lead to data breaches or unauthorized access.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delays or failures from unresponsive or unreliable vendors and third-party service provider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Unanticipated traffic growth may lead to system crashes or reduced performance, impacting customer experience.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Delayed communication among project stakeholders or teams may hinder project timelines.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11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4740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Dependencies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of payment gateways, real-time updates, and external APIs for flight status.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Dependencies on aviation and government authorities for legal permissions and certifications.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Availability of robust hosting servers or cloud infrastructure for application deployment.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Timely availability of accurate flight schedules and customer data from airlines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Dependence on skilled developers, testers, and other personnel for smooth project execution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164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9AE75-DB49-F4D6-4F4C-C7B7059B2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07691"/>
            <a:ext cx="8596668" cy="437227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Thank you 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649D-E3B7-AA94-F2D9-E4A194604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Sponsor – Harry Thomas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Manager – Kevin </a:t>
            </a:r>
          </a:p>
        </p:txBody>
      </p:sp>
    </p:spTree>
    <p:extLst>
      <p:ext uri="{BB962C8B-B14F-4D97-AF65-F5344CB8AC3E}">
        <p14:creationId xmlns:p14="http://schemas.microsoft.com/office/powerpoint/2010/main" val="161270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6134-9545-155B-79F4-E51FC96BA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74710"/>
            <a:ext cx="8596668" cy="360784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9283EC-8D5A-0652-8D8C-04314A8718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0132" y="1859339"/>
            <a:ext cx="295227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Introduction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Situation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Problem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Opportunity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Purpose Statement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Objectives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Success Criteria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Methods/Approach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Risks and Dependencies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6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B774-2C8C-E84B-8B0A-344FFEC9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675" y="1048067"/>
            <a:ext cx="8779327" cy="357266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 -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CE928-8714-D1D7-95E9-1FA75AD1C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559" y="1488613"/>
            <a:ext cx="8631558" cy="3880773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Air travel is a complex process, involving various steps such as booking tickets, managing customer data, and handling payment transactions. Customers often face challenges due to manual systems and outdated processes . Airlines and travel agencies deal with inefficiencies in flight booking and customer service, impacting overall business performance and customer satisfaction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Booking Processes: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Relying on offline agents and airline offices, leading to time-consuming and error-prone bookings.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Lack of Real-Time Updates: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 access to real-time flight information, causing confusion and inconvenience.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Accessibility: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Existing systems are not user-friendly or mobile-optimized.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Fragmented Payment and Services: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Cumbersome payment processes and lack of integrated services like baggage or meal preferences.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Administrative Challenges: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Difficulty in managing flight schedules, fares, and customer data due to decentralized systems.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ED31DD5-543E-BDC8-865D-3529741D3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289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93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6836-F55B-D566-5539-3A550DB1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74618"/>
            <a:ext cx="8596668" cy="321425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-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34D0BE-6996-840D-6848-C8BDB50324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5259" y="1887968"/>
            <a:ext cx="8004371" cy="172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flight reservation systems lead to errors, delays, and difficulties in managing customer data.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existing process lacks automation, resulting in longer waiting times, inefficient data management,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poor customer service.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Difficulty in providing real-time information regarding flight status, availability, and customer service responses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payment options for travelers.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 dependency on offline agents for booking and cancellations. </a:t>
            </a:r>
          </a:p>
        </p:txBody>
      </p:sp>
    </p:spTree>
    <p:extLst>
      <p:ext uri="{BB962C8B-B14F-4D97-AF65-F5344CB8AC3E}">
        <p14:creationId xmlns:p14="http://schemas.microsoft.com/office/powerpoint/2010/main" val="168677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1F97-3415-9F2A-AE58-CF9BC340B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9" y="1390995"/>
            <a:ext cx="8596668" cy="36299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A749A7C-614E-AE53-5C44-DB4AAB348C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1964" y="1920814"/>
            <a:ext cx="7951277" cy="282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By automating flight reservations, airlines can streamline operations, reduce manual errors, and offer a faster, more efficient booking experience.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Real-time flight updates ensure customers are informed about delays, cancellations, or gate changes, enhancing transparency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Offering diverse payment methods simplifies transactions for customers, increasing convenience and boosting overall satisfaction.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secure system protects sensitive customer data while enabling personalized services, fostering loyalty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Value-added features like baggage tracking and customized meal options enhance the travel experience, leading to happier customers and repeat bookings.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88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A012-C893-0C2E-3619-BA837A85A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03" y="1440873"/>
            <a:ext cx="8596668" cy="39624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7A762-8444-D74C-FB82-85B6FD15F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978" y="1994429"/>
            <a:ext cx="7264544" cy="396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develop a comprehensive Airline Reservation System that automates flight booking, payment processing, and customer data management, ensuring a smooth and efficient experience for both customers and airlines.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9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00BF-841A-F899-F056-A18513C3F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66" y="1166553"/>
            <a:ext cx="8596668" cy="36298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Objectives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19463DA-B309-CEEA-48EE-0EF63BB439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744" y="1748180"/>
            <a:ext cx="7403346" cy="19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a fully functional Airline Reservation System that automates flight booking and customer management.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Integrate real-time flight status updates, including delays, cancellations, and gate changes.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Offer multiple payment options (online and offline) and ensure secure transactions.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customer experience through a user-friendly interface and personalized services.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24/7 access to flight-related information and updates.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Enable admin-level management for flight schedules, pricing, and customer support.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3472E77-B1A5-F65F-309C-0AF418C2C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4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49FA-68CD-6E7D-2BD3-CA23374B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5" y="1208116"/>
            <a:ext cx="8596668" cy="37130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Criteria -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84DA0-81A6-4DDD-DBE3-B5235347938E}"/>
              </a:ext>
            </a:extLst>
          </p:cNvPr>
          <p:cNvSpPr txBox="1"/>
          <p:nvPr/>
        </p:nvSpPr>
        <p:spPr>
          <a:xfrm>
            <a:off x="1054510" y="1785895"/>
            <a:ext cx="6880122" cy="2274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Centralized data storage ensures quick and easy access to essential information, improving operational efficiency and decision-making.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robust system minimizes interruptions, enhances response speed, and ensures smooth service delivery to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user-friendly system with real-time updates simplifies travel planning, creating a hassle-free experience for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Automation eliminates repetitive tasks, reducing errors and allowing staff to focus on more critical activities.</a:t>
            </a:r>
          </a:p>
        </p:txBody>
      </p:sp>
    </p:spTree>
    <p:extLst>
      <p:ext uri="{BB962C8B-B14F-4D97-AF65-F5344CB8AC3E}">
        <p14:creationId xmlns:p14="http://schemas.microsoft.com/office/powerpoint/2010/main" val="235331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11C15C0-7FB8-C162-D683-C488B46327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2742" y="1654233"/>
            <a:ext cx="8845387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this project, we selected the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Waterfall Model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due to its sequential structure, clarity in phase-wise deliverables,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and suitability for projects with well-defined requirements.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Conducted stakeholder interviews, document analysis , and questionnaire to gather functional and non-functional requirements, ensuring alignment and insights into usability preferences.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Delivered a Business Requirement Document (BRD), Use Case Diagrams, and a Requirements Traceability Matrix (RTM) to document and track requirements comprehensively.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Designed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Wireframes and Mockups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the user interface using tools like Balsamiq to visualize the application's design, created an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 Diagram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define database relationships and structure.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Then collaborated with the team to validate the design based on business needs and technical feasibility.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build and integrate modules using technologies like React/Angular (front-end), Java/Spring (back-end), and APIs, ensuring functionality aligns with design specifications and business requirements.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(DB Admin)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and configures the database to support these modules.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provides clarifications and ensures the development aligns with the agreed requirements, while reviewing progress to ensure it meets business goals.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0626938-2EDE-59B1-2F20-DAB7C127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8E6EC27-BC43-F2BE-2907-3F27D6214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12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968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288</TotalTime>
  <Words>1287</Words>
  <Application>Microsoft Office PowerPoint</Application>
  <PresentationFormat>Widescreen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PowerPoint Presentation</vt:lpstr>
      <vt:lpstr>Agenda:</vt:lpstr>
      <vt:lpstr>Situation - </vt:lpstr>
      <vt:lpstr>Problem -</vt:lpstr>
      <vt:lpstr>Opportunity - </vt:lpstr>
      <vt:lpstr>Purpose Statement - </vt:lpstr>
      <vt:lpstr>Project Objectives - </vt:lpstr>
      <vt:lpstr>Success Criteria - </vt:lpstr>
      <vt:lpstr>Methods/Approach - </vt:lpstr>
      <vt:lpstr>Methods/Approach - </vt:lpstr>
      <vt:lpstr>Resources- </vt:lpstr>
      <vt:lpstr>Resources- </vt:lpstr>
      <vt:lpstr>Risks and Dependencies - </vt:lpstr>
      <vt:lpstr>Risks and Dependencies - </vt:lpstr>
      <vt:lpstr>Thank you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8</cp:revision>
  <dcterms:created xsi:type="dcterms:W3CDTF">2024-12-31T05:57:20Z</dcterms:created>
  <dcterms:modified xsi:type="dcterms:W3CDTF">2024-12-31T14:30:48Z</dcterms:modified>
</cp:coreProperties>
</file>