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7" r:id="rId2"/>
    <p:sldId id="266" r:id="rId3"/>
    <p:sldId id="308" r:id="rId4"/>
    <p:sldId id="309" r:id="rId5"/>
    <p:sldId id="272" r:id="rId6"/>
    <p:sldId id="273" r:id="rId7"/>
    <p:sldId id="286" r:id="rId8"/>
    <p:sldId id="301" r:id="rId9"/>
    <p:sldId id="303" r:id="rId10"/>
    <p:sldId id="293" r:id="rId11"/>
    <p:sldId id="298" r:id="rId12"/>
    <p:sldId id="304" r:id="rId13"/>
    <p:sldId id="305" r:id="rId14"/>
    <p:sldId id="306" r:id="rId15"/>
    <p:sldId id="310" r:id="rId16"/>
    <p:sldId id="30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0" autoAdjust="0"/>
  </p:normalViewPr>
  <p:slideViewPr>
    <p:cSldViewPr snapToGrid="0" showGuides="1">
      <p:cViewPr varScale="1">
        <p:scale>
          <a:sx n="83" d="100"/>
          <a:sy n="83" d="100"/>
        </p:scale>
        <p:origin x="686" y="77"/>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9915CE-4F12-4D63-AD40-2E94CA2A38B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1800" b="1" u="sng" dirty="0">
              <a:latin typeface="+mj-lt"/>
            </a:rPr>
            <a:t>Decision Support</a:t>
          </a:r>
          <a:r>
            <a:rPr lang="en-US" sz="1800" b="1" dirty="0">
              <a:latin typeface="+mj-lt"/>
            </a:rPr>
            <a:t>: </a:t>
          </a:r>
          <a:br>
            <a:rPr lang="en-US" sz="1800" dirty="0">
              <a:latin typeface="+mj-lt"/>
            </a:rPr>
          </a:br>
          <a:r>
            <a:rPr lang="en-US" sz="1800" dirty="0">
              <a:latin typeface="+mj-lt"/>
            </a:rPr>
            <a:t>By consolidating data from two pages , Audit Ops should give decision-makers a holistic view, enabling them to make data-driven decisions more confidently and efficiently.</a:t>
          </a:r>
        </a:p>
      </dgm:t>
    </dgm:pt>
    <dgm:pt modelId="{7103F6AA-3594-43BD-BD3C-65107EFBFA3D}" type="parTrans" cxnId="{0B8EAB15-5D8F-4638-B24C-87CC581ADCF2}">
      <dgm:prSet/>
      <dgm:spPr/>
      <dgm:t>
        <a:bodyPr/>
        <a:lstStyle/>
        <a:p>
          <a:endParaRPr lang="en-US" sz="1800">
            <a:latin typeface="+mj-lt"/>
          </a:endParaRPr>
        </a:p>
      </dgm:t>
    </dgm:pt>
    <dgm:pt modelId="{CC64F903-0ADA-4E3D-8BFD-25A1DE9B44E8}" type="sibTrans" cxnId="{0B8EAB15-5D8F-4638-B24C-87CC581ADCF2}">
      <dgm:prSet/>
      <dgm:spPr/>
      <dgm:t>
        <a:bodyPr/>
        <a:lstStyle/>
        <a:p>
          <a:endParaRPr lang="en-US" sz="1800">
            <a:latin typeface="+mj-lt"/>
          </a:endParaRPr>
        </a:p>
      </dgm:t>
    </dgm:pt>
    <dgm:pt modelId="{19E9738D-5D15-4BFE-A386-71164060D3D0}">
      <dgm:prSet custT="1"/>
      <dgm:spPr/>
      <dgm:t>
        <a:bodyPr/>
        <a:lstStyle/>
        <a:p>
          <a:r>
            <a:rPr lang="en-US" sz="1800" b="1" u="sng" dirty="0">
              <a:latin typeface="+mj-lt"/>
            </a:rPr>
            <a:t>Goal Alignment</a:t>
          </a:r>
          <a:r>
            <a:rPr lang="en-US" sz="1800" b="1" dirty="0">
              <a:latin typeface="+mj-lt"/>
            </a:rPr>
            <a:t>: </a:t>
          </a:r>
          <a:br>
            <a:rPr lang="en-US" sz="1800" dirty="0">
              <a:latin typeface="+mj-lt"/>
            </a:rPr>
          </a:br>
          <a:r>
            <a:rPr lang="en-US" sz="1800" dirty="0">
              <a:latin typeface="+mj-lt"/>
            </a:rPr>
            <a:t>Audit Ops aligns team by focusing everyone on the same set of metrics and objectives, ensuring that efforts are targeted toward common goals.</a:t>
          </a:r>
        </a:p>
      </dgm:t>
    </dgm:pt>
    <dgm:pt modelId="{63358923-935F-4C38-9820-8A52233CB535}" type="parTrans" cxnId="{B29945F3-3740-48B4-A2C0-FB6BA7D66BDF}">
      <dgm:prSet/>
      <dgm:spPr/>
      <dgm:t>
        <a:bodyPr/>
        <a:lstStyle/>
        <a:p>
          <a:endParaRPr lang="en-US" sz="1800">
            <a:latin typeface="+mj-lt"/>
          </a:endParaRPr>
        </a:p>
      </dgm:t>
    </dgm:pt>
    <dgm:pt modelId="{60875539-E267-49D7-84CF-7DD6DE30BDD1}" type="sibTrans" cxnId="{B29945F3-3740-48B4-A2C0-FB6BA7D66BDF}">
      <dgm:prSet/>
      <dgm:spPr/>
      <dgm:t>
        <a:bodyPr/>
        <a:lstStyle/>
        <a:p>
          <a:endParaRPr lang="en-US" sz="1800">
            <a:latin typeface="+mj-lt"/>
          </a:endParaRPr>
        </a:p>
      </dgm:t>
    </dgm:pt>
    <dgm:pt modelId="{E9F2B11D-18D9-4908-9F00-D481F0A47ADE}">
      <dgm:prSet custT="1"/>
      <dgm:spPr/>
      <dgm:t>
        <a:bodyPr/>
        <a:lstStyle/>
        <a:p>
          <a:r>
            <a:rPr lang="en-US" sz="1800" b="1" u="sng" dirty="0">
              <a:latin typeface="+mj-lt"/>
            </a:rPr>
            <a:t>Insights and Trend Analysis</a:t>
          </a:r>
          <a:r>
            <a:rPr lang="en-US" sz="1800" dirty="0">
              <a:latin typeface="+mj-lt"/>
            </a:rPr>
            <a:t>: </a:t>
          </a:r>
          <a:br>
            <a:rPr lang="en-US" sz="1800" dirty="0">
              <a:latin typeface="+mj-lt"/>
            </a:rPr>
          </a:br>
          <a:r>
            <a:rPr lang="en-US" sz="1800" dirty="0">
              <a:latin typeface="+mj-lt"/>
            </a:rPr>
            <a:t>Audit Ops should often offer historical data comparisons, helping users spot trends, anomalies, and </a:t>
          </a:r>
          <a:r>
            <a:rPr lang="en-US" sz="1800" i="0" baseline="0" dirty="0">
              <a:latin typeface="+mj-lt"/>
            </a:rPr>
            <a:t>areas for improvement over time</a:t>
          </a:r>
          <a:endParaRPr lang="en-US" sz="1800" dirty="0">
            <a:latin typeface="+mj-lt"/>
          </a:endParaRPr>
        </a:p>
      </dgm:t>
    </dgm:pt>
    <dgm:pt modelId="{21D02307-128F-454A-A65A-8022DCD236EF}" type="parTrans" cxnId="{364EEFA6-5EEB-469C-AAB5-04EF60A016A4}">
      <dgm:prSet/>
      <dgm:spPr/>
      <dgm:t>
        <a:bodyPr/>
        <a:lstStyle/>
        <a:p>
          <a:endParaRPr lang="en-US" sz="1800">
            <a:latin typeface="+mj-lt"/>
          </a:endParaRPr>
        </a:p>
      </dgm:t>
    </dgm:pt>
    <dgm:pt modelId="{05A4A5B5-A3CA-4015-9A87-180739B364E8}" type="sibTrans" cxnId="{364EEFA6-5EEB-469C-AAB5-04EF60A016A4}">
      <dgm:prSet/>
      <dgm:spPr/>
      <dgm:t>
        <a:bodyPr/>
        <a:lstStyle/>
        <a:p>
          <a:endParaRPr lang="en-US" sz="1800">
            <a:latin typeface="+mj-lt"/>
          </a:endParaRPr>
        </a:p>
      </dgm:t>
    </dgm:pt>
    <dgm:pt modelId="{7B8E8459-89FC-4BE4-83A6-6EB962E78A09}" type="pres">
      <dgm:prSet presAssocID="{2D9915CE-4F12-4D63-AD40-2E94CA2A38B5}" presName="root" presStyleCnt="0">
        <dgm:presLayoutVars>
          <dgm:dir/>
          <dgm:resizeHandles val="exact"/>
        </dgm:presLayoutVars>
      </dgm:prSet>
      <dgm:spPr/>
    </dgm:pt>
    <dgm:pt modelId="{F9FDF660-995F-4BE9-8BFC-D86CB66B0FA7}" type="pres">
      <dgm:prSet presAssocID="{84E37F30-7AA0-4E6A-B5EB-E72F2B774D2D}" presName="compNode" presStyleCnt="0"/>
      <dgm:spPr/>
    </dgm:pt>
    <dgm:pt modelId="{871257A6-EBF7-48CA-867C-A60961B8F0C4}" type="pres">
      <dgm:prSet presAssocID="{84E37F30-7AA0-4E6A-B5EB-E72F2B774D2D}" presName="bgRect" presStyleLbl="bgShp" presStyleIdx="0" presStyleCnt="3"/>
      <dgm:spPr/>
    </dgm:pt>
    <dgm:pt modelId="{60FFE749-47AB-4BD5-B5D2-5324CE663EF3}" type="pres">
      <dgm:prSet presAssocID="{84E37F30-7AA0-4E6A-B5EB-E72F2B774D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
        </a:ext>
      </dgm:extLst>
    </dgm:pt>
    <dgm:pt modelId="{ED2B17B8-E716-48AF-A64A-5CC8EB13A7C8}" type="pres">
      <dgm:prSet presAssocID="{84E37F30-7AA0-4E6A-B5EB-E72F2B774D2D}" presName="spaceRect" presStyleCnt="0"/>
      <dgm:spPr/>
    </dgm:pt>
    <dgm:pt modelId="{C207B41C-3B4B-46F5-8B78-DC8D346690A1}" type="pres">
      <dgm:prSet presAssocID="{84E37F30-7AA0-4E6A-B5EB-E72F2B774D2D}" presName="parTx" presStyleLbl="revTx" presStyleIdx="0" presStyleCnt="3">
        <dgm:presLayoutVars>
          <dgm:chMax val="0"/>
          <dgm:chPref val="0"/>
        </dgm:presLayoutVars>
      </dgm:prSet>
      <dgm:spPr/>
    </dgm:pt>
    <dgm:pt modelId="{A9783D1B-E437-4137-AEC8-105DDABBE9C7}" type="pres">
      <dgm:prSet presAssocID="{CC64F903-0ADA-4E3D-8BFD-25A1DE9B44E8}" presName="sibTrans" presStyleCnt="0"/>
      <dgm:spPr/>
    </dgm:pt>
    <dgm:pt modelId="{24E4BBF8-5500-43C3-A27B-FF4D9683637A}" type="pres">
      <dgm:prSet presAssocID="{19E9738D-5D15-4BFE-A386-71164060D3D0}" presName="compNode" presStyleCnt="0"/>
      <dgm:spPr/>
    </dgm:pt>
    <dgm:pt modelId="{5DFAE64B-A98C-44CF-8C6E-C84358025124}" type="pres">
      <dgm:prSet presAssocID="{19E9738D-5D15-4BFE-A386-71164060D3D0}" presName="bgRect" presStyleLbl="bgShp" presStyleIdx="1" presStyleCnt="3"/>
      <dgm:spPr/>
    </dgm:pt>
    <dgm:pt modelId="{EF5309DE-74A8-4938-90B5-6412C4C2F442}" type="pres">
      <dgm:prSet presAssocID="{19E9738D-5D15-4BFE-A386-71164060D3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40C6CCFC-E016-493C-AC52-351F4BD3EA2E}" type="pres">
      <dgm:prSet presAssocID="{19E9738D-5D15-4BFE-A386-71164060D3D0}" presName="spaceRect" presStyleCnt="0"/>
      <dgm:spPr/>
    </dgm:pt>
    <dgm:pt modelId="{C67C937D-4554-4E41-9246-F9BA2F9B95AB}" type="pres">
      <dgm:prSet presAssocID="{19E9738D-5D15-4BFE-A386-71164060D3D0}" presName="parTx" presStyleLbl="revTx" presStyleIdx="1" presStyleCnt="3">
        <dgm:presLayoutVars>
          <dgm:chMax val="0"/>
          <dgm:chPref val="0"/>
        </dgm:presLayoutVars>
      </dgm:prSet>
      <dgm:spPr/>
    </dgm:pt>
    <dgm:pt modelId="{823D4B08-9F89-42A3-8689-72682D4E933E}" type="pres">
      <dgm:prSet presAssocID="{60875539-E267-49D7-84CF-7DD6DE30BDD1}" presName="sibTrans" presStyleCnt="0"/>
      <dgm:spPr/>
    </dgm:pt>
    <dgm:pt modelId="{A3569F86-C777-4E8A-9C27-C6868FC4B176}" type="pres">
      <dgm:prSet presAssocID="{E9F2B11D-18D9-4908-9F00-D481F0A47ADE}" presName="compNode" presStyleCnt="0"/>
      <dgm:spPr/>
    </dgm:pt>
    <dgm:pt modelId="{70EA4EDF-6375-45A4-85E2-9B2369B45904}" type="pres">
      <dgm:prSet presAssocID="{E9F2B11D-18D9-4908-9F00-D481F0A47ADE}" presName="bgRect" presStyleLbl="bgShp" presStyleIdx="2" presStyleCnt="3"/>
      <dgm:spPr/>
    </dgm:pt>
    <dgm:pt modelId="{16140AEF-EB47-4B82-8CC0-9273D61C5334}" type="pres">
      <dgm:prSet presAssocID="{E9F2B11D-18D9-4908-9F00-D481F0A47AD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DF7A75A6-8BAF-43B8-8EDD-8EA5C1983AFA}" type="pres">
      <dgm:prSet presAssocID="{E9F2B11D-18D9-4908-9F00-D481F0A47ADE}" presName="spaceRect" presStyleCnt="0"/>
      <dgm:spPr/>
    </dgm:pt>
    <dgm:pt modelId="{DEF3FC3F-1E41-4758-A395-6E446F0C3159}" type="pres">
      <dgm:prSet presAssocID="{E9F2B11D-18D9-4908-9F00-D481F0A47ADE}" presName="parTx" presStyleLbl="revTx" presStyleIdx="2" presStyleCnt="3">
        <dgm:presLayoutVars>
          <dgm:chMax val="0"/>
          <dgm:chPref val="0"/>
        </dgm:presLayoutVars>
      </dgm:prSet>
      <dgm:spPr/>
    </dgm:pt>
  </dgm:ptLst>
  <dgm:cxnLst>
    <dgm:cxn modelId="{804A0C10-23DB-4C9F-AC9D-9935630C04E5}" type="presOf" srcId="{2D9915CE-4F12-4D63-AD40-2E94CA2A38B5}" destId="{7B8E8459-89FC-4BE4-83A6-6EB962E78A09}" srcOrd="0" destOrd="0" presId="urn:microsoft.com/office/officeart/2018/2/layout/IconVerticalSolidList"/>
    <dgm:cxn modelId="{0B8EAB15-5D8F-4638-B24C-87CC581ADCF2}" srcId="{2D9915CE-4F12-4D63-AD40-2E94CA2A38B5}" destId="{84E37F30-7AA0-4E6A-B5EB-E72F2B774D2D}" srcOrd="0" destOrd="0" parTransId="{7103F6AA-3594-43BD-BD3C-65107EFBFA3D}" sibTransId="{CC64F903-0ADA-4E3D-8BFD-25A1DE9B44E8}"/>
    <dgm:cxn modelId="{C8FA3549-E672-41E8-9729-A81B6DAD6F32}" type="presOf" srcId="{19E9738D-5D15-4BFE-A386-71164060D3D0}" destId="{C67C937D-4554-4E41-9246-F9BA2F9B95AB}" srcOrd="0" destOrd="0" presId="urn:microsoft.com/office/officeart/2018/2/layout/IconVerticalSolidList"/>
    <dgm:cxn modelId="{338CCF70-9527-4FE7-999C-42D91A59A1AD}" type="presOf" srcId="{E9F2B11D-18D9-4908-9F00-D481F0A47ADE}" destId="{DEF3FC3F-1E41-4758-A395-6E446F0C3159}" srcOrd="0" destOrd="0" presId="urn:microsoft.com/office/officeart/2018/2/layout/IconVerticalSolidList"/>
    <dgm:cxn modelId="{068C5892-4E4D-4E5D-87F3-8211D83CFA4D}" type="presOf" srcId="{84E37F30-7AA0-4E6A-B5EB-E72F2B774D2D}" destId="{C207B41C-3B4B-46F5-8B78-DC8D346690A1}" srcOrd="0" destOrd="0" presId="urn:microsoft.com/office/officeart/2018/2/layout/IconVerticalSolidList"/>
    <dgm:cxn modelId="{364EEFA6-5EEB-469C-AAB5-04EF60A016A4}" srcId="{2D9915CE-4F12-4D63-AD40-2E94CA2A38B5}" destId="{E9F2B11D-18D9-4908-9F00-D481F0A47ADE}" srcOrd="2" destOrd="0" parTransId="{21D02307-128F-454A-A65A-8022DCD236EF}" sibTransId="{05A4A5B5-A3CA-4015-9A87-180739B364E8}"/>
    <dgm:cxn modelId="{B29945F3-3740-48B4-A2C0-FB6BA7D66BDF}" srcId="{2D9915CE-4F12-4D63-AD40-2E94CA2A38B5}" destId="{19E9738D-5D15-4BFE-A386-71164060D3D0}" srcOrd="1" destOrd="0" parTransId="{63358923-935F-4C38-9820-8A52233CB535}" sibTransId="{60875539-E267-49D7-84CF-7DD6DE30BDD1}"/>
    <dgm:cxn modelId="{D9578E91-A72A-4853-8453-4173D1ED002A}" type="presParOf" srcId="{7B8E8459-89FC-4BE4-83A6-6EB962E78A09}" destId="{F9FDF660-995F-4BE9-8BFC-D86CB66B0FA7}" srcOrd="0" destOrd="0" presId="urn:microsoft.com/office/officeart/2018/2/layout/IconVerticalSolidList"/>
    <dgm:cxn modelId="{A25EAECA-AF01-4BBA-BBC3-37A68B600DFA}" type="presParOf" srcId="{F9FDF660-995F-4BE9-8BFC-D86CB66B0FA7}" destId="{871257A6-EBF7-48CA-867C-A60961B8F0C4}" srcOrd="0" destOrd="0" presId="urn:microsoft.com/office/officeart/2018/2/layout/IconVerticalSolidList"/>
    <dgm:cxn modelId="{3F6AE133-F9C4-4346-B4EE-4509D70D2EC8}" type="presParOf" srcId="{F9FDF660-995F-4BE9-8BFC-D86CB66B0FA7}" destId="{60FFE749-47AB-4BD5-B5D2-5324CE663EF3}" srcOrd="1" destOrd="0" presId="urn:microsoft.com/office/officeart/2018/2/layout/IconVerticalSolidList"/>
    <dgm:cxn modelId="{0B52FB4D-17F0-4108-826B-43D7986881CA}" type="presParOf" srcId="{F9FDF660-995F-4BE9-8BFC-D86CB66B0FA7}" destId="{ED2B17B8-E716-48AF-A64A-5CC8EB13A7C8}" srcOrd="2" destOrd="0" presId="urn:microsoft.com/office/officeart/2018/2/layout/IconVerticalSolidList"/>
    <dgm:cxn modelId="{88B086EC-D77C-4762-B581-FFA4E25FBA29}" type="presParOf" srcId="{F9FDF660-995F-4BE9-8BFC-D86CB66B0FA7}" destId="{C207B41C-3B4B-46F5-8B78-DC8D346690A1}" srcOrd="3" destOrd="0" presId="urn:microsoft.com/office/officeart/2018/2/layout/IconVerticalSolidList"/>
    <dgm:cxn modelId="{8B3174AE-9AF2-4AA8-9382-7BCDDF02E40D}" type="presParOf" srcId="{7B8E8459-89FC-4BE4-83A6-6EB962E78A09}" destId="{A9783D1B-E437-4137-AEC8-105DDABBE9C7}" srcOrd="1" destOrd="0" presId="urn:microsoft.com/office/officeart/2018/2/layout/IconVerticalSolidList"/>
    <dgm:cxn modelId="{7F721C6B-BCC2-4E20-AC5E-827D5F63A5E7}" type="presParOf" srcId="{7B8E8459-89FC-4BE4-83A6-6EB962E78A09}" destId="{24E4BBF8-5500-43C3-A27B-FF4D9683637A}" srcOrd="2" destOrd="0" presId="urn:microsoft.com/office/officeart/2018/2/layout/IconVerticalSolidList"/>
    <dgm:cxn modelId="{7C35199E-AAFE-40CA-AC9D-B95BB78745F0}" type="presParOf" srcId="{24E4BBF8-5500-43C3-A27B-FF4D9683637A}" destId="{5DFAE64B-A98C-44CF-8C6E-C84358025124}" srcOrd="0" destOrd="0" presId="urn:microsoft.com/office/officeart/2018/2/layout/IconVerticalSolidList"/>
    <dgm:cxn modelId="{01A07836-023B-4390-88B4-5B0CCC6EC7C4}" type="presParOf" srcId="{24E4BBF8-5500-43C3-A27B-FF4D9683637A}" destId="{EF5309DE-74A8-4938-90B5-6412C4C2F442}" srcOrd="1" destOrd="0" presId="urn:microsoft.com/office/officeart/2018/2/layout/IconVerticalSolidList"/>
    <dgm:cxn modelId="{5D460937-A768-433E-A2E4-0413586E74B5}" type="presParOf" srcId="{24E4BBF8-5500-43C3-A27B-FF4D9683637A}" destId="{40C6CCFC-E016-493C-AC52-351F4BD3EA2E}" srcOrd="2" destOrd="0" presId="urn:microsoft.com/office/officeart/2018/2/layout/IconVerticalSolidList"/>
    <dgm:cxn modelId="{99E53EFC-6610-4E8E-82A4-4A67FFCEF241}" type="presParOf" srcId="{24E4BBF8-5500-43C3-A27B-FF4D9683637A}" destId="{C67C937D-4554-4E41-9246-F9BA2F9B95AB}" srcOrd="3" destOrd="0" presId="urn:microsoft.com/office/officeart/2018/2/layout/IconVerticalSolidList"/>
    <dgm:cxn modelId="{A9F8CDB2-7249-4BE6-9F3B-60B716C75897}" type="presParOf" srcId="{7B8E8459-89FC-4BE4-83A6-6EB962E78A09}" destId="{823D4B08-9F89-42A3-8689-72682D4E933E}" srcOrd="3" destOrd="0" presId="urn:microsoft.com/office/officeart/2018/2/layout/IconVerticalSolidList"/>
    <dgm:cxn modelId="{7D361DFE-11C2-42AA-970B-44AE5D493A31}" type="presParOf" srcId="{7B8E8459-89FC-4BE4-83A6-6EB962E78A09}" destId="{A3569F86-C777-4E8A-9C27-C6868FC4B176}" srcOrd="4" destOrd="0" presId="urn:microsoft.com/office/officeart/2018/2/layout/IconVerticalSolidList"/>
    <dgm:cxn modelId="{6795AECC-C8C6-4D7D-9ABE-6CD8A40DFC23}" type="presParOf" srcId="{A3569F86-C777-4E8A-9C27-C6868FC4B176}" destId="{70EA4EDF-6375-45A4-85E2-9B2369B45904}" srcOrd="0" destOrd="0" presId="urn:microsoft.com/office/officeart/2018/2/layout/IconVerticalSolidList"/>
    <dgm:cxn modelId="{01BD585A-AF45-460C-B267-F94180809D5F}" type="presParOf" srcId="{A3569F86-C777-4E8A-9C27-C6868FC4B176}" destId="{16140AEF-EB47-4B82-8CC0-9273D61C5334}" srcOrd="1" destOrd="0" presId="urn:microsoft.com/office/officeart/2018/2/layout/IconVerticalSolidList"/>
    <dgm:cxn modelId="{CABB0C3E-5437-43C7-B4B4-E74E2B681F98}" type="presParOf" srcId="{A3569F86-C777-4E8A-9C27-C6868FC4B176}" destId="{DF7A75A6-8BAF-43B8-8EDD-8EA5C1983AFA}" srcOrd="2" destOrd="0" presId="urn:microsoft.com/office/officeart/2018/2/layout/IconVerticalSolidList"/>
    <dgm:cxn modelId="{A4B7D77B-9946-4ED5-9EF1-D9F6FA6B30AD}" type="presParOf" srcId="{A3569F86-C777-4E8A-9C27-C6868FC4B176}" destId="{DEF3FC3F-1E41-4758-A395-6E446F0C3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0C2B398-3507-4647-A64D-323BF381C7A6}">
      <dgm:prSet custT="1"/>
      <dgm:spPr/>
      <dgm:t>
        <a:bodyPr/>
        <a:lstStyle/>
        <a:p>
          <a:pPr>
            <a:lnSpc>
              <a:spcPct val="100000"/>
            </a:lnSpc>
          </a:pPr>
          <a:r>
            <a:rPr lang="en-US" sz="1800" dirty="0">
              <a:latin typeface="+mj-lt"/>
            </a:rPr>
            <a:t>Identify the key stakeholders &amp; decision maker </a:t>
          </a: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US" sz="1800">
              <a:latin typeface="+mj-lt"/>
            </a:rPr>
            <a:t>Finding the organizational objective</a:t>
          </a: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US" sz="1800">
              <a:latin typeface="+mj-lt"/>
            </a:rPr>
            <a:t>Gather Clear, fixed Requirements</a:t>
          </a: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US" sz="1800">
              <a:latin typeface="+mj-lt"/>
            </a:rPr>
            <a:t>Analyze and Document the final requirements</a:t>
          </a: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US" sz="1800">
              <a:latin typeface="+mj-lt"/>
            </a:rPr>
            <a:t>Prioritize the requirements</a:t>
          </a: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US" sz="1800">
              <a:latin typeface="+mj-lt"/>
            </a:rPr>
            <a:t>Creating </a:t>
          </a:r>
          <a:r>
            <a:rPr lang="en-IN" sz="1800">
              <a:latin typeface="+mj-lt"/>
            </a:rPr>
            <a:t>Business Requirement Document (BRD), User stories etc</a:t>
          </a:r>
          <a:endParaRPr lang="en-US" sz="180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B10F3B1C-8304-41C3-B66E-87D6C18BDF74}" type="pres">
      <dgm:prSet presAssocID="{8DB83FC4-6049-4E4A-995E-06F8B2291F96}" presName="root" presStyleCnt="0">
        <dgm:presLayoutVars>
          <dgm:dir/>
          <dgm:resizeHandles val="exact"/>
        </dgm:presLayoutVars>
      </dgm:prSet>
      <dgm:spPr/>
    </dgm:pt>
    <dgm:pt modelId="{234482E3-FAE6-49AC-9122-76FC9241AB0E}" type="pres">
      <dgm:prSet presAssocID="{8DB83FC4-6049-4E4A-995E-06F8B2291F96}" presName="container" presStyleCnt="0">
        <dgm:presLayoutVars>
          <dgm:dir/>
          <dgm:resizeHandles val="exact"/>
        </dgm:presLayoutVars>
      </dgm:prSet>
      <dgm:spPr/>
    </dgm:pt>
    <dgm:pt modelId="{AC79D849-9BAD-4810-B811-07188E9CB194}" type="pres">
      <dgm:prSet presAssocID="{80C2B398-3507-4647-A64D-323BF381C7A6}" presName="compNode" presStyleCnt="0"/>
      <dgm:spPr/>
    </dgm:pt>
    <dgm:pt modelId="{285A23B1-7D99-4A80-876C-53AC2E284D03}" type="pres">
      <dgm:prSet presAssocID="{80C2B398-3507-4647-A64D-323BF381C7A6}" presName="iconBgRect" presStyleLbl="bgShp" presStyleIdx="0" presStyleCnt="6"/>
      <dgm:spPr/>
    </dgm:pt>
    <dgm:pt modelId="{98F3289E-32AC-49D1-B66C-F0678024A569}"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8E3EE8D3-E9CD-4A6D-ADC5-634DC85AAE59}" type="pres">
      <dgm:prSet presAssocID="{80C2B398-3507-4647-A64D-323BF381C7A6}" presName="spaceRect" presStyleCnt="0"/>
      <dgm:spPr/>
    </dgm:pt>
    <dgm:pt modelId="{D8F1E787-8F7F-4EC3-9AAA-88DD33469D8F}" type="pres">
      <dgm:prSet presAssocID="{80C2B398-3507-4647-A64D-323BF381C7A6}" presName="textRect" presStyleLbl="revTx" presStyleIdx="0" presStyleCnt="6">
        <dgm:presLayoutVars>
          <dgm:chMax val="1"/>
          <dgm:chPref val="1"/>
        </dgm:presLayoutVars>
      </dgm:prSet>
      <dgm:spPr/>
    </dgm:pt>
    <dgm:pt modelId="{786CBEBA-314B-4B1D-AE05-6206EB7D480F}" type="pres">
      <dgm:prSet presAssocID="{482D7F49-34FB-4A70-9A08-0E5657741C92}" presName="sibTrans" presStyleLbl="sibTrans2D1" presStyleIdx="0" presStyleCnt="0"/>
      <dgm:spPr/>
    </dgm:pt>
    <dgm:pt modelId="{EC2BD0D4-EE22-4D74-876B-8CC06236A270}" type="pres">
      <dgm:prSet presAssocID="{4C78F67A-FD2C-42E9-90E1-C54719CDBFBA}" presName="compNode" presStyleCnt="0"/>
      <dgm:spPr/>
    </dgm:pt>
    <dgm:pt modelId="{E8F11478-450A-4C03-A395-61BEE21E0F4D}" type="pres">
      <dgm:prSet presAssocID="{4C78F67A-FD2C-42E9-90E1-C54719CDBFBA}" presName="iconBgRect" presStyleLbl="bgShp" presStyleIdx="1" presStyleCnt="6"/>
      <dgm:spPr/>
    </dgm:pt>
    <dgm:pt modelId="{22CCF690-017C-4800-9968-C4074D5BD9BB}"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835104F1-0DD8-4024-9861-C9BEAF87D37C}" type="pres">
      <dgm:prSet presAssocID="{4C78F67A-FD2C-42E9-90E1-C54719CDBFBA}" presName="spaceRect" presStyleCnt="0"/>
      <dgm:spPr/>
    </dgm:pt>
    <dgm:pt modelId="{A9C1CB94-71D7-4CF4-ACAC-017E6C706BE7}" type="pres">
      <dgm:prSet presAssocID="{4C78F67A-FD2C-42E9-90E1-C54719CDBFBA}" presName="textRect" presStyleLbl="revTx" presStyleIdx="1" presStyleCnt="6">
        <dgm:presLayoutVars>
          <dgm:chMax val="1"/>
          <dgm:chPref val="1"/>
        </dgm:presLayoutVars>
      </dgm:prSet>
      <dgm:spPr/>
    </dgm:pt>
    <dgm:pt modelId="{2C3D3E16-98B3-40AC-B831-1DA484A33E2A}" type="pres">
      <dgm:prSet presAssocID="{B21D7813-EA8B-47AE-8279-903AAE1640B8}" presName="sibTrans" presStyleLbl="sibTrans2D1" presStyleIdx="0" presStyleCnt="0"/>
      <dgm:spPr/>
    </dgm:pt>
    <dgm:pt modelId="{E77D982E-3D97-4BF1-A18B-C5A00FBB625A}" type="pres">
      <dgm:prSet presAssocID="{49FB2FB4-47D9-433F-A6BC-49C414C854BE}" presName="compNode" presStyleCnt="0"/>
      <dgm:spPr/>
    </dgm:pt>
    <dgm:pt modelId="{9DE13F5B-076E-4879-BE9D-BE3405F3B4ED}" type="pres">
      <dgm:prSet presAssocID="{49FB2FB4-47D9-433F-A6BC-49C414C854BE}" presName="iconBgRect" presStyleLbl="bgShp" presStyleIdx="2" presStyleCnt="6"/>
      <dgm:spPr/>
    </dgm:pt>
    <dgm:pt modelId="{D24C3A95-F423-4581-8C55-606394BECB9A}"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BC7132A2-C4F4-4252-8843-F6BCC70049C6}" type="pres">
      <dgm:prSet presAssocID="{49FB2FB4-47D9-433F-A6BC-49C414C854BE}" presName="spaceRect" presStyleCnt="0"/>
      <dgm:spPr/>
    </dgm:pt>
    <dgm:pt modelId="{DDF5FE51-91B5-4E1E-A975-38F29B364615}" type="pres">
      <dgm:prSet presAssocID="{49FB2FB4-47D9-433F-A6BC-49C414C854BE}" presName="textRect" presStyleLbl="revTx" presStyleIdx="2" presStyleCnt="6">
        <dgm:presLayoutVars>
          <dgm:chMax val="1"/>
          <dgm:chPref val="1"/>
        </dgm:presLayoutVars>
      </dgm:prSet>
      <dgm:spPr/>
    </dgm:pt>
    <dgm:pt modelId="{055BB891-72FF-476D-A773-ABE3B81DF340}" type="pres">
      <dgm:prSet presAssocID="{964454BA-D760-48CD-BD4A-F7EC4C09C3E8}" presName="sibTrans" presStyleLbl="sibTrans2D1" presStyleIdx="0" presStyleCnt="0"/>
      <dgm:spPr/>
    </dgm:pt>
    <dgm:pt modelId="{A64F6EED-9753-40E1-8C04-C47D32F8F794}" type="pres">
      <dgm:prSet presAssocID="{116F9227-3535-46D7-A56D-0FB32E9EE602}" presName="compNode" presStyleCnt="0"/>
      <dgm:spPr/>
    </dgm:pt>
    <dgm:pt modelId="{2748F3F3-77F9-4387-BED8-AA4D22BAA1E0}" type="pres">
      <dgm:prSet presAssocID="{116F9227-3535-46D7-A56D-0FB32E9EE602}" presName="iconBgRect" presStyleLbl="bgShp" presStyleIdx="3" presStyleCnt="6"/>
      <dgm:spPr/>
    </dgm:pt>
    <dgm:pt modelId="{253C9FBA-DB77-48D0-9BA0-CB80F4955DFF}"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50D1A190-D9AB-4A56-9D9C-9071D9B4C3FA}" type="pres">
      <dgm:prSet presAssocID="{116F9227-3535-46D7-A56D-0FB32E9EE602}" presName="spaceRect" presStyleCnt="0"/>
      <dgm:spPr/>
    </dgm:pt>
    <dgm:pt modelId="{2AAB10F3-4C8A-4742-9D73-FFDFE3016ABA}" type="pres">
      <dgm:prSet presAssocID="{116F9227-3535-46D7-A56D-0FB32E9EE602}" presName="textRect" presStyleLbl="revTx" presStyleIdx="3" presStyleCnt="6">
        <dgm:presLayoutVars>
          <dgm:chMax val="1"/>
          <dgm:chPref val="1"/>
        </dgm:presLayoutVars>
      </dgm:prSet>
      <dgm:spPr/>
    </dgm:pt>
    <dgm:pt modelId="{C0F1CD75-1458-4F20-A419-DBC20329A5EE}" type="pres">
      <dgm:prSet presAssocID="{86EE64A8-1A4C-4B9F-AC07-6D00AADB9BA3}" presName="sibTrans" presStyleLbl="sibTrans2D1" presStyleIdx="0" presStyleCnt="0"/>
      <dgm:spPr/>
    </dgm:pt>
    <dgm:pt modelId="{4766FDE5-C581-40C0-8217-5B5BF7D78408}" type="pres">
      <dgm:prSet presAssocID="{7046D2C4-CCDA-4801-9A5D-907AD09F8109}" presName="compNode" presStyleCnt="0"/>
      <dgm:spPr/>
    </dgm:pt>
    <dgm:pt modelId="{507F5DBF-EEF4-4BCB-BD27-172FCA8D6411}" type="pres">
      <dgm:prSet presAssocID="{7046D2C4-CCDA-4801-9A5D-907AD09F8109}" presName="iconBgRect" presStyleLbl="bgShp" presStyleIdx="4" presStyleCnt="6"/>
      <dgm:spPr/>
    </dgm:pt>
    <dgm:pt modelId="{E52275B7-D383-4942-B7A6-8BEDCC35073E}"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5F65CD6D-2198-4037-9865-0FD4B9BA4277}" type="pres">
      <dgm:prSet presAssocID="{7046D2C4-CCDA-4801-9A5D-907AD09F8109}" presName="spaceRect" presStyleCnt="0"/>
      <dgm:spPr/>
    </dgm:pt>
    <dgm:pt modelId="{EB7631B4-4809-4A64-A113-6D01AD4BB32D}" type="pres">
      <dgm:prSet presAssocID="{7046D2C4-CCDA-4801-9A5D-907AD09F8109}" presName="textRect" presStyleLbl="revTx" presStyleIdx="4" presStyleCnt="6">
        <dgm:presLayoutVars>
          <dgm:chMax val="1"/>
          <dgm:chPref val="1"/>
        </dgm:presLayoutVars>
      </dgm:prSet>
      <dgm:spPr/>
    </dgm:pt>
    <dgm:pt modelId="{06252A2B-4F70-4A9F-8911-3735E9401289}" type="pres">
      <dgm:prSet presAssocID="{7E7EDD27-D628-44D7-869B-195FD031F04C}" presName="sibTrans" presStyleLbl="sibTrans2D1" presStyleIdx="0" presStyleCnt="0"/>
      <dgm:spPr/>
    </dgm:pt>
    <dgm:pt modelId="{B9E3AB82-5EF7-499F-8DB0-4A38D510BC76}" type="pres">
      <dgm:prSet presAssocID="{7EC0ED04-52A6-4E05-A16E-93C91499EA0E}" presName="compNode" presStyleCnt="0"/>
      <dgm:spPr/>
    </dgm:pt>
    <dgm:pt modelId="{55869A62-E0BA-451B-89D2-279B43BA529B}" type="pres">
      <dgm:prSet presAssocID="{7EC0ED04-52A6-4E05-A16E-93C91499EA0E}" presName="iconBgRect" presStyleLbl="bgShp" presStyleIdx="5" presStyleCnt="6"/>
      <dgm:spPr/>
    </dgm:pt>
    <dgm:pt modelId="{5B5DFFB8-1534-45EC-8656-29F626444D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pen Folder"/>
        </a:ext>
      </dgm:extLst>
    </dgm:pt>
    <dgm:pt modelId="{6E7E7584-77FC-493F-947A-ED101E141848}" type="pres">
      <dgm:prSet presAssocID="{7EC0ED04-52A6-4E05-A16E-93C91499EA0E}" presName="spaceRect" presStyleCnt="0"/>
      <dgm:spPr/>
    </dgm:pt>
    <dgm:pt modelId="{C01159B6-7AF7-4A3F-830D-84AC63631083}" type="pres">
      <dgm:prSet presAssocID="{7EC0ED04-52A6-4E05-A16E-93C91499EA0E}" presName="textRect" presStyleLbl="revTx" presStyleIdx="5" presStyleCnt="6">
        <dgm:presLayoutVars>
          <dgm:chMax val="1"/>
          <dgm:chPref val="1"/>
        </dgm:presLayoutVars>
      </dgm:prSet>
      <dgm:spPr/>
    </dgm:pt>
  </dgm:ptLst>
  <dgm:cxnLst>
    <dgm:cxn modelId="{0FDE7D16-2A7F-44E5-9B80-A0DA9B007D65}" type="presOf" srcId="{482D7F49-34FB-4A70-9A08-0E5657741C92}" destId="{786CBEBA-314B-4B1D-AE05-6206EB7D480F}" srcOrd="0" destOrd="0" presId="urn:microsoft.com/office/officeart/2018/2/layout/IconCircleList"/>
    <dgm:cxn modelId="{5C10DA19-DDDB-4D7D-AC58-233EB9571BBA}" type="presOf" srcId="{B21D7813-EA8B-47AE-8279-903AAE1640B8}" destId="{2C3D3E16-98B3-40AC-B831-1DA484A33E2A}" srcOrd="0" destOrd="0" presId="urn:microsoft.com/office/officeart/2018/2/layout/IconCircleList"/>
    <dgm:cxn modelId="{6EB3D968-F96D-4BB6-8A15-C15E6D13E26C}" type="presOf" srcId="{86EE64A8-1A4C-4B9F-AC07-6D00AADB9BA3}" destId="{C0F1CD75-1458-4F20-A419-DBC20329A5EE}" srcOrd="0" destOrd="0" presId="urn:microsoft.com/office/officeart/2018/2/layout/IconCircleList"/>
    <dgm:cxn modelId="{29252976-7D71-40A3-982F-07F2F5D87882}" type="presOf" srcId="{8DB83FC4-6049-4E4A-995E-06F8B2291F96}" destId="{B10F3B1C-8304-41C3-B66E-87D6C18BDF74}" srcOrd="0" destOrd="0" presId="urn:microsoft.com/office/officeart/2018/2/layout/IconCircleList"/>
    <dgm:cxn modelId="{A6E2CD7F-AC05-4027-9F60-6907CF40BC74}" type="presOf" srcId="{7046D2C4-CCDA-4801-9A5D-907AD09F8109}" destId="{EB7631B4-4809-4A64-A113-6D01AD4BB32D}" srcOrd="0" destOrd="0" presId="urn:microsoft.com/office/officeart/2018/2/layout/IconCircleList"/>
    <dgm:cxn modelId="{DE72608A-C641-41DA-AA0B-74CA3453D5FA}" type="presOf" srcId="{80C2B398-3507-4647-A64D-323BF381C7A6}" destId="{D8F1E787-8F7F-4EC3-9AAA-88DD33469D8F}"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7791A697-8514-449E-B7B7-86220C5FAC27}" type="presOf" srcId="{7EC0ED04-52A6-4E05-A16E-93C91499EA0E}" destId="{C01159B6-7AF7-4A3F-830D-84AC63631083}"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429D88D1-47A3-4FCF-8E85-62BE70E286AB}" srcId="{8DB83FC4-6049-4E4A-995E-06F8B2291F96}" destId="{4C78F67A-FD2C-42E9-90E1-C54719CDBFBA}" srcOrd="1" destOrd="0" parTransId="{69151943-9A25-40F7-B7E1-E4027010672F}" sibTransId="{B21D7813-EA8B-47AE-8279-903AAE1640B8}"/>
    <dgm:cxn modelId="{F1806AE7-88D9-42A6-83B3-E3C691E6D5C1}" type="presOf" srcId="{116F9227-3535-46D7-A56D-0FB32E9EE602}" destId="{2AAB10F3-4C8A-4742-9D73-FFDFE3016AB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D3C336F6-70AB-44BB-9E34-7FBF5964616C}" type="presOf" srcId="{7E7EDD27-D628-44D7-869B-195FD031F04C}" destId="{06252A2B-4F70-4A9F-8911-3735E9401289}" srcOrd="0" destOrd="0" presId="urn:microsoft.com/office/officeart/2018/2/layout/IconCircleList"/>
    <dgm:cxn modelId="{F9F9A8F6-8C8D-4FEB-83E7-3C2ECCF6D960}" type="presOf" srcId="{964454BA-D760-48CD-BD4A-F7EC4C09C3E8}" destId="{055BB891-72FF-476D-A773-ABE3B81DF340}" srcOrd="0" destOrd="0" presId="urn:microsoft.com/office/officeart/2018/2/layout/IconCircleList"/>
    <dgm:cxn modelId="{F8EC02F9-4A4B-4F24-947D-CD87E2BD90B5}" type="presOf" srcId="{49FB2FB4-47D9-433F-A6BC-49C414C854BE}" destId="{DDF5FE51-91B5-4E1E-A975-38F29B364615}" srcOrd="0" destOrd="0" presId="urn:microsoft.com/office/officeart/2018/2/layout/IconCircleList"/>
    <dgm:cxn modelId="{F5FAA4FE-C502-4802-8E27-6AC4A3041922}" type="presOf" srcId="{4C78F67A-FD2C-42E9-90E1-C54719CDBFBA}" destId="{A9C1CB94-71D7-4CF4-ACAC-017E6C706BE7}" srcOrd="0" destOrd="0" presId="urn:microsoft.com/office/officeart/2018/2/layout/IconCircleList"/>
    <dgm:cxn modelId="{EE3A637E-FB0A-4E78-AB9D-711CA2FCA015}" type="presParOf" srcId="{B10F3B1C-8304-41C3-B66E-87D6C18BDF74}" destId="{234482E3-FAE6-49AC-9122-76FC9241AB0E}" srcOrd="0" destOrd="0" presId="urn:microsoft.com/office/officeart/2018/2/layout/IconCircleList"/>
    <dgm:cxn modelId="{AB532D27-04A8-4CFA-A8F2-DD26E65BC647}" type="presParOf" srcId="{234482E3-FAE6-49AC-9122-76FC9241AB0E}" destId="{AC79D849-9BAD-4810-B811-07188E9CB194}" srcOrd="0" destOrd="0" presId="urn:microsoft.com/office/officeart/2018/2/layout/IconCircleList"/>
    <dgm:cxn modelId="{F836B156-CBB4-4E86-8567-A0929D96AE71}" type="presParOf" srcId="{AC79D849-9BAD-4810-B811-07188E9CB194}" destId="{285A23B1-7D99-4A80-876C-53AC2E284D03}" srcOrd="0" destOrd="0" presId="urn:microsoft.com/office/officeart/2018/2/layout/IconCircleList"/>
    <dgm:cxn modelId="{DB67497D-2685-428F-A167-F5B2E2B3266F}" type="presParOf" srcId="{AC79D849-9BAD-4810-B811-07188E9CB194}" destId="{98F3289E-32AC-49D1-B66C-F0678024A569}" srcOrd="1" destOrd="0" presId="urn:microsoft.com/office/officeart/2018/2/layout/IconCircleList"/>
    <dgm:cxn modelId="{D0A12DDA-7CCC-4E96-BE6D-E96F5B4C7BBE}" type="presParOf" srcId="{AC79D849-9BAD-4810-B811-07188E9CB194}" destId="{8E3EE8D3-E9CD-4A6D-ADC5-634DC85AAE59}" srcOrd="2" destOrd="0" presId="urn:microsoft.com/office/officeart/2018/2/layout/IconCircleList"/>
    <dgm:cxn modelId="{E429A297-5B0E-4A0E-A2E2-FD2DB9203B8E}" type="presParOf" srcId="{AC79D849-9BAD-4810-B811-07188E9CB194}" destId="{D8F1E787-8F7F-4EC3-9AAA-88DD33469D8F}" srcOrd="3" destOrd="0" presId="urn:microsoft.com/office/officeart/2018/2/layout/IconCircleList"/>
    <dgm:cxn modelId="{89D30B17-E06E-4534-AE52-29A45A37D881}" type="presParOf" srcId="{234482E3-FAE6-49AC-9122-76FC9241AB0E}" destId="{786CBEBA-314B-4B1D-AE05-6206EB7D480F}" srcOrd="1" destOrd="0" presId="urn:microsoft.com/office/officeart/2018/2/layout/IconCircleList"/>
    <dgm:cxn modelId="{46429B9C-038D-4347-8203-243CE853D7E4}" type="presParOf" srcId="{234482E3-FAE6-49AC-9122-76FC9241AB0E}" destId="{EC2BD0D4-EE22-4D74-876B-8CC06236A270}" srcOrd="2" destOrd="0" presId="urn:microsoft.com/office/officeart/2018/2/layout/IconCircleList"/>
    <dgm:cxn modelId="{6B2E1770-0A41-4069-8688-49E3043FDDD8}" type="presParOf" srcId="{EC2BD0D4-EE22-4D74-876B-8CC06236A270}" destId="{E8F11478-450A-4C03-A395-61BEE21E0F4D}" srcOrd="0" destOrd="0" presId="urn:microsoft.com/office/officeart/2018/2/layout/IconCircleList"/>
    <dgm:cxn modelId="{372923BC-4EA5-4E13-962C-5EC491BB03A3}" type="presParOf" srcId="{EC2BD0D4-EE22-4D74-876B-8CC06236A270}" destId="{22CCF690-017C-4800-9968-C4074D5BD9BB}" srcOrd="1" destOrd="0" presId="urn:microsoft.com/office/officeart/2018/2/layout/IconCircleList"/>
    <dgm:cxn modelId="{0A8FCDBD-7715-48B2-879B-34634B427322}" type="presParOf" srcId="{EC2BD0D4-EE22-4D74-876B-8CC06236A270}" destId="{835104F1-0DD8-4024-9861-C9BEAF87D37C}" srcOrd="2" destOrd="0" presId="urn:microsoft.com/office/officeart/2018/2/layout/IconCircleList"/>
    <dgm:cxn modelId="{0F6603CE-91D6-4F91-9843-B7E34E8C4379}" type="presParOf" srcId="{EC2BD0D4-EE22-4D74-876B-8CC06236A270}" destId="{A9C1CB94-71D7-4CF4-ACAC-017E6C706BE7}" srcOrd="3" destOrd="0" presId="urn:microsoft.com/office/officeart/2018/2/layout/IconCircleList"/>
    <dgm:cxn modelId="{C475A4A8-3D04-4F3C-B2E9-B648D66B38C3}" type="presParOf" srcId="{234482E3-FAE6-49AC-9122-76FC9241AB0E}" destId="{2C3D3E16-98B3-40AC-B831-1DA484A33E2A}" srcOrd="3" destOrd="0" presId="urn:microsoft.com/office/officeart/2018/2/layout/IconCircleList"/>
    <dgm:cxn modelId="{397A6019-3EFC-4717-A8B4-69CCEABD89D7}" type="presParOf" srcId="{234482E3-FAE6-49AC-9122-76FC9241AB0E}" destId="{E77D982E-3D97-4BF1-A18B-C5A00FBB625A}" srcOrd="4" destOrd="0" presId="urn:microsoft.com/office/officeart/2018/2/layout/IconCircleList"/>
    <dgm:cxn modelId="{C322AC64-B6FD-409A-8450-6ABAE257D737}" type="presParOf" srcId="{E77D982E-3D97-4BF1-A18B-C5A00FBB625A}" destId="{9DE13F5B-076E-4879-BE9D-BE3405F3B4ED}" srcOrd="0" destOrd="0" presId="urn:microsoft.com/office/officeart/2018/2/layout/IconCircleList"/>
    <dgm:cxn modelId="{5B9C89B3-318A-4F12-8C80-A96BC8D8E78D}" type="presParOf" srcId="{E77D982E-3D97-4BF1-A18B-C5A00FBB625A}" destId="{D24C3A95-F423-4581-8C55-606394BECB9A}" srcOrd="1" destOrd="0" presId="urn:microsoft.com/office/officeart/2018/2/layout/IconCircleList"/>
    <dgm:cxn modelId="{64C86B65-A161-4858-9862-F9BD346C3941}" type="presParOf" srcId="{E77D982E-3D97-4BF1-A18B-C5A00FBB625A}" destId="{BC7132A2-C4F4-4252-8843-F6BCC70049C6}" srcOrd="2" destOrd="0" presId="urn:microsoft.com/office/officeart/2018/2/layout/IconCircleList"/>
    <dgm:cxn modelId="{CCAE458D-6C91-41D2-83F0-5A4D5E46762E}" type="presParOf" srcId="{E77D982E-3D97-4BF1-A18B-C5A00FBB625A}" destId="{DDF5FE51-91B5-4E1E-A975-38F29B364615}" srcOrd="3" destOrd="0" presId="urn:microsoft.com/office/officeart/2018/2/layout/IconCircleList"/>
    <dgm:cxn modelId="{0EE32BFF-B831-4BCA-8E66-21157ACED05D}" type="presParOf" srcId="{234482E3-FAE6-49AC-9122-76FC9241AB0E}" destId="{055BB891-72FF-476D-A773-ABE3B81DF340}" srcOrd="5" destOrd="0" presId="urn:microsoft.com/office/officeart/2018/2/layout/IconCircleList"/>
    <dgm:cxn modelId="{43879890-0A32-4C63-B70F-5782666E4378}" type="presParOf" srcId="{234482E3-FAE6-49AC-9122-76FC9241AB0E}" destId="{A64F6EED-9753-40E1-8C04-C47D32F8F794}" srcOrd="6" destOrd="0" presId="urn:microsoft.com/office/officeart/2018/2/layout/IconCircleList"/>
    <dgm:cxn modelId="{D037EAC5-140E-4714-86D8-10739FDB5EB3}" type="presParOf" srcId="{A64F6EED-9753-40E1-8C04-C47D32F8F794}" destId="{2748F3F3-77F9-4387-BED8-AA4D22BAA1E0}" srcOrd="0" destOrd="0" presId="urn:microsoft.com/office/officeart/2018/2/layout/IconCircleList"/>
    <dgm:cxn modelId="{0DEAE7DC-8352-43B0-8D3E-EBF8C6838DC0}" type="presParOf" srcId="{A64F6EED-9753-40E1-8C04-C47D32F8F794}" destId="{253C9FBA-DB77-48D0-9BA0-CB80F4955DFF}" srcOrd="1" destOrd="0" presId="urn:microsoft.com/office/officeart/2018/2/layout/IconCircleList"/>
    <dgm:cxn modelId="{2B9ECD34-CE24-4292-A763-34C6DBEE4877}" type="presParOf" srcId="{A64F6EED-9753-40E1-8C04-C47D32F8F794}" destId="{50D1A190-D9AB-4A56-9D9C-9071D9B4C3FA}" srcOrd="2" destOrd="0" presId="urn:microsoft.com/office/officeart/2018/2/layout/IconCircleList"/>
    <dgm:cxn modelId="{B8DADF99-12F6-49C0-9875-DDDA9AA0C7E7}" type="presParOf" srcId="{A64F6EED-9753-40E1-8C04-C47D32F8F794}" destId="{2AAB10F3-4C8A-4742-9D73-FFDFE3016ABA}" srcOrd="3" destOrd="0" presId="urn:microsoft.com/office/officeart/2018/2/layout/IconCircleList"/>
    <dgm:cxn modelId="{02EC15A9-580F-4F23-B597-DA13A30AEAEE}" type="presParOf" srcId="{234482E3-FAE6-49AC-9122-76FC9241AB0E}" destId="{C0F1CD75-1458-4F20-A419-DBC20329A5EE}" srcOrd="7" destOrd="0" presId="urn:microsoft.com/office/officeart/2018/2/layout/IconCircleList"/>
    <dgm:cxn modelId="{A2FA634E-7391-49E6-9E10-3C85E3BF2A67}" type="presParOf" srcId="{234482E3-FAE6-49AC-9122-76FC9241AB0E}" destId="{4766FDE5-C581-40C0-8217-5B5BF7D78408}" srcOrd="8" destOrd="0" presId="urn:microsoft.com/office/officeart/2018/2/layout/IconCircleList"/>
    <dgm:cxn modelId="{DA20B6AC-6FD5-4739-99A9-15E26C143DE9}" type="presParOf" srcId="{4766FDE5-C581-40C0-8217-5B5BF7D78408}" destId="{507F5DBF-EEF4-4BCB-BD27-172FCA8D6411}" srcOrd="0" destOrd="0" presId="urn:microsoft.com/office/officeart/2018/2/layout/IconCircleList"/>
    <dgm:cxn modelId="{7F0AE6EC-A04E-4F8B-91E1-70F6139EAF90}" type="presParOf" srcId="{4766FDE5-C581-40C0-8217-5B5BF7D78408}" destId="{E52275B7-D383-4942-B7A6-8BEDCC35073E}" srcOrd="1" destOrd="0" presId="urn:microsoft.com/office/officeart/2018/2/layout/IconCircleList"/>
    <dgm:cxn modelId="{3C8F3B01-2AF9-4E4E-AA22-764305A04305}" type="presParOf" srcId="{4766FDE5-C581-40C0-8217-5B5BF7D78408}" destId="{5F65CD6D-2198-4037-9865-0FD4B9BA4277}" srcOrd="2" destOrd="0" presId="urn:microsoft.com/office/officeart/2018/2/layout/IconCircleList"/>
    <dgm:cxn modelId="{AC0F2D93-87A6-452D-87CD-C37165DCE51A}" type="presParOf" srcId="{4766FDE5-C581-40C0-8217-5B5BF7D78408}" destId="{EB7631B4-4809-4A64-A113-6D01AD4BB32D}" srcOrd="3" destOrd="0" presId="urn:microsoft.com/office/officeart/2018/2/layout/IconCircleList"/>
    <dgm:cxn modelId="{74540EA8-FA50-44C5-B1E2-26CC10625E6A}" type="presParOf" srcId="{234482E3-FAE6-49AC-9122-76FC9241AB0E}" destId="{06252A2B-4F70-4A9F-8911-3735E9401289}" srcOrd="9" destOrd="0" presId="urn:microsoft.com/office/officeart/2018/2/layout/IconCircleList"/>
    <dgm:cxn modelId="{678EF3A1-87ED-4E48-9292-3DCEFEC742BC}" type="presParOf" srcId="{234482E3-FAE6-49AC-9122-76FC9241AB0E}" destId="{B9E3AB82-5EF7-499F-8DB0-4A38D510BC76}" srcOrd="10" destOrd="0" presId="urn:microsoft.com/office/officeart/2018/2/layout/IconCircleList"/>
    <dgm:cxn modelId="{5F1DDD93-9554-42A4-BC7F-6F20C30AC2DF}" type="presParOf" srcId="{B9E3AB82-5EF7-499F-8DB0-4A38D510BC76}" destId="{55869A62-E0BA-451B-89D2-279B43BA529B}" srcOrd="0" destOrd="0" presId="urn:microsoft.com/office/officeart/2018/2/layout/IconCircleList"/>
    <dgm:cxn modelId="{E77482C5-A897-445E-A265-21AE4F883E6C}" type="presParOf" srcId="{B9E3AB82-5EF7-499F-8DB0-4A38D510BC76}" destId="{5B5DFFB8-1534-45EC-8656-29F626444D50}" srcOrd="1" destOrd="0" presId="urn:microsoft.com/office/officeart/2018/2/layout/IconCircleList"/>
    <dgm:cxn modelId="{208D37BD-5FBE-4CFA-B50C-6DD5571FC6AD}" type="presParOf" srcId="{B9E3AB82-5EF7-499F-8DB0-4A38D510BC76}" destId="{6E7E7584-77FC-493F-947A-ED101E141848}" srcOrd="2" destOrd="0" presId="urn:microsoft.com/office/officeart/2018/2/layout/IconCircleList"/>
    <dgm:cxn modelId="{E0219092-E882-4C3A-BE02-F90B3FF4C696}" type="presParOf" srcId="{B9E3AB82-5EF7-499F-8DB0-4A38D510BC76}" destId="{C01159B6-7AF7-4A3F-830D-84AC6363108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3_2" csCatId="accent3" phldr="1"/>
      <dgm:spPr/>
      <dgm:t>
        <a:bodyPr/>
        <a:lstStyle/>
        <a:p>
          <a:endParaRPr lang="en-US"/>
        </a:p>
      </dgm:t>
    </dgm:pt>
    <dgm:pt modelId="{80C2B398-3507-4647-A64D-323BF381C7A6}">
      <dgm:prSet custT="1"/>
      <dgm:spPr/>
      <dgm:t>
        <a:bodyPr/>
        <a:lstStyle/>
        <a:p>
          <a:pPr>
            <a:lnSpc>
              <a:spcPct val="100000"/>
            </a:lnSpc>
          </a:pPr>
          <a:r>
            <a:rPr lang="en-IN" sz="1800" dirty="0">
              <a:latin typeface="+mj-lt"/>
            </a:rPr>
            <a:t>After prioritizing the requirements creating Product backlog, and sorting it according to business priority</a:t>
          </a:r>
          <a:endParaRPr lang="en-US" sz="1800" dirty="0">
            <a:latin typeface="+mj-lt"/>
          </a:endParaRP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IN" sz="1800" dirty="0">
              <a:latin typeface="+mj-lt"/>
            </a:rPr>
            <a:t>Discussion with Team to select features for sprints in Sprint Planning meeting</a:t>
          </a:r>
          <a:endParaRPr lang="en-US" sz="1800" dirty="0">
            <a:latin typeface="+mj-lt"/>
          </a:endParaRP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IN" sz="1800">
              <a:latin typeface="+mj-lt"/>
            </a:rPr>
            <a:t>Prepare different User Acceptance Criteria based of various user stories </a:t>
          </a:r>
          <a:endParaRPr lang="en-US" sz="1800">
            <a:latin typeface="+mj-lt"/>
          </a:endParaRP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IN" sz="1800" dirty="0">
              <a:latin typeface="+mj-lt"/>
            </a:rPr>
            <a:t>Testing UAT to make sure  that the software is working as intended or not. UAT can be considered as quality and assurance check  that needs to fulfil and demonstration of the Application.</a:t>
          </a:r>
          <a:endParaRPr lang="en-US" sz="1800" dirty="0">
            <a:latin typeface="+mj-lt"/>
          </a:endParaRP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IN" sz="1800">
              <a:latin typeface="+mj-lt"/>
            </a:rPr>
            <a:t>Documenting the bugs, issues faced during the UAT and tracking how many of them are resolved.</a:t>
          </a:r>
          <a:endParaRPr lang="en-US" sz="1800">
            <a:latin typeface="+mj-lt"/>
          </a:endParaRP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IN" sz="1800" dirty="0">
              <a:latin typeface="+mj-lt"/>
            </a:rPr>
            <a:t>discussing with development team and business users to agree to the resolution options and “</a:t>
          </a:r>
          <a:r>
            <a:rPr lang="en-IN" sz="1800" b="1" dirty="0">
              <a:latin typeface="+mj-lt"/>
            </a:rPr>
            <a:t>GO LIVE</a:t>
          </a:r>
          <a:r>
            <a:rPr lang="en-IN" sz="1800" dirty="0">
              <a:latin typeface="+mj-lt"/>
            </a:rPr>
            <a:t>”</a:t>
          </a:r>
          <a:endParaRPr lang="en-US" sz="1800" dirty="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CFACF98F-09AB-4F1C-A94B-58B99B7D5685}" type="pres">
      <dgm:prSet presAssocID="{8DB83FC4-6049-4E4A-995E-06F8B2291F96}" presName="root" presStyleCnt="0">
        <dgm:presLayoutVars>
          <dgm:dir/>
          <dgm:resizeHandles val="exact"/>
        </dgm:presLayoutVars>
      </dgm:prSet>
      <dgm:spPr/>
    </dgm:pt>
    <dgm:pt modelId="{BC5E0940-6110-4EBA-B23A-C6CC03A26D56}" type="pres">
      <dgm:prSet presAssocID="{8DB83FC4-6049-4E4A-995E-06F8B2291F96}" presName="container" presStyleCnt="0">
        <dgm:presLayoutVars>
          <dgm:dir/>
          <dgm:resizeHandles val="exact"/>
        </dgm:presLayoutVars>
      </dgm:prSet>
      <dgm:spPr/>
    </dgm:pt>
    <dgm:pt modelId="{FC0C325C-43ED-41B5-9ED1-AEB4F54A6913}" type="pres">
      <dgm:prSet presAssocID="{80C2B398-3507-4647-A64D-323BF381C7A6}" presName="compNode" presStyleCnt="0"/>
      <dgm:spPr/>
    </dgm:pt>
    <dgm:pt modelId="{34BDF31F-6135-47E0-A86D-4561CE879B4F}" type="pres">
      <dgm:prSet presAssocID="{80C2B398-3507-4647-A64D-323BF381C7A6}" presName="iconBgRect" presStyleLbl="bgShp" presStyleIdx="0" presStyleCnt="6"/>
      <dgm:spPr/>
    </dgm:pt>
    <dgm:pt modelId="{BE06191C-D77D-435F-B927-797F4753BCDB}"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7D52DF84-7A46-40B5-85CD-351EE5D7CFE5}" type="pres">
      <dgm:prSet presAssocID="{80C2B398-3507-4647-A64D-323BF381C7A6}" presName="spaceRect" presStyleCnt="0"/>
      <dgm:spPr/>
    </dgm:pt>
    <dgm:pt modelId="{A9E14707-4E02-4C90-8441-25EDB919EF0A}" type="pres">
      <dgm:prSet presAssocID="{80C2B398-3507-4647-A64D-323BF381C7A6}" presName="textRect" presStyleLbl="revTx" presStyleIdx="0" presStyleCnt="6">
        <dgm:presLayoutVars>
          <dgm:chMax val="1"/>
          <dgm:chPref val="1"/>
        </dgm:presLayoutVars>
      </dgm:prSet>
      <dgm:spPr/>
    </dgm:pt>
    <dgm:pt modelId="{D6F7CF36-50A8-4516-8616-6503512D71EE}" type="pres">
      <dgm:prSet presAssocID="{482D7F49-34FB-4A70-9A08-0E5657741C92}" presName="sibTrans" presStyleLbl="sibTrans2D1" presStyleIdx="0" presStyleCnt="0"/>
      <dgm:spPr/>
    </dgm:pt>
    <dgm:pt modelId="{E56A4720-A607-4BDC-BA58-977E660B6BAA}" type="pres">
      <dgm:prSet presAssocID="{4C78F67A-FD2C-42E9-90E1-C54719CDBFBA}" presName="compNode" presStyleCnt="0"/>
      <dgm:spPr/>
    </dgm:pt>
    <dgm:pt modelId="{7A076E94-D328-4295-B788-8AFA31B2D9E4}" type="pres">
      <dgm:prSet presAssocID="{4C78F67A-FD2C-42E9-90E1-C54719CDBFBA}" presName="iconBgRect" presStyleLbl="bgShp" presStyleIdx="1" presStyleCnt="6"/>
      <dgm:spPr/>
    </dgm:pt>
    <dgm:pt modelId="{769DCEDB-7A20-403B-B1C2-1F4C58CD2E68}"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F9475409-AF4A-4563-8ABD-289FB532185A}" type="pres">
      <dgm:prSet presAssocID="{4C78F67A-FD2C-42E9-90E1-C54719CDBFBA}" presName="spaceRect" presStyleCnt="0"/>
      <dgm:spPr/>
    </dgm:pt>
    <dgm:pt modelId="{D03008CE-9CEF-4539-ACF6-A043A7CCA17D}" type="pres">
      <dgm:prSet presAssocID="{4C78F67A-FD2C-42E9-90E1-C54719CDBFBA}" presName="textRect" presStyleLbl="revTx" presStyleIdx="1" presStyleCnt="6">
        <dgm:presLayoutVars>
          <dgm:chMax val="1"/>
          <dgm:chPref val="1"/>
        </dgm:presLayoutVars>
      </dgm:prSet>
      <dgm:spPr/>
    </dgm:pt>
    <dgm:pt modelId="{C7AAE821-E2A6-4C59-97B2-6303258672EA}" type="pres">
      <dgm:prSet presAssocID="{B21D7813-EA8B-47AE-8279-903AAE1640B8}" presName="sibTrans" presStyleLbl="sibTrans2D1" presStyleIdx="0" presStyleCnt="0"/>
      <dgm:spPr/>
    </dgm:pt>
    <dgm:pt modelId="{E80B964F-D287-418E-8987-72203D019B61}" type="pres">
      <dgm:prSet presAssocID="{49FB2FB4-47D9-433F-A6BC-49C414C854BE}" presName="compNode" presStyleCnt="0"/>
      <dgm:spPr/>
    </dgm:pt>
    <dgm:pt modelId="{BE4045BD-CD32-4FE3-9C73-B0D9AC4A7DB4}" type="pres">
      <dgm:prSet presAssocID="{49FB2FB4-47D9-433F-A6BC-49C414C854BE}" presName="iconBgRect" presStyleLbl="bgShp" presStyleIdx="2" presStyleCnt="6"/>
      <dgm:spPr/>
    </dgm:pt>
    <dgm:pt modelId="{B4F556C4-7A6A-475E-A053-EC92CBD09151}"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CF1B1C06-2E46-4D22-9EDB-9B54DC7E99F7}" type="pres">
      <dgm:prSet presAssocID="{49FB2FB4-47D9-433F-A6BC-49C414C854BE}" presName="spaceRect" presStyleCnt="0"/>
      <dgm:spPr/>
    </dgm:pt>
    <dgm:pt modelId="{2035622F-B0E5-4336-A5E4-B5475B376D50}" type="pres">
      <dgm:prSet presAssocID="{49FB2FB4-47D9-433F-A6BC-49C414C854BE}" presName="textRect" presStyleLbl="revTx" presStyleIdx="2" presStyleCnt="6">
        <dgm:presLayoutVars>
          <dgm:chMax val="1"/>
          <dgm:chPref val="1"/>
        </dgm:presLayoutVars>
      </dgm:prSet>
      <dgm:spPr/>
    </dgm:pt>
    <dgm:pt modelId="{84D6372B-46FD-4150-B4E6-D8F6860FC851}" type="pres">
      <dgm:prSet presAssocID="{964454BA-D760-48CD-BD4A-F7EC4C09C3E8}" presName="sibTrans" presStyleLbl="sibTrans2D1" presStyleIdx="0" presStyleCnt="0"/>
      <dgm:spPr/>
    </dgm:pt>
    <dgm:pt modelId="{3D353652-8E8C-4077-9FDF-B69C3B4379D7}" type="pres">
      <dgm:prSet presAssocID="{116F9227-3535-46D7-A56D-0FB32E9EE602}" presName="compNode" presStyleCnt="0"/>
      <dgm:spPr/>
    </dgm:pt>
    <dgm:pt modelId="{91E87D44-60A3-4C27-80D7-836415570618}" type="pres">
      <dgm:prSet presAssocID="{116F9227-3535-46D7-A56D-0FB32E9EE602}" presName="iconBgRect" presStyleLbl="bgShp" presStyleIdx="3" presStyleCnt="6"/>
      <dgm:spPr/>
    </dgm:pt>
    <dgm:pt modelId="{352C0D2E-6C8B-470E-81ED-0CA4EE9A6A93}"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86074F0-CA0C-45AA-B48D-312C06513DF9}" type="pres">
      <dgm:prSet presAssocID="{116F9227-3535-46D7-A56D-0FB32E9EE602}" presName="spaceRect" presStyleCnt="0"/>
      <dgm:spPr/>
    </dgm:pt>
    <dgm:pt modelId="{87096D0D-2701-4E3E-8CE6-676F4468ABED}" type="pres">
      <dgm:prSet presAssocID="{116F9227-3535-46D7-A56D-0FB32E9EE602}" presName="textRect" presStyleLbl="revTx" presStyleIdx="3" presStyleCnt="6">
        <dgm:presLayoutVars>
          <dgm:chMax val="1"/>
          <dgm:chPref val="1"/>
        </dgm:presLayoutVars>
      </dgm:prSet>
      <dgm:spPr/>
    </dgm:pt>
    <dgm:pt modelId="{01D6807A-B250-471C-A388-2AE782253578}" type="pres">
      <dgm:prSet presAssocID="{86EE64A8-1A4C-4B9F-AC07-6D00AADB9BA3}" presName="sibTrans" presStyleLbl="sibTrans2D1" presStyleIdx="0" presStyleCnt="0"/>
      <dgm:spPr/>
    </dgm:pt>
    <dgm:pt modelId="{B2C1A1D7-8C90-4300-A96F-F1803B28D358}" type="pres">
      <dgm:prSet presAssocID="{7046D2C4-CCDA-4801-9A5D-907AD09F8109}" presName="compNode" presStyleCnt="0"/>
      <dgm:spPr/>
    </dgm:pt>
    <dgm:pt modelId="{D2B64DAB-E02F-4520-BCD3-DD49BEF01A98}" type="pres">
      <dgm:prSet presAssocID="{7046D2C4-CCDA-4801-9A5D-907AD09F8109}" presName="iconBgRect" presStyleLbl="bgShp" presStyleIdx="4" presStyleCnt="6"/>
      <dgm:spPr/>
    </dgm:pt>
    <dgm:pt modelId="{0C8969FE-127F-44C3-8B8C-01A56E0351E4}"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g under Magnifying Glass"/>
        </a:ext>
      </dgm:extLst>
    </dgm:pt>
    <dgm:pt modelId="{6508BE09-87E7-44FA-8A1F-85FD570C262C}" type="pres">
      <dgm:prSet presAssocID="{7046D2C4-CCDA-4801-9A5D-907AD09F8109}" presName="spaceRect" presStyleCnt="0"/>
      <dgm:spPr/>
    </dgm:pt>
    <dgm:pt modelId="{2636754E-8099-4442-9452-923FE74082DA}" type="pres">
      <dgm:prSet presAssocID="{7046D2C4-CCDA-4801-9A5D-907AD09F8109}" presName="textRect" presStyleLbl="revTx" presStyleIdx="4" presStyleCnt="6">
        <dgm:presLayoutVars>
          <dgm:chMax val="1"/>
          <dgm:chPref val="1"/>
        </dgm:presLayoutVars>
      </dgm:prSet>
      <dgm:spPr/>
    </dgm:pt>
    <dgm:pt modelId="{913F24A1-7921-4169-9527-047EB9C62B72}" type="pres">
      <dgm:prSet presAssocID="{7E7EDD27-D628-44D7-869B-195FD031F04C}" presName="sibTrans" presStyleLbl="sibTrans2D1" presStyleIdx="0" presStyleCnt="0"/>
      <dgm:spPr/>
    </dgm:pt>
    <dgm:pt modelId="{26EB7D44-478F-482F-9A92-29939E792247}" type="pres">
      <dgm:prSet presAssocID="{7EC0ED04-52A6-4E05-A16E-93C91499EA0E}" presName="compNode" presStyleCnt="0"/>
      <dgm:spPr/>
    </dgm:pt>
    <dgm:pt modelId="{AECF0EAC-733D-4F8A-9CA0-373F8D7E145A}" type="pres">
      <dgm:prSet presAssocID="{7EC0ED04-52A6-4E05-A16E-93C91499EA0E}" presName="iconBgRect" presStyleLbl="bgShp" presStyleIdx="5" presStyleCnt="6"/>
      <dgm:spPr/>
    </dgm:pt>
    <dgm:pt modelId="{78EC5054-8758-473A-BC57-63FD5F61BF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F81BF2C5-DA81-471B-9A8D-74D36E944FA5}" type="pres">
      <dgm:prSet presAssocID="{7EC0ED04-52A6-4E05-A16E-93C91499EA0E}" presName="spaceRect" presStyleCnt="0"/>
      <dgm:spPr/>
    </dgm:pt>
    <dgm:pt modelId="{1FA17D52-65A0-46A5-B9E0-96644429FA11}" type="pres">
      <dgm:prSet presAssocID="{7EC0ED04-52A6-4E05-A16E-93C91499EA0E}" presName="textRect" presStyleLbl="revTx" presStyleIdx="5" presStyleCnt="6">
        <dgm:presLayoutVars>
          <dgm:chMax val="1"/>
          <dgm:chPref val="1"/>
        </dgm:presLayoutVars>
      </dgm:prSet>
      <dgm:spPr/>
    </dgm:pt>
  </dgm:ptLst>
  <dgm:cxnLst>
    <dgm:cxn modelId="{DD0E550C-46B4-42F5-B264-421F9883FF07}" type="presOf" srcId="{86EE64A8-1A4C-4B9F-AC07-6D00AADB9BA3}" destId="{01D6807A-B250-471C-A388-2AE782253578}" srcOrd="0" destOrd="0" presId="urn:microsoft.com/office/officeart/2018/2/layout/IconCircleList"/>
    <dgm:cxn modelId="{BABB4415-8723-4B5C-A416-751B7E0FFF8E}" type="presOf" srcId="{7EC0ED04-52A6-4E05-A16E-93C91499EA0E}" destId="{1FA17D52-65A0-46A5-B9E0-96644429FA11}" srcOrd="0" destOrd="0" presId="urn:microsoft.com/office/officeart/2018/2/layout/IconCircleList"/>
    <dgm:cxn modelId="{7210F644-7DE6-4FD3-B4C7-315B4A03D4C6}" type="presOf" srcId="{8DB83FC4-6049-4E4A-995E-06F8B2291F96}" destId="{CFACF98F-09AB-4F1C-A94B-58B99B7D5685}" srcOrd="0" destOrd="0" presId="urn:microsoft.com/office/officeart/2018/2/layout/IconCircleList"/>
    <dgm:cxn modelId="{D3B4E56C-B66B-4378-A92D-2387376548F5}" type="presOf" srcId="{964454BA-D760-48CD-BD4A-F7EC4C09C3E8}" destId="{84D6372B-46FD-4150-B4E6-D8F6860FC851}" srcOrd="0" destOrd="0" presId="urn:microsoft.com/office/officeart/2018/2/layout/IconCircleList"/>
    <dgm:cxn modelId="{B1BF304E-0DBA-4D57-A5A5-E61C85FC2303}" type="presOf" srcId="{482D7F49-34FB-4A70-9A08-0E5657741C92}" destId="{D6F7CF36-50A8-4516-8616-6503512D71EE}" srcOrd="0" destOrd="0" presId="urn:microsoft.com/office/officeart/2018/2/layout/IconCircleList"/>
    <dgm:cxn modelId="{35DA104F-8086-452D-B1B8-3656B17ADF1F}" type="presOf" srcId="{7E7EDD27-D628-44D7-869B-195FD031F04C}" destId="{913F24A1-7921-4169-9527-047EB9C62B72}" srcOrd="0" destOrd="0" presId="urn:microsoft.com/office/officeart/2018/2/layout/IconCircleList"/>
    <dgm:cxn modelId="{CE8AA676-CB55-4B19-A459-7F9BA0231012}" type="presOf" srcId="{B21D7813-EA8B-47AE-8279-903AAE1640B8}" destId="{C7AAE821-E2A6-4C59-97B2-6303258672EA}" srcOrd="0" destOrd="0" presId="urn:microsoft.com/office/officeart/2018/2/layout/IconCircleList"/>
    <dgm:cxn modelId="{D3408B8C-900D-4635-A11F-805907005CF7}" type="presOf" srcId="{7046D2C4-CCDA-4801-9A5D-907AD09F8109}" destId="{2636754E-8099-4442-9452-923FE74082DA}"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16F3269A-EF01-41F7-86F7-E8E52FCA8957}" type="presOf" srcId="{116F9227-3535-46D7-A56D-0FB32E9EE602}" destId="{87096D0D-2701-4E3E-8CE6-676F4468ABED}"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D60CECBF-B1BA-481E-9ED7-632CD2CC29CF}" type="presOf" srcId="{49FB2FB4-47D9-433F-A6BC-49C414C854BE}" destId="{2035622F-B0E5-4336-A5E4-B5475B376D50}" srcOrd="0" destOrd="0" presId="urn:microsoft.com/office/officeart/2018/2/layout/IconCircleList"/>
    <dgm:cxn modelId="{429D88D1-47A3-4FCF-8E85-62BE70E286AB}" srcId="{8DB83FC4-6049-4E4A-995E-06F8B2291F96}" destId="{4C78F67A-FD2C-42E9-90E1-C54719CDBFBA}" srcOrd="1" destOrd="0" parTransId="{69151943-9A25-40F7-B7E1-E4027010672F}" sibTransId="{B21D7813-EA8B-47AE-8279-903AAE1640B8}"/>
    <dgm:cxn modelId="{32287EEB-4142-4584-86FE-4D6CAD6879FE}" type="presOf" srcId="{4C78F67A-FD2C-42E9-90E1-C54719CDBFBA}" destId="{D03008CE-9CEF-4539-ACF6-A043A7CCA17D}" srcOrd="0" destOrd="0" presId="urn:microsoft.com/office/officeart/2018/2/layout/IconCircleList"/>
    <dgm:cxn modelId="{3B25D0ED-5954-4439-BA64-812A22DEAFD8}" type="presOf" srcId="{80C2B398-3507-4647-A64D-323BF381C7A6}" destId="{A9E14707-4E02-4C90-8441-25EDB919EF0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34B166E7-A5D1-4FE3-8144-4E3CB3252462}" type="presParOf" srcId="{CFACF98F-09AB-4F1C-A94B-58B99B7D5685}" destId="{BC5E0940-6110-4EBA-B23A-C6CC03A26D56}" srcOrd="0" destOrd="0" presId="urn:microsoft.com/office/officeart/2018/2/layout/IconCircleList"/>
    <dgm:cxn modelId="{40021C55-8BEE-4A8A-AE61-E0FF8E90E20E}" type="presParOf" srcId="{BC5E0940-6110-4EBA-B23A-C6CC03A26D56}" destId="{FC0C325C-43ED-41B5-9ED1-AEB4F54A6913}" srcOrd="0" destOrd="0" presId="urn:microsoft.com/office/officeart/2018/2/layout/IconCircleList"/>
    <dgm:cxn modelId="{63A7F969-5DA3-413F-928E-1B1F330B22A6}" type="presParOf" srcId="{FC0C325C-43ED-41B5-9ED1-AEB4F54A6913}" destId="{34BDF31F-6135-47E0-A86D-4561CE879B4F}" srcOrd="0" destOrd="0" presId="urn:microsoft.com/office/officeart/2018/2/layout/IconCircleList"/>
    <dgm:cxn modelId="{727E69D4-8DA5-4F8B-BBCD-F5F96AE18653}" type="presParOf" srcId="{FC0C325C-43ED-41B5-9ED1-AEB4F54A6913}" destId="{BE06191C-D77D-435F-B927-797F4753BCDB}" srcOrd="1" destOrd="0" presId="urn:microsoft.com/office/officeart/2018/2/layout/IconCircleList"/>
    <dgm:cxn modelId="{1E79A3DB-C458-4DE7-A191-87D367113AD8}" type="presParOf" srcId="{FC0C325C-43ED-41B5-9ED1-AEB4F54A6913}" destId="{7D52DF84-7A46-40B5-85CD-351EE5D7CFE5}" srcOrd="2" destOrd="0" presId="urn:microsoft.com/office/officeart/2018/2/layout/IconCircleList"/>
    <dgm:cxn modelId="{9CB3B952-7E6E-4730-8ABA-DED2F945F9BC}" type="presParOf" srcId="{FC0C325C-43ED-41B5-9ED1-AEB4F54A6913}" destId="{A9E14707-4E02-4C90-8441-25EDB919EF0A}" srcOrd="3" destOrd="0" presId="urn:microsoft.com/office/officeart/2018/2/layout/IconCircleList"/>
    <dgm:cxn modelId="{B552BDB8-BCB9-4AB6-96F7-4C808272967F}" type="presParOf" srcId="{BC5E0940-6110-4EBA-B23A-C6CC03A26D56}" destId="{D6F7CF36-50A8-4516-8616-6503512D71EE}" srcOrd="1" destOrd="0" presId="urn:microsoft.com/office/officeart/2018/2/layout/IconCircleList"/>
    <dgm:cxn modelId="{9970CA76-D4F6-4470-ADA2-83AEAE21BE0C}" type="presParOf" srcId="{BC5E0940-6110-4EBA-B23A-C6CC03A26D56}" destId="{E56A4720-A607-4BDC-BA58-977E660B6BAA}" srcOrd="2" destOrd="0" presId="urn:microsoft.com/office/officeart/2018/2/layout/IconCircleList"/>
    <dgm:cxn modelId="{1AE5482E-4319-424D-9E83-8349ED4DE1F5}" type="presParOf" srcId="{E56A4720-A607-4BDC-BA58-977E660B6BAA}" destId="{7A076E94-D328-4295-B788-8AFA31B2D9E4}" srcOrd="0" destOrd="0" presId="urn:microsoft.com/office/officeart/2018/2/layout/IconCircleList"/>
    <dgm:cxn modelId="{FE6ECA48-289D-4658-86D8-8670E3859FAA}" type="presParOf" srcId="{E56A4720-A607-4BDC-BA58-977E660B6BAA}" destId="{769DCEDB-7A20-403B-B1C2-1F4C58CD2E68}" srcOrd="1" destOrd="0" presId="urn:microsoft.com/office/officeart/2018/2/layout/IconCircleList"/>
    <dgm:cxn modelId="{41E29AEA-1808-45A9-804A-4577AD08FA4E}" type="presParOf" srcId="{E56A4720-A607-4BDC-BA58-977E660B6BAA}" destId="{F9475409-AF4A-4563-8ABD-289FB532185A}" srcOrd="2" destOrd="0" presId="urn:microsoft.com/office/officeart/2018/2/layout/IconCircleList"/>
    <dgm:cxn modelId="{E13A10DB-A0D1-417E-9A95-EF617336C151}" type="presParOf" srcId="{E56A4720-A607-4BDC-BA58-977E660B6BAA}" destId="{D03008CE-9CEF-4539-ACF6-A043A7CCA17D}" srcOrd="3" destOrd="0" presId="urn:microsoft.com/office/officeart/2018/2/layout/IconCircleList"/>
    <dgm:cxn modelId="{FA1CE791-CD61-4D67-B743-3ECC80E87827}" type="presParOf" srcId="{BC5E0940-6110-4EBA-B23A-C6CC03A26D56}" destId="{C7AAE821-E2A6-4C59-97B2-6303258672EA}" srcOrd="3" destOrd="0" presId="urn:microsoft.com/office/officeart/2018/2/layout/IconCircleList"/>
    <dgm:cxn modelId="{0ECE76CB-49DA-4D30-9758-DD3B674CF8C7}" type="presParOf" srcId="{BC5E0940-6110-4EBA-B23A-C6CC03A26D56}" destId="{E80B964F-D287-418E-8987-72203D019B61}" srcOrd="4" destOrd="0" presId="urn:microsoft.com/office/officeart/2018/2/layout/IconCircleList"/>
    <dgm:cxn modelId="{87646C36-72DA-4CDC-A9EC-D4A68530A70F}" type="presParOf" srcId="{E80B964F-D287-418E-8987-72203D019B61}" destId="{BE4045BD-CD32-4FE3-9C73-B0D9AC4A7DB4}" srcOrd="0" destOrd="0" presId="urn:microsoft.com/office/officeart/2018/2/layout/IconCircleList"/>
    <dgm:cxn modelId="{A512E1E3-239C-453C-A850-9638B49F7A16}" type="presParOf" srcId="{E80B964F-D287-418E-8987-72203D019B61}" destId="{B4F556C4-7A6A-475E-A053-EC92CBD09151}" srcOrd="1" destOrd="0" presId="urn:microsoft.com/office/officeart/2018/2/layout/IconCircleList"/>
    <dgm:cxn modelId="{FBF3B64B-D856-451C-A44D-4995C9B5ECD7}" type="presParOf" srcId="{E80B964F-D287-418E-8987-72203D019B61}" destId="{CF1B1C06-2E46-4D22-9EDB-9B54DC7E99F7}" srcOrd="2" destOrd="0" presId="urn:microsoft.com/office/officeart/2018/2/layout/IconCircleList"/>
    <dgm:cxn modelId="{0984A99D-FCA5-4BFD-BD81-4F51842AC0A9}" type="presParOf" srcId="{E80B964F-D287-418E-8987-72203D019B61}" destId="{2035622F-B0E5-4336-A5E4-B5475B376D50}" srcOrd="3" destOrd="0" presId="urn:microsoft.com/office/officeart/2018/2/layout/IconCircleList"/>
    <dgm:cxn modelId="{391DDB7C-3BCC-4F06-9F1F-33264FC24AAF}" type="presParOf" srcId="{BC5E0940-6110-4EBA-B23A-C6CC03A26D56}" destId="{84D6372B-46FD-4150-B4E6-D8F6860FC851}" srcOrd="5" destOrd="0" presId="urn:microsoft.com/office/officeart/2018/2/layout/IconCircleList"/>
    <dgm:cxn modelId="{7968292F-1DF3-4390-8B05-BBD33E1E394F}" type="presParOf" srcId="{BC5E0940-6110-4EBA-B23A-C6CC03A26D56}" destId="{3D353652-8E8C-4077-9FDF-B69C3B4379D7}" srcOrd="6" destOrd="0" presId="urn:microsoft.com/office/officeart/2018/2/layout/IconCircleList"/>
    <dgm:cxn modelId="{8C4ADB2A-4E80-4EF8-BC70-F2AFED5B1572}" type="presParOf" srcId="{3D353652-8E8C-4077-9FDF-B69C3B4379D7}" destId="{91E87D44-60A3-4C27-80D7-836415570618}" srcOrd="0" destOrd="0" presId="urn:microsoft.com/office/officeart/2018/2/layout/IconCircleList"/>
    <dgm:cxn modelId="{8CBA65D7-3B2E-445E-9508-54D02F6B9177}" type="presParOf" srcId="{3D353652-8E8C-4077-9FDF-B69C3B4379D7}" destId="{352C0D2E-6C8B-470E-81ED-0CA4EE9A6A93}" srcOrd="1" destOrd="0" presId="urn:microsoft.com/office/officeart/2018/2/layout/IconCircleList"/>
    <dgm:cxn modelId="{1AC283F2-C648-419D-85D2-3C21A6701103}" type="presParOf" srcId="{3D353652-8E8C-4077-9FDF-B69C3B4379D7}" destId="{D86074F0-CA0C-45AA-B48D-312C06513DF9}" srcOrd="2" destOrd="0" presId="urn:microsoft.com/office/officeart/2018/2/layout/IconCircleList"/>
    <dgm:cxn modelId="{7F68AECE-711B-457B-BFDB-2765020DF437}" type="presParOf" srcId="{3D353652-8E8C-4077-9FDF-B69C3B4379D7}" destId="{87096D0D-2701-4E3E-8CE6-676F4468ABED}" srcOrd="3" destOrd="0" presId="urn:microsoft.com/office/officeart/2018/2/layout/IconCircleList"/>
    <dgm:cxn modelId="{EA9DA6DC-B078-43F7-BBCC-A339C131EA92}" type="presParOf" srcId="{BC5E0940-6110-4EBA-B23A-C6CC03A26D56}" destId="{01D6807A-B250-471C-A388-2AE782253578}" srcOrd="7" destOrd="0" presId="urn:microsoft.com/office/officeart/2018/2/layout/IconCircleList"/>
    <dgm:cxn modelId="{0FAD5EA5-E55F-4564-9FB1-BCFEA353AA5D}" type="presParOf" srcId="{BC5E0940-6110-4EBA-B23A-C6CC03A26D56}" destId="{B2C1A1D7-8C90-4300-A96F-F1803B28D358}" srcOrd="8" destOrd="0" presId="urn:microsoft.com/office/officeart/2018/2/layout/IconCircleList"/>
    <dgm:cxn modelId="{E41CDFB9-4A42-46CB-A261-6BA50D679DBA}" type="presParOf" srcId="{B2C1A1D7-8C90-4300-A96F-F1803B28D358}" destId="{D2B64DAB-E02F-4520-BCD3-DD49BEF01A98}" srcOrd="0" destOrd="0" presId="urn:microsoft.com/office/officeart/2018/2/layout/IconCircleList"/>
    <dgm:cxn modelId="{AE0361A4-1FE1-407C-9B28-61DFF3D077E4}" type="presParOf" srcId="{B2C1A1D7-8C90-4300-A96F-F1803B28D358}" destId="{0C8969FE-127F-44C3-8B8C-01A56E0351E4}" srcOrd="1" destOrd="0" presId="urn:microsoft.com/office/officeart/2018/2/layout/IconCircleList"/>
    <dgm:cxn modelId="{80294472-EC54-41A8-B975-42CE5C2A7B2A}" type="presParOf" srcId="{B2C1A1D7-8C90-4300-A96F-F1803B28D358}" destId="{6508BE09-87E7-44FA-8A1F-85FD570C262C}" srcOrd="2" destOrd="0" presId="urn:microsoft.com/office/officeart/2018/2/layout/IconCircleList"/>
    <dgm:cxn modelId="{9E98C683-58FA-4265-A653-9A31351AAEC3}" type="presParOf" srcId="{B2C1A1D7-8C90-4300-A96F-F1803B28D358}" destId="{2636754E-8099-4442-9452-923FE74082DA}" srcOrd="3" destOrd="0" presId="urn:microsoft.com/office/officeart/2018/2/layout/IconCircleList"/>
    <dgm:cxn modelId="{38F3C679-5210-4247-BFB2-7CFBA1705BAF}" type="presParOf" srcId="{BC5E0940-6110-4EBA-B23A-C6CC03A26D56}" destId="{913F24A1-7921-4169-9527-047EB9C62B72}" srcOrd="9" destOrd="0" presId="urn:microsoft.com/office/officeart/2018/2/layout/IconCircleList"/>
    <dgm:cxn modelId="{A7B9C7A0-743D-4455-B432-096E039AAB4E}" type="presParOf" srcId="{BC5E0940-6110-4EBA-B23A-C6CC03A26D56}" destId="{26EB7D44-478F-482F-9A92-29939E792247}" srcOrd="10" destOrd="0" presId="urn:microsoft.com/office/officeart/2018/2/layout/IconCircleList"/>
    <dgm:cxn modelId="{69C53F52-5B53-48A4-BC94-ACC23958BFB0}" type="presParOf" srcId="{26EB7D44-478F-482F-9A92-29939E792247}" destId="{AECF0EAC-733D-4F8A-9CA0-373F8D7E145A}" srcOrd="0" destOrd="0" presId="urn:microsoft.com/office/officeart/2018/2/layout/IconCircleList"/>
    <dgm:cxn modelId="{15DA6815-2AE8-4F67-81B5-089C2BEC1256}" type="presParOf" srcId="{26EB7D44-478F-482F-9A92-29939E792247}" destId="{78EC5054-8758-473A-BC57-63FD5F61BF50}" srcOrd="1" destOrd="0" presId="urn:microsoft.com/office/officeart/2018/2/layout/IconCircleList"/>
    <dgm:cxn modelId="{F1A88859-DE90-4055-B56A-3454EA5239BC}" type="presParOf" srcId="{26EB7D44-478F-482F-9A92-29939E792247}" destId="{F81BF2C5-DA81-471B-9A8D-74D36E944FA5}" srcOrd="2" destOrd="0" presId="urn:microsoft.com/office/officeart/2018/2/layout/IconCircleList"/>
    <dgm:cxn modelId="{8B8B87D0-D993-492F-966B-A239A8E2E170}" type="presParOf" srcId="{26EB7D44-478F-482F-9A92-29939E792247}" destId="{1FA17D52-65A0-46A5-B9E0-96644429FA1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000" b="1" u="none" dirty="0">
              <a:latin typeface="+mj-lt"/>
            </a:rPr>
            <a:t>Time</a:t>
          </a:r>
          <a:r>
            <a:rPr lang="en-US" sz="2000" b="1" dirty="0">
              <a:latin typeface="+mj-lt"/>
            </a:rPr>
            <a:t>: </a:t>
          </a:r>
          <a:br>
            <a:rPr lang="en-US" sz="1800" dirty="0">
              <a:latin typeface="+mj-lt"/>
            </a:rPr>
          </a:br>
          <a:r>
            <a:rPr lang="en-US" sz="1800" dirty="0">
              <a:latin typeface="+mj-lt"/>
            </a:rPr>
            <a:t>Time period required to build &amp; implement this Dashboard Project will be within 02 Months.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000" b="1" u="none" dirty="0">
              <a:latin typeface="+mj-lt"/>
            </a:rPr>
            <a:t>Budget</a:t>
          </a:r>
          <a:r>
            <a:rPr lang="en-US" sz="2000" b="1" dirty="0">
              <a:latin typeface="+mj-lt"/>
            </a:rPr>
            <a:t>: </a:t>
          </a:r>
          <a:br>
            <a:rPr lang="en-US" sz="1800" dirty="0">
              <a:latin typeface="+mj-lt"/>
            </a:rPr>
          </a:br>
          <a:r>
            <a:rPr lang="en-US" sz="1800" dirty="0">
              <a:latin typeface="+mj-lt"/>
            </a:rPr>
            <a:t>After taking </a:t>
          </a:r>
          <a:r>
            <a:rPr lang="en-IN" sz="1800" dirty="0">
              <a:latin typeface="+mj-lt"/>
            </a:rPr>
            <a:t>consideration of all the hardware, software, training and services, and resources required. </a:t>
          </a:r>
          <a:r>
            <a:rPr lang="en-US" sz="1800" dirty="0">
              <a:latin typeface="+mj-lt"/>
            </a:rPr>
            <a:t>This Project requires a total Budget of INR 10 Lakhs.</a:t>
          </a: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000" b="1" u="none" dirty="0">
              <a:latin typeface="+mj-lt"/>
            </a:rPr>
            <a:t>Others</a:t>
          </a:r>
          <a:r>
            <a:rPr lang="en-US" sz="2000" dirty="0">
              <a:latin typeface="+mj-lt"/>
            </a:rPr>
            <a:t>: </a:t>
          </a:r>
          <a:br>
            <a:rPr lang="en-US" sz="1800" dirty="0">
              <a:latin typeface="+mj-lt"/>
            </a:rPr>
          </a:br>
          <a:r>
            <a:rPr lang="en-US" sz="1800" dirty="0">
              <a:latin typeface="+mj-lt"/>
            </a:rPr>
            <a:t>Third party software evaluation, site visits, Dataquest reports requires a total Budget of INR 10 Lakhs.</a:t>
          </a: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3">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3">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dirty="0">
              <a:latin typeface="+mj-lt"/>
            </a:rPr>
            <a:t>Performance Issues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400" dirty="0">
              <a:latin typeface="+mj-lt"/>
            </a:rPr>
            <a:t>Scope</a:t>
          </a:r>
          <a:r>
            <a:rPr lang="en-US" sz="2400" baseline="0" dirty="0">
              <a:latin typeface="+mj-lt"/>
            </a:rPr>
            <a:t> Creep</a:t>
          </a:r>
          <a:endParaRPr lang="en-US" sz="2400" dirty="0">
            <a:latin typeface="+mj-lt"/>
          </a:endParaRP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4A0F393C-B141-4228-B674-E371437F25C1}">
      <dgm:prSet custT="1"/>
      <dgm:spPr/>
      <dgm:t>
        <a:bodyPr/>
        <a:lstStyle/>
        <a:p>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gm:t>
    </dgm:pt>
    <dgm:pt modelId="{80657E32-3105-4A0C-9074-277EE2D6EA5D}" type="parTrans" cxnId="{83F135FE-6374-4726-A053-F12B7626CFF7}">
      <dgm:prSet/>
      <dgm:spPr/>
      <dgm:t>
        <a:bodyPr/>
        <a:lstStyle/>
        <a:p>
          <a:endParaRPr lang="en-IN" sz="2400">
            <a:latin typeface="+mj-lt"/>
          </a:endParaRPr>
        </a:p>
      </dgm:t>
    </dgm:pt>
    <dgm:pt modelId="{50D48AF3-2FC7-41A5-A403-B130829BD093}" type="sibTrans" cxnId="{83F135FE-6374-4726-A053-F12B7626CFF7}">
      <dgm:prSet/>
      <dgm:spPr/>
      <dgm:t>
        <a:bodyPr/>
        <a:lstStyle/>
        <a:p>
          <a:endParaRPr lang="en-IN" sz="2400">
            <a:latin typeface="+mj-lt"/>
          </a:endParaRPr>
        </a:p>
      </dgm:t>
    </dgm:pt>
    <dgm:pt modelId="{6B33EE6B-AC41-4843-BB58-892C745F3144}">
      <dgm:prSet custT="1"/>
      <dgm:spPr/>
      <dgm:t>
        <a:bodyPr/>
        <a:lstStyle/>
        <a:p>
          <a:r>
            <a:rPr lang="en-US" sz="2400" dirty="0">
              <a:latin typeface="+mj-lt"/>
            </a:rPr>
            <a:t>Data</a:t>
          </a:r>
          <a:r>
            <a:rPr lang="en-US" sz="2400" baseline="0" dirty="0">
              <a:latin typeface="+mj-lt"/>
            </a:rPr>
            <a:t> Security and Privacy</a:t>
          </a:r>
          <a:endParaRPr lang="en-US" sz="2400" dirty="0">
            <a:latin typeface="+mj-lt"/>
          </a:endParaRPr>
        </a:p>
      </dgm:t>
    </dgm:pt>
    <dgm:pt modelId="{8A12DD82-22F3-4A58-A0C8-ADC5614DE867}" type="parTrans" cxnId="{2C8D9388-4617-4E01-86A0-38D87CF12A37}">
      <dgm:prSet/>
      <dgm:spPr/>
      <dgm:t>
        <a:bodyPr/>
        <a:lstStyle/>
        <a:p>
          <a:endParaRPr lang="en-IN" sz="2400">
            <a:latin typeface="+mj-lt"/>
          </a:endParaRPr>
        </a:p>
      </dgm:t>
    </dgm:pt>
    <dgm:pt modelId="{F26DD1CD-A545-48E1-8429-5ABC46129727}" type="sibTrans" cxnId="{2C8D9388-4617-4E01-86A0-38D87CF12A37}">
      <dgm:prSet/>
      <dgm:spPr/>
      <dgm:t>
        <a:bodyPr/>
        <a:lstStyle/>
        <a:p>
          <a:endParaRPr lang="en-IN" sz="2400">
            <a:latin typeface="+mj-lt"/>
          </a:endParaRPr>
        </a:p>
      </dgm:t>
    </dgm:pt>
    <dgm:pt modelId="{35E207D7-0E5D-4696-A49F-5B00A59C92F4}">
      <dgm:prSet custT="1"/>
      <dgm:spPr/>
      <dgm:t>
        <a:bodyPr/>
        <a:lstStyle/>
        <a:p>
          <a:r>
            <a:rPr lang="en-US" sz="2400" dirty="0">
              <a:latin typeface="+mj-lt"/>
            </a:rPr>
            <a:t>Scalability Limitations</a:t>
          </a:r>
        </a:p>
      </dgm:t>
    </dgm:pt>
    <dgm:pt modelId="{2E3A1EF4-9B4E-413C-8CF9-72CEDFBB33A6}" type="parTrans" cxnId="{18C2ECB4-0C5A-4D30-A046-F99A4A8EC16F}">
      <dgm:prSet/>
      <dgm:spPr/>
      <dgm:t>
        <a:bodyPr/>
        <a:lstStyle/>
        <a:p>
          <a:endParaRPr lang="en-IN" sz="2400">
            <a:latin typeface="+mj-lt"/>
          </a:endParaRPr>
        </a:p>
      </dgm:t>
    </dgm:pt>
    <dgm:pt modelId="{CC8FA2C1-04B5-4E60-A1CB-6A72925494A0}" type="sibTrans" cxnId="{18C2ECB4-0C5A-4D30-A046-F99A4A8EC16F}">
      <dgm:prSet/>
      <dgm:spPr/>
      <dgm:t>
        <a:bodyPr/>
        <a:lstStyle/>
        <a:p>
          <a:endParaRPr lang="en-IN"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6" custLinFactNeighborY="1318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6">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6">
        <dgm:presLayoutVars>
          <dgm:chMax val="0"/>
          <dgm:bulletEnabled val="1"/>
        </dgm:presLayoutVars>
      </dgm:prSet>
      <dgm:spPr/>
    </dgm:pt>
    <dgm:pt modelId="{820C1044-A6DA-46D9-B2F1-8885CAFEB11F}" type="pres">
      <dgm:prSet presAssocID="{05A4A5B5-A3CA-4015-9A87-180739B364E8}" presName="spacer" presStyleCnt="0"/>
      <dgm:spPr/>
    </dgm:pt>
    <dgm:pt modelId="{CE684D8F-740C-44BB-90D2-2189EB0C05B8}" type="pres">
      <dgm:prSet presAssocID="{4A0F393C-B141-4228-B674-E371437F25C1}" presName="parentText" presStyleLbl="node1" presStyleIdx="3" presStyleCnt="6" custLinFactNeighborY="13183">
        <dgm:presLayoutVars>
          <dgm:chMax val="0"/>
          <dgm:bulletEnabled val="1"/>
        </dgm:presLayoutVars>
      </dgm:prSet>
      <dgm:spPr/>
    </dgm:pt>
    <dgm:pt modelId="{D408A734-ED91-4489-88FA-9E7668F51E32}" type="pres">
      <dgm:prSet presAssocID="{50D48AF3-2FC7-41A5-A403-B130829BD093}" presName="spacer" presStyleCnt="0"/>
      <dgm:spPr/>
    </dgm:pt>
    <dgm:pt modelId="{78FDC927-BBAD-4A43-A9F1-EB5787265C92}" type="pres">
      <dgm:prSet presAssocID="{6B33EE6B-AC41-4843-BB58-892C745F3144}" presName="parentText" presStyleLbl="node1" presStyleIdx="4" presStyleCnt="6">
        <dgm:presLayoutVars>
          <dgm:chMax val="0"/>
          <dgm:bulletEnabled val="1"/>
        </dgm:presLayoutVars>
      </dgm:prSet>
      <dgm:spPr/>
    </dgm:pt>
    <dgm:pt modelId="{036FB314-6BBE-4640-8621-3E28FF005F12}" type="pres">
      <dgm:prSet presAssocID="{F26DD1CD-A545-48E1-8429-5ABC46129727}" presName="spacer" presStyleCnt="0"/>
      <dgm:spPr/>
    </dgm:pt>
    <dgm:pt modelId="{861A7D10-916C-4FE7-94C5-CB4712070B6D}" type="pres">
      <dgm:prSet presAssocID="{35E207D7-0E5D-4696-A49F-5B00A59C92F4}" presName="parentText" presStyleLbl="node1" presStyleIdx="5" presStyleCnt="6">
        <dgm:presLayoutVars>
          <dgm:chMax val="0"/>
          <dgm:bulletEnabled val="1"/>
        </dgm:presLayoutVars>
      </dgm:prSet>
      <dgm:spPr/>
    </dgm:pt>
  </dgm:ptLst>
  <dgm:cxnLst>
    <dgm:cxn modelId="{44FDF110-6BCA-4365-9669-73B97B698A95}" type="presOf" srcId="{35E207D7-0E5D-4696-A49F-5B00A59C92F4}" destId="{861A7D10-916C-4FE7-94C5-CB4712070B6D}" srcOrd="0" destOrd="0" presId="urn:microsoft.com/office/officeart/2005/8/layout/vList2"/>
    <dgm:cxn modelId="{0B8EAB15-5D8F-4638-B24C-87CC581ADCF2}" srcId="{2D9915CE-4F12-4D63-AD40-2E94CA2A38B5}" destId="{84E37F30-7AA0-4E6A-B5EB-E72F2B774D2D}" srcOrd="0" destOrd="0" parTransId="{7103F6AA-3594-43BD-BD3C-65107EFBFA3D}" sibTransId="{CC64F903-0ADA-4E3D-8BFD-25A1DE9B44E8}"/>
    <dgm:cxn modelId="{71F2BF1F-C901-4DEE-AA4C-BF99236C3BB4}" type="presOf" srcId="{6B33EE6B-AC41-4843-BB58-892C745F3144}" destId="{78FDC927-BBAD-4A43-A9F1-EB5787265C92}" srcOrd="0" destOrd="0" presId="urn:microsoft.com/office/officeart/2005/8/layout/vList2"/>
    <dgm:cxn modelId="{D642CA34-2FED-44AD-8255-80FB4DBC2C10}" type="presOf" srcId="{84E37F30-7AA0-4E6A-B5EB-E72F2B774D2D}" destId="{031CA4CE-E4CF-446F-B5C2-99A5BF9702CE}" srcOrd="0" destOrd="0" presId="urn:microsoft.com/office/officeart/2005/8/layout/vList2"/>
    <dgm:cxn modelId="{2C8D9388-4617-4E01-86A0-38D87CF12A37}" srcId="{2D9915CE-4F12-4D63-AD40-2E94CA2A38B5}" destId="{6B33EE6B-AC41-4843-BB58-892C745F3144}" srcOrd="4" destOrd="0" parTransId="{8A12DD82-22F3-4A58-A0C8-ADC5614DE867}" sibTransId="{F26DD1CD-A545-48E1-8429-5ABC46129727}"/>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18C2ECB4-0C5A-4D30-A046-F99A4A8EC16F}" srcId="{2D9915CE-4F12-4D63-AD40-2E94CA2A38B5}" destId="{35E207D7-0E5D-4696-A49F-5B00A59C92F4}" srcOrd="5" destOrd="0" parTransId="{2E3A1EF4-9B4E-413C-8CF9-72CEDFBB33A6}" sibTransId="{CC8FA2C1-04B5-4E60-A1CB-6A72925494A0}"/>
    <dgm:cxn modelId="{C5D334B9-B2F4-427F-83BA-E2377237AF1E}" type="presOf" srcId="{4A0F393C-B141-4228-B674-E371437F25C1}" destId="{CE684D8F-740C-44BB-90D2-2189EB0C05B8}" srcOrd="0" destOrd="0" presId="urn:microsoft.com/office/officeart/2005/8/layout/vList2"/>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83F135FE-6374-4726-A053-F12B7626CFF7}" srcId="{2D9915CE-4F12-4D63-AD40-2E94CA2A38B5}" destId="{4A0F393C-B141-4228-B674-E371437F25C1}" srcOrd="3" destOrd="0" parTransId="{80657E32-3105-4A0C-9074-277EE2D6EA5D}" sibTransId="{50D48AF3-2FC7-41A5-A403-B130829BD093}"/>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 modelId="{E6E99616-62F2-4159-AB9A-C3694BE053C9}" type="presParOf" srcId="{EFD679B8-8E87-4860-A0EE-9FE1CC363D09}" destId="{820C1044-A6DA-46D9-B2F1-8885CAFEB11F}" srcOrd="5" destOrd="0" presId="urn:microsoft.com/office/officeart/2005/8/layout/vList2"/>
    <dgm:cxn modelId="{51E4D4D2-0ED8-4804-9668-0F638D1AD160}" type="presParOf" srcId="{EFD679B8-8E87-4860-A0EE-9FE1CC363D09}" destId="{CE684D8F-740C-44BB-90D2-2189EB0C05B8}" srcOrd="6" destOrd="0" presId="urn:microsoft.com/office/officeart/2005/8/layout/vList2"/>
    <dgm:cxn modelId="{FA56CF32-757C-4C94-920F-1AF3AEDE5EF7}" type="presParOf" srcId="{EFD679B8-8E87-4860-A0EE-9FE1CC363D09}" destId="{D408A734-ED91-4489-88FA-9E7668F51E32}" srcOrd="7" destOrd="0" presId="urn:microsoft.com/office/officeart/2005/8/layout/vList2"/>
    <dgm:cxn modelId="{D37F3D5F-5A98-4A43-BC02-2010C223092C}" type="presParOf" srcId="{EFD679B8-8E87-4860-A0EE-9FE1CC363D09}" destId="{78FDC927-BBAD-4A43-A9F1-EB5787265C92}" srcOrd="8" destOrd="0" presId="urn:microsoft.com/office/officeart/2005/8/layout/vList2"/>
    <dgm:cxn modelId="{360CDD1B-4F89-4F6F-9881-73D18E2D52E1}" type="presParOf" srcId="{EFD679B8-8E87-4860-A0EE-9FE1CC363D09}" destId="{036FB314-6BBE-4640-8621-3E28FF005F12}" srcOrd="9" destOrd="0" presId="urn:microsoft.com/office/officeart/2005/8/layout/vList2"/>
    <dgm:cxn modelId="{71A7476B-7DEE-4C00-A47C-B3805699CDB3}" type="presParOf" srcId="{EFD679B8-8E87-4860-A0EE-9FE1CC363D09}" destId="{861A7D10-916C-4FE7-94C5-CB4712070B6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dirty="0">
              <a:latin typeface="+mj-lt"/>
            </a:rPr>
            <a:t>Research Team</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kern="1200" dirty="0">
              <a:latin typeface="+mj-lt"/>
            </a:rPr>
            <a:t>Audit Team</a:t>
          </a: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400" dirty="0">
              <a:latin typeface="+mj-lt"/>
            </a:rPr>
            <a:t>Global Leads	</a:t>
          </a: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4A0F393C-B141-4228-B674-E371437F25C1}">
      <dgm:prSet custT="1"/>
      <dgm:spPr/>
      <dgm:t>
        <a:bodyPr/>
        <a:lstStyle/>
        <a:p>
          <a:r>
            <a:rPr lang="en-US" sz="2400" kern="1200" dirty="0">
              <a:latin typeface="+mj-lt"/>
            </a:rPr>
            <a:t>Portfolio Managers</a:t>
          </a:r>
        </a:p>
      </dgm:t>
    </dgm:pt>
    <dgm:pt modelId="{80657E32-3105-4A0C-9074-277EE2D6EA5D}" type="parTrans" cxnId="{83F135FE-6374-4726-A053-F12B7626CFF7}">
      <dgm:prSet/>
      <dgm:spPr/>
      <dgm:t>
        <a:bodyPr/>
        <a:lstStyle/>
        <a:p>
          <a:endParaRPr lang="en-IN" sz="2400">
            <a:latin typeface="+mj-lt"/>
          </a:endParaRPr>
        </a:p>
      </dgm:t>
    </dgm:pt>
    <dgm:pt modelId="{50D48AF3-2FC7-41A5-A403-B130829BD093}" type="sibTrans" cxnId="{83F135FE-6374-4726-A053-F12B7626CFF7}">
      <dgm:prSet/>
      <dgm:spPr/>
      <dgm:t>
        <a:bodyPr/>
        <a:lstStyle/>
        <a:p>
          <a:endParaRPr lang="en-IN" sz="2400">
            <a:latin typeface="+mj-lt"/>
          </a:endParaRPr>
        </a:p>
      </dgm:t>
    </dgm:pt>
    <dgm:pt modelId="{306B9B34-4C32-40C2-BF5F-F34FC57B2489}">
      <dgm:prSet custT="1"/>
      <dgm:spPr/>
      <dgm:t>
        <a:bodyPr/>
        <a:lstStyle/>
        <a:p>
          <a:r>
            <a:rPr lang="en-US" sz="2400" kern="1200" dirty="0">
              <a:latin typeface="+mj-lt"/>
            </a:rPr>
            <a:t>Sector Leads</a:t>
          </a:r>
        </a:p>
      </dgm:t>
    </dgm:pt>
    <dgm:pt modelId="{74DD51B4-CCE8-4FF0-80A3-7CF0C6453962}" type="parTrans" cxnId="{71252148-1050-4201-8AE7-508D567CE44E}">
      <dgm:prSet/>
      <dgm:spPr/>
      <dgm:t>
        <a:bodyPr/>
        <a:lstStyle/>
        <a:p>
          <a:endParaRPr lang="en-IN"/>
        </a:p>
      </dgm:t>
    </dgm:pt>
    <dgm:pt modelId="{F67900C0-440E-42B9-8835-D7A70A831059}" type="sibTrans" cxnId="{71252148-1050-4201-8AE7-508D567CE44E}">
      <dgm:prSet/>
      <dgm:spPr/>
      <dgm:t>
        <a:bodyPr/>
        <a:lstStyle/>
        <a:p>
          <a:endParaRPr lang="en-IN"/>
        </a:p>
      </dgm:t>
    </dgm:pt>
    <dgm:pt modelId="{51FB2AC5-C311-4636-822F-066BE9B888CA}">
      <dgm:prSet custT="1"/>
      <dgm:spPr/>
      <dgm:t>
        <a:bodyPr/>
        <a:lstStyle/>
        <a:p>
          <a:r>
            <a:rPr lang="en-US" sz="2400" kern="1200" dirty="0">
              <a:latin typeface="+mj-lt"/>
            </a:rPr>
            <a:t>Support Team</a:t>
          </a:r>
        </a:p>
      </dgm:t>
    </dgm:pt>
    <dgm:pt modelId="{0F670D87-3971-4803-8006-31F1EFAE8B0B}" type="parTrans" cxnId="{BE6B8D36-7E94-4880-A852-1CED6645F209}">
      <dgm:prSet/>
      <dgm:spPr/>
      <dgm:t>
        <a:bodyPr/>
        <a:lstStyle/>
        <a:p>
          <a:endParaRPr lang="en-IN"/>
        </a:p>
      </dgm:t>
    </dgm:pt>
    <dgm:pt modelId="{0C64F25D-6005-4289-A36A-F2CF67644AD5}" type="sibTrans" cxnId="{BE6B8D36-7E94-4880-A852-1CED6645F209}">
      <dgm:prSet/>
      <dgm:spPr/>
      <dgm:t>
        <a:bodyPr/>
        <a:lstStyle/>
        <a:p>
          <a:endParaRPr lang="en-IN"/>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6" custLinFactNeighborY="1318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6">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6">
        <dgm:presLayoutVars>
          <dgm:chMax val="0"/>
          <dgm:bulletEnabled val="1"/>
        </dgm:presLayoutVars>
      </dgm:prSet>
      <dgm:spPr/>
    </dgm:pt>
    <dgm:pt modelId="{820C1044-A6DA-46D9-B2F1-8885CAFEB11F}" type="pres">
      <dgm:prSet presAssocID="{05A4A5B5-A3CA-4015-9A87-180739B364E8}" presName="spacer" presStyleCnt="0"/>
      <dgm:spPr/>
    </dgm:pt>
    <dgm:pt modelId="{CE684D8F-740C-44BB-90D2-2189EB0C05B8}" type="pres">
      <dgm:prSet presAssocID="{4A0F393C-B141-4228-B674-E371437F25C1}" presName="parentText" presStyleLbl="node1" presStyleIdx="3" presStyleCnt="6" custLinFactNeighborY="13183">
        <dgm:presLayoutVars>
          <dgm:chMax val="0"/>
          <dgm:bulletEnabled val="1"/>
        </dgm:presLayoutVars>
      </dgm:prSet>
      <dgm:spPr/>
    </dgm:pt>
    <dgm:pt modelId="{00C3F828-DEF9-4BC7-A51C-13C874E4A427}" type="pres">
      <dgm:prSet presAssocID="{50D48AF3-2FC7-41A5-A403-B130829BD093}" presName="spacer" presStyleCnt="0"/>
      <dgm:spPr/>
    </dgm:pt>
    <dgm:pt modelId="{23E4C386-D386-4D8E-B3A0-3AF252612499}" type="pres">
      <dgm:prSet presAssocID="{306B9B34-4C32-40C2-BF5F-F34FC57B2489}" presName="parentText" presStyleLbl="node1" presStyleIdx="4" presStyleCnt="6">
        <dgm:presLayoutVars>
          <dgm:chMax val="0"/>
          <dgm:bulletEnabled val="1"/>
        </dgm:presLayoutVars>
      </dgm:prSet>
      <dgm:spPr/>
    </dgm:pt>
    <dgm:pt modelId="{9E24279C-40B9-4B38-BCC4-334779829C84}" type="pres">
      <dgm:prSet presAssocID="{F67900C0-440E-42B9-8835-D7A70A831059}" presName="spacer" presStyleCnt="0"/>
      <dgm:spPr/>
    </dgm:pt>
    <dgm:pt modelId="{664B4708-F09B-4CF0-9D6A-2610D617752E}" type="pres">
      <dgm:prSet presAssocID="{51FB2AC5-C311-4636-822F-066BE9B888CA}" presName="parentText" presStyleLbl="node1" presStyleIdx="5" presStyleCnt="6">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01AF971D-0843-44A8-A974-D00923E78D3D}" type="presOf" srcId="{306B9B34-4C32-40C2-BF5F-F34FC57B2489}" destId="{23E4C386-D386-4D8E-B3A0-3AF252612499}" srcOrd="0" destOrd="0" presId="urn:microsoft.com/office/officeart/2005/8/layout/vList2"/>
    <dgm:cxn modelId="{D642CA34-2FED-44AD-8255-80FB4DBC2C10}" type="presOf" srcId="{84E37F30-7AA0-4E6A-B5EB-E72F2B774D2D}" destId="{031CA4CE-E4CF-446F-B5C2-99A5BF9702CE}" srcOrd="0" destOrd="0" presId="urn:microsoft.com/office/officeart/2005/8/layout/vList2"/>
    <dgm:cxn modelId="{E5E0B435-2A40-4982-A5F4-D72CF00439E0}" type="presOf" srcId="{51FB2AC5-C311-4636-822F-066BE9B888CA}" destId="{664B4708-F09B-4CF0-9D6A-2610D617752E}" srcOrd="0" destOrd="0" presId="urn:microsoft.com/office/officeart/2005/8/layout/vList2"/>
    <dgm:cxn modelId="{BE6B8D36-7E94-4880-A852-1CED6645F209}" srcId="{2D9915CE-4F12-4D63-AD40-2E94CA2A38B5}" destId="{51FB2AC5-C311-4636-822F-066BE9B888CA}" srcOrd="5" destOrd="0" parTransId="{0F670D87-3971-4803-8006-31F1EFAE8B0B}" sibTransId="{0C64F25D-6005-4289-A36A-F2CF67644AD5}"/>
    <dgm:cxn modelId="{71252148-1050-4201-8AE7-508D567CE44E}" srcId="{2D9915CE-4F12-4D63-AD40-2E94CA2A38B5}" destId="{306B9B34-4C32-40C2-BF5F-F34FC57B2489}" srcOrd="4" destOrd="0" parTransId="{74DD51B4-CCE8-4FF0-80A3-7CF0C6453962}" sibTransId="{F67900C0-440E-42B9-8835-D7A70A831059}"/>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C5D334B9-B2F4-427F-83BA-E2377237AF1E}" type="presOf" srcId="{4A0F393C-B141-4228-B674-E371437F25C1}" destId="{CE684D8F-740C-44BB-90D2-2189EB0C05B8}" srcOrd="0" destOrd="0" presId="urn:microsoft.com/office/officeart/2005/8/layout/vList2"/>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83F135FE-6374-4726-A053-F12B7626CFF7}" srcId="{2D9915CE-4F12-4D63-AD40-2E94CA2A38B5}" destId="{4A0F393C-B141-4228-B674-E371437F25C1}" srcOrd="3" destOrd="0" parTransId="{80657E32-3105-4A0C-9074-277EE2D6EA5D}" sibTransId="{50D48AF3-2FC7-41A5-A403-B130829BD093}"/>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 modelId="{E6E99616-62F2-4159-AB9A-C3694BE053C9}" type="presParOf" srcId="{EFD679B8-8E87-4860-A0EE-9FE1CC363D09}" destId="{820C1044-A6DA-46D9-B2F1-8885CAFEB11F}" srcOrd="5" destOrd="0" presId="urn:microsoft.com/office/officeart/2005/8/layout/vList2"/>
    <dgm:cxn modelId="{51E4D4D2-0ED8-4804-9668-0F638D1AD160}" type="presParOf" srcId="{EFD679B8-8E87-4860-A0EE-9FE1CC363D09}" destId="{CE684D8F-740C-44BB-90D2-2189EB0C05B8}" srcOrd="6" destOrd="0" presId="urn:microsoft.com/office/officeart/2005/8/layout/vList2"/>
    <dgm:cxn modelId="{C16D0FC5-8EE2-4652-A3F8-ECDE048A80FF}" type="presParOf" srcId="{EFD679B8-8E87-4860-A0EE-9FE1CC363D09}" destId="{00C3F828-DEF9-4BC7-A51C-13C874E4A427}" srcOrd="7" destOrd="0" presId="urn:microsoft.com/office/officeart/2005/8/layout/vList2"/>
    <dgm:cxn modelId="{B5CDAC35-8F6E-484A-945A-829EE9D4DFA3}" type="presParOf" srcId="{EFD679B8-8E87-4860-A0EE-9FE1CC363D09}" destId="{23E4C386-D386-4D8E-B3A0-3AF252612499}" srcOrd="8" destOrd="0" presId="urn:microsoft.com/office/officeart/2005/8/layout/vList2"/>
    <dgm:cxn modelId="{F5A22A76-E1A2-4F13-9E51-E2D29915482E}" type="presParOf" srcId="{EFD679B8-8E87-4860-A0EE-9FE1CC363D09}" destId="{9E24279C-40B9-4B38-BCC4-334779829C84}" srcOrd="9" destOrd="0" presId="urn:microsoft.com/office/officeart/2005/8/layout/vList2"/>
    <dgm:cxn modelId="{CBBFD714-D3CA-4A96-B1A1-4A98A37173C9}" type="presParOf" srcId="{EFD679B8-8E87-4860-A0EE-9FE1CC363D09}" destId="{664B4708-F09B-4CF0-9D6A-2610D617752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b="1" u="none" dirty="0">
              <a:latin typeface="+mj-lt"/>
            </a:rPr>
            <a:t>Project Sponsor</a:t>
          </a:r>
          <a:r>
            <a:rPr lang="en-US" sz="2400" b="1" dirty="0">
              <a:latin typeface="+mj-lt"/>
            </a:rPr>
            <a:t>:  </a:t>
          </a:r>
          <a:r>
            <a:rPr lang="en-US" sz="2400" dirty="0">
              <a:solidFill>
                <a:schemeClr val="accent6">
                  <a:lumMod val="60000"/>
                  <a:lumOff val="40000"/>
                </a:schemeClr>
              </a:solidFill>
              <a:latin typeface="+mj-lt"/>
            </a:rPr>
            <a:t>APT IT Solutions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b="1" u="none" dirty="0">
              <a:latin typeface="+mj-lt"/>
            </a:rPr>
            <a:t>Project Manager</a:t>
          </a:r>
          <a:r>
            <a:rPr lang="en-US" sz="2400" b="1" dirty="0">
              <a:latin typeface="+mj-lt"/>
            </a:rPr>
            <a:t>: Mrs. Vandanam </a:t>
          </a:r>
          <a:br>
            <a:rPr lang="en-US" sz="2400" dirty="0">
              <a:latin typeface="+mj-lt"/>
            </a:rPr>
          </a:br>
          <a:endParaRPr lang="en-US" sz="24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2">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2">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257A6-EBF7-48CA-867C-A60961B8F0C4}">
      <dsp:nvSpPr>
        <dsp:cNvPr id="0" name=""/>
        <dsp:cNvSpPr/>
      </dsp:nvSpPr>
      <dsp:spPr>
        <a:xfrm>
          <a:off x="0" y="4348"/>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FFE749-47AB-4BD5-B5D2-5324CE663EF3}">
      <dsp:nvSpPr>
        <dsp:cNvPr id="0" name=""/>
        <dsp:cNvSpPr/>
      </dsp:nvSpPr>
      <dsp:spPr>
        <a:xfrm>
          <a:off x="433452" y="326751"/>
          <a:ext cx="788866" cy="7880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07B41C-3B4B-46F5-8B78-DC8D346690A1}">
      <dsp:nvSpPr>
        <dsp:cNvPr id="0" name=""/>
        <dsp:cNvSpPr/>
      </dsp:nvSpPr>
      <dsp:spPr>
        <a:xfrm>
          <a:off x="1655772" y="4348"/>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Decision Support</a:t>
          </a:r>
          <a:r>
            <a:rPr lang="en-US" sz="1800" b="1" kern="1200" dirty="0">
              <a:latin typeface="+mj-lt"/>
            </a:rPr>
            <a:t>: </a:t>
          </a:r>
          <a:br>
            <a:rPr lang="en-US" sz="1800" kern="1200" dirty="0">
              <a:latin typeface="+mj-lt"/>
            </a:rPr>
          </a:br>
          <a:r>
            <a:rPr lang="en-US" sz="1800" kern="1200" dirty="0">
              <a:latin typeface="+mj-lt"/>
            </a:rPr>
            <a:t>By consolidating data from two pages , Audit Ops should give decision-makers a holistic view, enabling them to make data-driven decisions more confidently and efficiently.</a:t>
          </a:r>
        </a:p>
      </dsp:txBody>
      <dsp:txXfrm>
        <a:off x="1655772" y="4348"/>
        <a:ext cx="5226308" cy="1434302"/>
      </dsp:txXfrm>
    </dsp:sp>
    <dsp:sp modelId="{5DFAE64B-A98C-44CF-8C6E-C84358025124}">
      <dsp:nvSpPr>
        <dsp:cNvPr id="0" name=""/>
        <dsp:cNvSpPr/>
      </dsp:nvSpPr>
      <dsp:spPr>
        <a:xfrm>
          <a:off x="0" y="1766492"/>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5309DE-74A8-4938-90B5-6412C4C2F442}">
      <dsp:nvSpPr>
        <dsp:cNvPr id="0" name=""/>
        <dsp:cNvSpPr/>
      </dsp:nvSpPr>
      <dsp:spPr>
        <a:xfrm>
          <a:off x="433452" y="2088895"/>
          <a:ext cx="788866" cy="7880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7C937D-4554-4E41-9246-F9BA2F9B95AB}">
      <dsp:nvSpPr>
        <dsp:cNvPr id="0" name=""/>
        <dsp:cNvSpPr/>
      </dsp:nvSpPr>
      <dsp:spPr>
        <a:xfrm>
          <a:off x="1655772" y="1766492"/>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Goal Alignment</a:t>
          </a:r>
          <a:r>
            <a:rPr lang="en-US" sz="1800" b="1" kern="1200" dirty="0">
              <a:latin typeface="+mj-lt"/>
            </a:rPr>
            <a:t>: </a:t>
          </a:r>
          <a:br>
            <a:rPr lang="en-US" sz="1800" kern="1200" dirty="0">
              <a:latin typeface="+mj-lt"/>
            </a:rPr>
          </a:br>
          <a:r>
            <a:rPr lang="en-US" sz="1800" kern="1200" dirty="0">
              <a:latin typeface="+mj-lt"/>
            </a:rPr>
            <a:t>Audit Ops aligns team by focusing everyone on the same set of metrics and objectives, ensuring that efforts are targeted toward common goals.</a:t>
          </a:r>
        </a:p>
      </dsp:txBody>
      <dsp:txXfrm>
        <a:off x="1655772" y="1766492"/>
        <a:ext cx="5226308" cy="1434302"/>
      </dsp:txXfrm>
    </dsp:sp>
    <dsp:sp modelId="{70EA4EDF-6375-45A4-85E2-9B2369B45904}">
      <dsp:nvSpPr>
        <dsp:cNvPr id="0" name=""/>
        <dsp:cNvSpPr/>
      </dsp:nvSpPr>
      <dsp:spPr>
        <a:xfrm>
          <a:off x="0" y="3528635"/>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140AEF-EB47-4B82-8CC0-9273D61C5334}">
      <dsp:nvSpPr>
        <dsp:cNvPr id="0" name=""/>
        <dsp:cNvSpPr/>
      </dsp:nvSpPr>
      <dsp:spPr>
        <a:xfrm>
          <a:off x="433452" y="3851038"/>
          <a:ext cx="788866" cy="7880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F3FC3F-1E41-4758-A395-6E446F0C3159}">
      <dsp:nvSpPr>
        <dsp:cNvPr id="0" name=""/>
        <dsp:cNvSpPr/>
      </dsp:nvSpPr>
      <dsp:spPr>
        <a:xfrm>
          <a:off x="1655772" y="3528635"/>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Insights and Trend Analysis</a:t>
          </a:r>
          <a:r>
            <a:rPr lang="en-US" sz="1800" kern="1200" dirty="0">
              <a:latin typeface="+mj-lt"/>
            </a:rPr>
            <a:t>: </a:t>
          </a:r>
          <a:br>
            <a:rPr lang="en-US" sz="1800" kern="1200" dirty="0">
              <a:latin typeface="+mj-lt"/>
            </a:rPr>
          </a:br>
          <a:r>
            <a:rPr lang="en-US" sz="1800" kern="1200" dirty="0">
              <a:latin typeface="+mj-lt"/>
            </a:rPr>
            <a:t>Audit Ops should often offer historical data comparisons, helping users spot trends, anomalies, and </a:t>
          </a:r>
          <a:r>
            <a:rPr lang="en-US" sz="1800" i="0" kern="1200" baseline="0" dirty="0">
              <a:latin typeface="+mj-lt"/>
            </a:rPr>
            <a:t>areas for improvement over time</a:t>
          </a:r>
          <a:endParaRPr lang="en-US" sz="1800" kern="1200" dirty="0">
            <a:latin typeface="+mj-lt"/>
          </a:endParaRPr>
        </a:p>
      </dsp:txBody>
      <dsp:txXfrm>
        <a:off x="1655772" y="3528635"/>
        <a:ext cx="5226308" cy="1434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A23B1-7D99-4A80-876C-53AC2E284D03}">
      <dsp:nvSpPr>
        <dsp:cNvPr id="0" name=""/>
        <dsp:cNvSpPr/>
      </dsp:nvSpPr>
      <dsp:spPr>
        <a:xfrm>
          <a:off x="1929369"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F3289E-32AC-49D1-B66C-F0678024A569}">
      <dsp:nvSpPr>
        <dsp:cNvPr id="0" name=""/>
        <dsp:cNvSpPr/>
      </dsp:nvSpPr>
      <dsp:spPr>
        <a:xfrm>
          <a:off x="2142376" y="322872"/>
          <a:ext cx="588306" cy="588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F1E787-8F7F-4EC3-9AAA-88DD33469D8F}">
      <dsp:nvSpPr>
        <dsp:cNvPr id="0" name=""/>
        <dsp:cNvSpPr/>
      </dsp:nvSpPr>
      <dsp:spPr>
        <a:xfrm>
          <a:off x="3161045"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mj-lt"/>
            </a:rPr>
            <a:t>Identify the key stakeholders &amp; decision maker </a:t>
          </a:r>
        </a:p>
      </dsp:txBody>
      <dsp:txXfrm>
        <a:off x="3161045" y="109864"/>
        <a:ext cx="2390900" cy="1014321"/>
      </dsp:txXfrm>
    </dsp:sp>
    <dsp:sp modelId="{E8F11478-450A-4C03-A395-61BEE21E0F4D}">
      <dsp:nvSpPr>
        <dsp:cNvPr id="0" name=""/>
        <dsp:cNvSpPr/>
      </dsp:nvSpPr>
      <dsp:spPr>
        <a:xfrm>
          <a:off x="5968541"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CCF690-017C-4800-9968-C4074D5BD9BB}">
      <dsp:nvSpPr>
        <dsp:cNvPr id="0" name=""/>
        <dsp:cNvSpPr/>
      </dsp:nvSpPr>
      <dsp:spPr>
        <a:xfrm>
          <a:off x="6181549" y="322872"/>
          <a:ext cx="588306" cy="588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1CB94-71D7-4CF4-ACAC-017E6C706BE7}">
      <dsp:nvSpPr>
        <dsp:cNvPr id="0" name=""/>
        <dsp:cNvSpPr/>
      </dsp:nvSpPr>
      <dsp:spPr>
        <a:xfrm>
          <a:off x="7200217"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Finding the organizational objective</a:t>
          </a:r>
        </a:p>
      </dsp:txBody>
      <dsp:txXfrm>
        <a:off x="7200217" y="109864"/>
        <a:ext cx="2390900" cy="1014321"/>
      </dsp:txXfrm>
    </dsp:sp>
    <dsp:sp modelId="{9DE13F5B-076E-4879-BE9D-BE3405F3B4ED}">
      <dsp:nvSpPr>
        <dsp:cNvPr id="0" name=""/>
        <dsp:cNvSpPr/>
      </dsp:nvSpPr>
      <dsp:spPr>
        <a:xfrm>
          <a:off x="1929369"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C3A95-F423-4581-8C55-606394BECB9A}">
      <dsp:nvSpPr>
        <dsp:cNvPr id="0" name=""/>
        <dsp:cNvSpPr/>
      </dsp:nvSpPr>
      <dsp:spPr>
        <a:xfrm>
          <a:off x="2142376" y="2177584"/>
          <a:ext cx="588306" cy="5883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F5FE51-91B5-4E1E-A975-38F29B364615}">
      <dsp:nvSpPr>
        <dsp:cNvPr id="0" name=""/>
        <dsp:cNvSpPr/>
      </dsp:nvSpPr>
      <dsp:spPr>
        <a:xfrm>
          <a:off x="3161045"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Gather Clear, fixed Requirements</a:t>
          </a:r>
        </a:p>
      </dsp:txBody>
      <dsp:txXfrm>
        <a:off x="3161045" y="1964576"/>
        <a:ext cx="2390900" cy="1014321"/>
      </dsp:txXfrm>
    </dsp:sp>
    <dsp:sp modelId="{2748F3F3-77F9-4387-BED8-AA4D22BAA1E0}">
      <dsp:nvSpPr>
        <dsp:cNvPr id="0" name=""/>
        <dsp:cNvSpPr/>
      </dsp:nvSpPr>
      <dsp:spPr>
        <a:xfrm>
          <a:off x="5968541"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3C9FBA-DB77-48D0-9BA0-CB80F4955DFF}">
      <dsp:nvSpPr>
        <dsp:cNvPr id="0" name=""/>
        <dsp:cNvSpPr/>
      </dsp:nvSpPr>
      <dsp:spPr>
        <a:xfrm>
          <a:off x="6181549" y="2177584"/>
          <a:ext cx="588306" cy="5883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AB10F3-4C8A-4742-9D73-FFDFE3016ABA}">
      <dsp:nvSpPr>
        <dsp:cNvPr id="0" name=""/>
        <dsp:cNvSpPr/>
      </dsp:nvSpPr>
      <dsp:spPr>
        <a:xfrm>
          <a:off x="7200217"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Analyze and Document the final requirements</a:t>
          </a:r>
        </a:p>
      </dsp:txBody>
      <dsp:txXfrm>
        <a:off x="7200217" y="1964576"/>
        <a:ext cx="2390900" cy="1014321"/>
      </dsp:txXfrm>
    </dsp:sp>
    <dsp:sp modelId="{507F5DBF-EEF4-4BCB-BD27-172FCA8D6411}">
      <dsp:nvSpPr>
        <dsp:cNvPr id="0" name=""/>
        <dsp:cNvSpPr/>
      </dsp:nvSpPr>
      <dsp:spPr>
        <a:xfrm>
          <a:off x="1929369"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275B7-D383-4942-B7A6-8BEDCC35073E}">
      <dsp:nvSpPr>
        <dsp:cNvPr id="0" name=""/>
        <dsp:cNvSpPr/>
      </dsp:nvSpPr>
      <dsp:spPr>
        <a:xfrm>
          <a:off x="2142376" y="4032296"/>
          <a:ext cx="588306" cy="58830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7631B4-4809-4A64-A113-6D01AD4BB32D}">
      <dsp:nvSpPr>
        <dsp:cNvPr id="0" name=""/>
        <dsp:cNvSpPr/>
      </dsp:nvSpPr>
      <dsp:spPr>
        <a:xfrm>
          <a:off x="3161045"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Prioritize the requirements</a:t>
          </a:r>
        </a:p>
      </dsp:txBody>
      <dsp:txXfrm>
        <a:off x="3161045" y="3819288"/>
        <a:ext cx="2390900" cy="1014321"/>
      </dsp:txXfrm>
    </dsp:sp>
    <dsp:sp modelId="{55869A62-E0BA-451B-89D2-279B43BA529B}">
      <dsp:nvSpPr>
        <dsp:cNvPr id="0" name=""/>
        <dsp:cNvSpPr/>
      </dsp:nvSpPr>
      <dsp:spPr>
        <a:xfrm>
          <a:off x="5968541"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5DFFB8-1534-45EC-8656-29F626444D50}">
      <dsp:nvSpPr>
        <dsp:cNvPr id="0" name=""/>
        <dsp:cNvSpPr/>
      </dsp:nvSpPr>
      <dsp:spPr>
        <a:xfrm>
          <a:off x="6181549" y="4032296"/>
          <a:ext cx="588306" cy="58830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1159B6-7AF7-4A3F-830D-84AC63631083}">
      <dsp:nvSpPr>
        <dsp:cNvPr id="0" name=""/>
        <dsp:cNvSpPr/>
      </dsp:nvSpPr>
      <dsp:spPr>
        <a:xfrm>
          <a:off x="7200217"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Creating </a:t>
          </a:r>
          <a:r>
            <a:rPr lang="en-IN" sz="1800" kern="1200">
              <a:latin typeface="+mj-lt"/>
            </a:rPr>
            <a:t>Business Requirement Document (BRD), User stories etc</a:t>
          </a:r>
          <a:endParaRPr lang="en-US" sz="1800" kern="1200">
            <a:latin typeface="+mj-lt"/>
          </a:endParaRPr>
        </a:p>
      </dsp:txBody>
      <dsp:txXfrm>
        <a:off x="7200217" y="3819288"/>
        <a:ext cx="2390900" cy="10143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DF31F-6135-47E0-A86D-4561CE879B4F}">
      <dsp:nvSpPr>
        <dsp:cNvPr id="0" name=""/>
        <dsp:cNvSpPr/>
      </dsp:nvSpPr>
      <dsp:spPr>
        <a:xfrm>
          <a:off x="1310699"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6191C-D77D-435F-B927-797F4753BCDB}">
      <dsp:nvSpPr>
        <dsp:cNvPr id="0" name=""/>
        <dsp:cNvSpPr/>
      </dsp:nvSpPr>
      <dsp:spPr>
        <a:xfrm>
          <a:off x="1558107" y="327299"/>
          <a:ext cx="683315" cy="68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E14707-4E02-4C90-8441-25EDB919EF0A}">
      <dsp:nvSpPr>
        <dsp:cNvPr id="0" name=""/>
        <dsp:cNvSpPr/>
      </dsp:nvSpPr>
      <dsp:spPr>
        <a:xfrm>
          <a:off x="2741286"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After prioritizing the requirements creating Product backlog, and sorting it according to business priority</a:t>
          </a:r>
          <a:endParaRPr lang="en-US" sz="1800" kern="1200" dirty="0">
            <a:latin typeface="+mj-lt"/>
          </a:endParaRPr>
        </a:p>
      </dsp:txBody>
      <dsp:txXfrm>
        <a:off x="2741286" y="79892"/>
        <a:ext cx="2777020" cy="1178129"/>
      </dsp:txXfrm>
    </dsp:sp>
    <dsp:sp modelId="{7A076E94-D328-4295-B788-8AFA31B2D9E4}">
      <dsp:nvSpPr>
        <dsp:cNvPr id="0" name=""/>
        <dsp:cNvSpPr/>
      </dsp:nvSpPr>
      <dsp:spPr>
        <a:xfrm>
          <a:off x="6002181"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9DCEDB-7A20-403B-B1C2-1F4C58CD2E68}">
      <dsp:nvSpPr>
        <dsp:cNvPr id="0" name=""/>
        <dsp:cNvSpPr/>
      </dsp:nvSpPr>
      <dsp:spPr>
        <a:xfrm>
          <a:off x="6249588" y="327299"/>
          <a:ext cx="683315" cy="68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3008CE-9CEF-4539-ACF6-A043A7CCA17D}">
      <dsp:nvSpPr>
        <dsp:cNvPr id="0" name=""/>
        <dsp:cNvSpPr/>
      </dsp:nvSpPr>
      <dsp:spPr>
        <a:xfrm>
          <a:off x="7432767"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Discussion with Team to select features for sprints in Sprint Planning meeting</a:t>
          </a:r>
          <a:endParaRPr lang="en-US" sz="1800" kern="1200" dirty="0">
            <a:latin typeface="+mj-lt"/>
          </a:endParaRPr>
        </a:p>
      </dsp:txBody>
      <dsp:txXfrm>
        <a:off x="7432767" y="79892"/>
        <a:ext cx="2777020" cy="1178129"/>
      </dsp:txXfrm>
    </dsp:sp>
    <dsp:sp modelId="{BE4045BD-CD32-4FE3-9C73-B0D9AC4A7DB4}">
      <dsp:nvSpPr>
        <dsp:cNvPr id="0" name=""/>
        <dsp:cNvSpPr/>
      </dsp:nvSpPr>
      <dsp:spPr>
        <a:xfrm>
          <a:off x="1310699"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F556C4-7A6A-475E-A053-EC92CBD09151}">
      <dsp:nvSpPr>
        <dsp:cNvPr id="0" name=""/>
        <dsp:cNvSpPr/>
      </dsp:nvSpPr>
      <dsp:spPr>
        <a:xfrm>
          <a:off x="1558107" y="2456959"/>
          <a:ext cx="683315" cy="683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5622F-B0E5-4336-A5E4-B5475B376D50}">
      <dsp:nvSpPr>
        <dsp:cNvPr id="0" name=""/>
        <dsp:cNvSpPr/>
      </dsp:nvSpPr>
      <dsp:spPr>
        <a:xfrm>
          <a:off x="2741286"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Prepare different User Acceptance Criteria based of various user stories </a:t>
          </a:r>
          <a:endParaRPr lang="en-US" sz="1800" kern="1200">
            <a:latin typeface="+mj-lt"/>
          </a:endParaRPr>
        </a:p>
      </dsp:txBody>
      <dsp:txXfrm>
        <a:off x="2741286" y="2209552"/>
        <a:ext cx="2777020" cy="1178129"/>
      </dsp:txXfrm>
    </dsp:sp>
    <dsp:sp modelId="{91E87D44-60A3-4C27-80D7-836415570618}">
      <dsp:nvSpPr>
        <dsp:cNvPr id="0" name=""/>
        <dsp:cNvSpPr/>
      </dsp:nvSpPr>
      <dsp:spPr>
        <a:xfrm>
          <a:off x="6002181"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C0D2E-6C8B-470E-81ED-0CA4EE9A6A93}">
      <dsp:nvSpPr>
        <dsp:cNvPr id="0" name=""/>
        <dsp:cNvSpPr/>
      </dsp:nvSpPr>
      <dsp:spPr>
        <a:xfrm>
          <a:off x="6249588" y="2456959"/>
          <a:ext cx="683315" cy="683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096D0D-2701-4E3E-8CE6-676F4468ABED}">
      <dsp:nvSpPr>
        <dsp:cNvPr id="0" name=""/>
        <dsp:cNvSpPr/>
      </dsp:nvSpPr>
      <dsp:spPr>
        <a:xfrm>
          <a:off x="7432767"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Testing UAT to make sure  that the software is working as intended or not. UAT can be considered as quality and assurance check  that needs to fulfil and demonstration of the Application.</a:t>
          </a:r>
          <a:endParaRPr lang="en-US" sz="1800" kern="1200" dirty="0">
            <a:latin typeface="+mj-lt"/>
          </a:endParaRPr>
        </a:p>
      </dsp:txBody>
      <dsp:txXfrm>
        <a:off x="7432767" y="2209552"/>
        <a:ext cx="2777020" cy="1178129"/>
      </dsp:txXfrm>
    </dsp:sp>
    <dsp:sp modelId="{D2B64DAB-E02F-4520-BCD3-DD49BEF01A98}">
      <dsp:nvSpPr>
        <dsp:cNvPr id="0" name=""/>
        <dsp:cNvSpPr/>
      </dsp:nvSpPr>
      <dsp:spPr>
        <a:xfrm>
          <a:off x="1310699"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8969FE-127F-44C3-8B8C-01A56E0351E4}">
      <dsp:nvSpPr>
        <dsp:cNvPr id="0" name=""/>
        <dsp:cNvSpPr/>
      </dsp:nvSpPr>
      <dsp:spPr>
        <a:xfrm>
          <a:off x="1558107" y="4586619"/>
          <a:ext cx="683315" cy="6833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36754E-8099-4442-9452-923FE74082DA}">
      <dsp:nvSpPr>
        <dsp:cNvPr id="0" name=""/>
        <dsp:cNvSpPr/>
      </dsp:nvSpPr>
      <dsp:spPr>
        <a:xfrm>
          <a:off x="2741286"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Documenting the bugs, issues faced during the UAT and tracking how many of them are resolved.</a:t>
          </a:r>
          <a:endParaRPr lang="en-US" sz="1800" kern="1200">
            <a:latin typeface="+mj-lt"/>
          </a:endParaRPr>
        </a:p>
      </dsp:txBody>
      <dsp:txXfrm>
        <a:off x="2741286" y="4339212"/>
        <a:ext cx="2777020" cy="1178129"/>
      </dsp:txXfrm>
    </dsp:sp>
    <dsp:sp modelId="{AECF0EAC-733D-4F8A-9CA0-373F8D7E145A}">
      <dsp:nvSpPr>
        <dsp:cNvPr id="0" name=""/>
        <dsp:cNvSpPr/>
      </dsp:nvSpPr>
      <dsp:spPr>
        <a:xfrm>
          <a:off x="6002181"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EC5054-8758-473A-BC57-63FD5F61BF50}">
      <dsp:nvSpPr>
        <dsp:cNvPr id="0" name=""/>
        <dsp:cNvSpPr/>
      </dsp:nvSpPr>
      <dsp:spPr>
        <a:xfrm>
          <a:off x="6249588" y="4586619"/>
          <a:ext cx="683315" cy="68331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A17D52-65A0-46A5-B9E0-96644429FA11}">
      <dsp:nvSpPr>
        <dsp:cNvPr id="0" name=""/>
        <dsp:cNvSpPr/>
      </dsp:nvSpPr>
      <dsp:spPr>
        <a:xfrm>
          <a:off x="7432767"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discussing with development team and business users to agree to the resolution options and “</a:t>
          </a:r>
          <a:r>
            <a:rPr lang="en-IN" sz="1800" b="1" kern="1200" dirty="0">
              <a:latin typeface="+mj-lt"/>
            </a:rPr>
            <a:t>GO LIVE</a:t>
          </a:r>
          <a:r>
            <a:rPr lang="en-IN" sz="1800" kern="1200" dirty="0">
              <a:latin typeface="+mj-lt"/>
            </a:rPr>
            <a:t>”</a:t>
          </a:r>
          <a:endParaRPr lang="en-US" sz="1800" kern="1200" dirty="0">
            <a:latin typeface="+mj-lt"/>
          </a:endParaRPr>
        </a:p>
      </dsp:txBody>
      <dsp:txXfrm>
        <a:off x="7432767" y="4339212"/>
        <a:ext cx="2777020" cy="11781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3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Time</a:t>
          </a:r>
          <a:r>
            <a:rPr lang="en-US" sz="2000" b="1" kern="1200" dirty="0">
              <a:latin typeface="+mj-lt"/>
            </a:rPr>
            <a:t>: </a:t>
          </a:r>
          <a:br>
            <a:rPr lang="en-US" sz="1800" kern="1200" dirty="0">
              <a:latin typeface="+mj-lt"/>
            </a:rPr>
          </a:br>
          <a:r>
            <a:rPr lang="en-US" sz="1800" kern="1200" dirty="0">
              <a:latin typeface="+mj-lt"/>
            </a:rPr>
            <a:t>Time period required to build &amp; implement this Dashboard Project will be within 02 Months.</a:t>
          </a:r>
        </a:p>
      </dsp:txBody>
      <dsp:txXfrm>
        <a:off x="59399" y="102811"/>
        <a:ext cx="9746359" cy="1098002"/>
      </dsp:txXfrm>
    </dsp:sp>
    <dsp:sp modelId="{CB73D8F2-068A-41F6-84F0-0203F75474BF}">
      <dsp:nvSpPr>
        <dsp:cNvPr id="0" name=""/>
        <dsp:cNvSpPr/>
      </dsp:nvSpPr>
      <dsp:spPr>
        <a:xfrm>
          <a:off x="0" y="1447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Budget</a:t>
          </a:r>
          <a:r>
            <a:rPr lang="en-US" sz="2000" b="1" kern="1200" dirty="0">
              <a:latin typeface="+mj-lt"/>
            </a:rPr>
            <a:t>: </a:t>
          </a:r>
          <a:br>
            <a:rPr lang="en-US" sz="1800" kern="1200" dirty="0">
              <a:latin typeface="+mj-lt"/>
            </a:rPr>
          </a:br>
          <a:r>
            <a:rPr lang="en-US" sz="1800" kern="1200" dirty="0">
              <a:latin typeface="+mj-lt"/>
            </a:rPr>
            <a:t>After taking </a:t>
          </a:r>
          <a:r>
            <a:rPr lang="en-IN" sz="1800" kern="1200" dirty="0">
              <a:latin typeface="+mj-lt"/>
            </a:rPr>
            <a:t>consideration of all the hardware, software, training and services, and resources required. </a:t>
          </a:r>
          <a:r>
            <a:rPr lang="en-US" sz="1800" kern="1200" dirty="0">
              <a:latin typeface="+mj-lt"/>
            </a:rPr>
            <a:t>This Project requires a total Budget of INR 10 Lakhs.</a:t>
          </a:r>
        </a:p>
      </dsp:txBody>
      <dsp:txXfrm>
        <a:off x="59399" y="1506811"/>
        <a:ext cx="9746359" cy="1098002"/>
      </dsp:txXfrm>
    </dsp:sp>
    <dsp:sp modelId="{17801F47-BBBC-41BC-8EC8-893B01A7D6D0}">
      <dsp:nvSpPr>
        <dsp:cNvPr id="0" name=""/>
        <dsp:cNvSpPr/>
      </dsp:nvSpPr>
      <dsp:spPr>
        <a:xfrm>
          <a:off x="0" y="2851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Others</a:t>
          </a:r>
          <a:r>
            <a:rPr lang="en-US" sz="2000" kern="1200" dirty="0">
              <a:latin typeface="+mj-lt"/>
            </a:rPr>
            <a:t>: </a:t>
          </a:r>
          <a:br>
            <a:rPr lang="en-US" sz="1800" kern="1200" dirty="0">
              <a:latin typeface="+mj-lt"/>
            </a:rPr>
          </a:br>
          <a:r>
            <a:rPr lang="en-US" sz="1800" kern="1200" dirty="0">
              <a:latin typeface="+mj-lt"/>
            </a:rPr>
            <a:t>Third party software evaluation, site visits, Dataquest reports requires a total Budget of INR 10 Lakhs.</a:t>
          </a:r>
        </a:p>
      </dsp:txBody>
      <dsp:txXfrm>
        <a:off x="59399" y="2910811"/>
        <a:ext cx="9746359"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04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Performance Issues</a:t>
          </a:r>
        </a:p>
      </dsp:txBody>
      <dsp:txXfrm>
        <a:off x="29243" y="69684"/>
        <a:ext cx="9806671" cy="540554"/>
      </dsp:txXfrm>
    </dsp:sp>
    <dsp:sp modelId="{CB73D8F2-068A-41F6-84F0-0203F75474BF}">
      <dsp:nvSpPr>
        <dsp:cNvPr id="0" name=""/>
        <dsp:cNvSpPr/>
      </dsp:nvSpPr>
      <dsp:spPr>
        <a:xfrm>
          <a:off x="0" y="7194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sp:txBody>
      <dsp:txXfrm>
        <a:off x="29243" y="748735"/>
        <a:ext cx="9806671" cy="540554"/>
      </dsp:txXfrm>
    </dsp:sp>
    <dsp:sp modelId="{17801F47-BBBC-41BC-8EC8-893B01A7D6D0}">
      <dsp:nvSpPr>
        <dsp:cNvPr id="0" name=""/>
        <dsp:cNvSpPr/>
      </dsp:nvSpPr>
      <dsp:spPr>
        <a:xfrm>
          <a:off x="0" y="14106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Scope</a:t>
          </a:r>
          <a:r>
            <a:rPr lang="en-US" sz="2400" kern="1200" baseline="0" dirty="0">
              <a:latin typeface="+mj-lt"/>
            </a:rPr>
            <a:t> Creep</a:t>
          </a:r>
          <a:endParaRPr lang="en-US" sz="2400" kern="1200" dirty="0">
            <a:latin typeface="+mj-lt"/>
          </a:endParaRPr>
        </a:p>
      </dsp:txBody>
      <dsp:txXfrm>
        <a:off x="29243" y="1439935"/>
        <a:ext cx="9806671" cy="540554"/>
      </dsp:txXfrm>
    </dsp:sp>
    <dsp:sp modelId="{CE684D8F-740C-44BB-90D2-2189EB0C05B8}">
      <dsp:nvSpPr>
        <dsp:cNvPr id="0" name=""/>
        <dsp:cNvSpPr/>
      </dsp:nvSpPr>
      <dsp:spPr>
        <a:xfrm>
          <a:off x="0" y="21140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sp:txBody>
      <dsp:txXfrm>
        <a:off x="29243" y="2143284"/>
        <a:ext cx="9806671" cy="540554"/>
      </dsp:txXfrm>
    </dsp:sp>
    <dsp:sp modelId="{78FDC927-BBAD-4A43-A9F1-EB5787265C92}">
      <dsp:nvSpPr>
        <dsp:cNvPr id="0" name=""/>
        <dsp:cNvSpPr/>
      </dsp:nvSpPr>
      <dsp:spPr>
        <a:xfrm>
          <a:off x="0" y="27930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Security and Privacy</a:t>
          </a:r>
          <a:endParaRPr lang="en-US" sz="2400" kern="1200" dirty="0">
            <a:latin typeface="+mj-lt"/>
          </a:endParaRPr>
        </a:p>
      </dsp:txBody>
      <dsp:txXfrm>
        <a:off x="29243" y="2822335"/>
        <a:ext cx="9806671" cy="540554"/>
      </dsp:txXfrm>
    </dsp:sp>
    <dsp:sp modelId="{861A7D10-916C-4FE7-94C5-CB4712070B6D}">
      <dsp:nvSpPr>
        <dsp:cNvPr id="0" name=""/>
        <dsp:cNvSpPr/>
      </dsp:nvSpPr>
      <dsp:spPr>
        <a:xfrm>
          <a:off x="0" y="34842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Scalability Limitations</a:t>
          </a:r>
        </a:p>
      </dsp:txBody>
      <dsp:txXfrm>
        <a:off x="29243" y="3513535"/>
        <a:ext cx="9806671" cy="5405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04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Research Team</a:t>
          </a:r>
        </a:p>
      </dsp:txBody>
      <dsp:txXfrm>
        <a:off x="29243" y="69684"/>
        <a:ext cx="9806671" cy="540554"/>
      </dsp:txXfrm>
    </dsp:sp>
    <dsp:sp modelId="{CB73D8F2-068A-41F6-84F0-0203F75474BF}">
      <dsp:nvSpPr>
        <dsp:cNvPr id="0" name=""/>
        <dsp:cNvSpPr/>
      </dsp:nvSpPr>
      <dsp:spPr>
        <a:xfrm>
          <a:off x="0" y="7194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Audit Team</a:t>
          </a:r>
        </a:p>
      </dsp:txBody>
      <dsp:txXfrm>
        <a:off x="29243" y="748735"/>
        <a:ext cx="9806671" cy="540554"/>
      </dsp:txXfrm>
    </dsp:sp>
    <dsp:sp modelId="{17801F47-BBBC-41BC-8EC8-893B01A7D6D0}">
      <dsp:nvSpPr>
        <dsp:cNvPr id="0" name=""/>
        <dsp:cNvSpPr/>
      </dsp:nvSpPr>
      <dsp:spPr>
        <a:xfrm>
          <a:off x="0" y="14106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Global Leads	</a:t>
          </a:r>
        </a:p>
      </dsp:txBody>
      <dsp:txXfrm>
        <a:off x="29243" y="1439935"/>
        <a:ext cx="9806671" cy="540554"/>
      </dsp:txXfrm>
    </dsp:sp>
    <dsp:sp modelId="{CE684D8F-740C-44BB-90D2-2189EB0C05B8}">
      <dsp:nvSpPr>
        <dsp:cNvPr id="0" name=""/>
        <dsp:cNvSpPr/>
      </dsp:nvSpPr>
      <dsp:spPr>
        <a:xfrm>
          <a:off x="0" y="21140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Portfolio Managers</a:t>
          </a:r>
        </a:p>
      </dsp:txBody>
      <dsp:txXfrm>
        <a:off x="29243" y="2143284"/>
        <a:ext cx="9806671" cy="540554"/>
      </dsp:txXfrm>
    </dsp:sp>
    <dsp:sp modelId="{23E4C386-D386-4D8E-B3A0-3AF252612499}">
      <dsp:nvSpPr>
        <dsp:cNvPr id="0" name=""/>
        <dsp:cNvSpPr/>
      </dsp:nvSpPr>
      <dsp:spPr>
        <a:xfrm>
          <a:off x="0" y="27930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Sector Leads</a:t>
          </a:r>
        </a:p>
      </dsp:txBody>
      <dsp:txXfrm>
        <a:off x="29243" y="2822335"/>
        <a:ext cx="9806671" cy="540554"/>
      </dsp:txXfrm>
    </dsp:sp>
    <dsp:sp modelId="{664B4708-F09B-4CF0-9D6A-2610D617752E}">
      <dsp:nvSpPr>
        <dsp:cNvPr id="0" name=""/>
        <dsp:cNvSpPr/>
      </dsp:nvSpPr>
      <dsp:spPr>
        <a:xfrm>
          <a:off x="0" y="34842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Support Team</a:t>
          </a:r>
        </a:p>
      </dsp:txBody>
      <dsp:txXfrm>
        <a:off x="29243" y="3513535"/>
        <a:ext cx="9806671" cy="5405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745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Sponsor</a:t>
          </a:r>
          <a:r>
            <a:rPr lang="en-US" sz="2400" b="1" kern="1200" dirty="0">
              <a:latin typeface="+mj-lt"/>
            </a:rPr>
            <a:t>:  </a:t>
          </a:r>
          <a:r>
            <a:rPr lang="en-US" sz="2400" kern="1200" dirty="0">
              <a:solidFill>
                <a:schemeClr val="accent6">
                  <a:lumMod val="60000"/>
                  <a:lumOff val="40000"/>
                </a:schemeClr>
              </a:solidFill>
              <a:latin typeface="+mj-lt"/>
            </a:rPr>
            <a:t>APT IT Solutions</a:t>
          </a:r>
        </a:p>
      </dsp:txBody>
      <dsp:txXfrm>
        <a:off x="59399" y="804811"/>
        <a:ext cx="9746359" cy="1098002"/>
      </dsp:txXfrm>
    </dsp:sp>
    <dsp:sp modelId="{CB73D8F2-068A-41F6-84F0-0203F75474BF}">
      <dsp:nvSpPr>
        <dsp:cNvPr id="0" name=""/>
        <dsp:cNvSpPr/>
      </dsp:nvSpPr>
      <dsp:spPr>
        <a:xfrm>
          <a:off x="0" y="2149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Manager</a:t>
          </a:r>
          <a:r>
            <a:rPr lang="en-US" sz="2400" b="1" kern="1200" dirty="0">
              <a:latin typeface="+mj-lt"/>
            </a:rPr>
            <a:t>: Mrs. Vandanam </a:t>
          </a:r>
          <a:br>
            <a:rPr lang="en-US" sz="2400" kern="1200" dirty="0">
              <a:latin typeface="+mj-lt"/>
            </a:rPr>
          </a:br>
          <a:endParaRPr lang="en-US" sz="2400" kern="1200" dirty="0">
            <a:latin typeface="+mj-lt"/>
          </a:endParaRPr>
        </a:p>
      </dsp:txBody>
      <dsp:txXfrm>
        <a:off x="59399" y="2208811"/>
        <a:ext cx="9746359" cy="10980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AD794A-17F4-48F7-A14F-39DCAE091952}" type="datetimeFigureOut">
              <a:rPr lang="en-US" smtClean="0"/>
              <a:t>4/25/2025</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C6A87-CC60-415C-BFEE-13D1CAD6861A}" type="datetimeFigureOut">
              <a:rPr lang="en-US" smtClean="0"/>
              <a:t>4/25/2025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svg"/><Relationship Id="rId7" Type="http://schemas.openxmlformats.org/officeDocument/2006/relationships/image" Target="../media/image39.svg"/><Relationship Id="rId2" Type="http://schemas.openxmlformats.org/officeDocument/2006/relationships/image" Target="../media/image34.png"/><Relationship Id="rId1" Type="http://schemas.openxmlformats.org/officeDocument/2006/relationships/slideLayout" Target="../slideLayouts/slideLayout38.xml"/><Relationship Id="rId6" Type="http://schemas.openxmlformats.org/officeDocument/2006/relationships/image" Target="../media/image38.png"/><Relationship Id="rId5" Type="http://schemas.openxmlformats.org/officeDocument/2006/relationships/image" Target="../media/image37.svg"/><Relationship Id="rId4" Type="http://schemas.openxmlformats.org/officeDocument/2006/relationships/image" Target="../media/image36.png"/><Relationship Id="rId9" Type="http://schemas.openxmlformats.org/officeDocument/2006/relationships/image" Target="../media/image41.svg"/></Relationships>
</file>

<file path=ppt/slides/_rels/slide11.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43.xml"/><Relationship Id="rId5" Type="http://schemas.openxmlformats.org/officeDocument/2006/relationships/image" Target="../media/image45.jpeg"/><Relationship Id="rId4" Type="http://schemas.openxmlformats.org/officeDocument/2006/relationships/image" Target="../media/image44.jpeg"/></Relationships>
</file>

<file path=ppt/slides/_rels/slide12.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43.xml"/><Relationship Id="rId4" Type="http://schemas.openxmlformats.org/officeDocument/2006/relationships/image" Target="../media/image45.jpe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3D71C9CD-CAE8-4AC8-936D-333769D479E5}"/>
              </a:ext>
            </a:extLst>
          </p:cNvPr>
          <p:cNvSpPr>
            <a:spLocks noGrp="1"/>
          </p:cNvSpPr>
          <p:nvPr>
            <p:ph type="ctrTitle"/>
          </p:nvPr>
        </p:nvSpPr>
        <p:spPr/>
        <p:txBody>
          <a:bodyPr/>
          <a:lstStyle/>
          <a:p>
            <a:r>
              <a:rPr lang="en-US" dirty="0"/>
              <a:t>Audit Page Enhancements</a:t>
            </a:r>
          </a:p>
        </p:txBody>
      </p:sp>
      <p:sp>
        <p:nvSpPr>
          <p:cNvPr id="4" name="Subtitle 3">
            <a:extLst>
              <a:ext uri="{FF2B5EF4-FFF2-40B4-BE49-F238E27FC236}">
                <a16:creationId xmlns:a16="http://schemas.microsoft.com/office/drawing/2014/main" id="{C6D24F99-E026-485A-96CD-AEC98137262A}"/>
              </a:ext>
            </a:extLst>
          </p:cNvPr>
          <p:cNvSpPr>
            <a:spLocks noGrp="1"/>
          </p:cNvSpPr>
          <p:nvPr>
            <p:ph type="subTitle" idx="1"/>
          </p:nvPr>
        </p:nvSpPr>
        <p:spPr/>
        <p:txBody>
          <a:bodyPr>
            <a:normAutofit/>
          </a:bodyPr>
          <a:lstStyle/>
          <a:p>
            <a:r>
              <a:rPr lang="en-US" dirty="0"/>
              <a:t>Prepared By : Parimal Waghmare</a:t>
            </a:r>
            <a:br>
              <a:rPr lang="en-US" dirty="0"/>
            </a:br>
            <a:r>
              <a:rPr lang="en-US" dirty="0"/>
              <a:t>Date : 24-04-2025</a:t>
            </a:r>
          </a:p>
        </p:txBody>
      </p:sp>
    </p:spTree>
    <p:extLst>
      <p:ext uri="{BB962C8B-B14F-4D97-AF65-F5344CB8AC3E}">
        <p14:creationId xmlns:p14="http://schemas.microsoft.com/office/powerpoint/2010/main" val="149549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768246-2496-4F97-8FCA-02252116FF87}"/>
              </a:ext>
            </a:extLst>
          </p:cNvPr>
          <p:cNvSpPr>
            <a:spLocks noGrp="1"/>
          </p:cNvSpPr>
          <p:nvPr>
            <p:ph type="title"/>
          </p:nvPr>
        </p:nvSpPr>
        <p:spPr/>
        <p:txBody>
          <a:bodyPr>
            <a:normAutofit/>
          </a:bodyPr>
          <a:lstStyle/>
          <a:p>
            <a:r>
              <a:rPr lang="en-US" sz="2900" dirty="0"/>
              <a:t>Success Criteria:</a:t>
            </a:r>
          </a:p>
        </p:txBody>
      </p:sp>
      <p:pic>
        <p:nvPicPr>
          <p:cNvPr id="22" name="Picture Placeholder 21">
            <a:extLst>
              <a:ext uri="{FF2B5EF4-FFF2-40B4-BE49-F238E27FC236}">
                <a16:creationId xmlns:a16="http://schemas.microsoft.com/office/drawing/2014/main" id="{0F5C8F58-81B2-4162-9563-70C679CF85F2}"/>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857" t="-6122" r="-17857" b="-6122"/>
          <a:stretch/>
        </p:blipFill>
        <p:spPr>
          <a:xfrm>
            <a:off x="876300" y="1739900"/>
            <a:ext cx="1689100" cy="1168400"/>
          </a:xfrm>
        </p:spPr>
      </p:pic>
      <p:pic>
        <p:nvPicPr>
          <p:cNvPr id="26" name="Picture Placeholder 25">
            <a:extLst>
              <a:ext uri="{FF2B5EF4-FFF2-40B4-BE49-F238E27FC236}">
                <a16:creationId xmlns:a16="http://schemas.microsoft.com/office/drawing/2014/main" id="{2AD0E03E-80ED-4CBF-B567-3E1EAB01FD41}"/>
              </a:ext>
              <a:ext uri="{C183D7F6-B498-43B3-948B-1728B52AA6E4}">
                <adec:decorative xmlns:adec="http://schemas.microsoft.com/office/drawing/2017/decorative" val="1"/>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18293" t="-6483" r="-18293" b="-6483"/>
          <a:stretch/>
        </p:blipFill>
        <p:spPr>
          <a:xfrm>
            <a:off x="3829813" y="4263232"/>
            <a:ext cx="1689100" cy="1397000"/>
          </a:xfrm>
        </p:spPr>
      </p:pic>
      <p:pic>
        <p:nvPicPr>
          <p:cNvPr id="24" name="Picture Placeholder 23">
            <a:extLst>
              <a:ext uri="{FF2B5EF4-FFF2-40B4-BE49-F238E27FC236}">
                <a16:creationId xmlns:a16="http://schemas.microsoft.com/office/drawing/2014/main" id="{F1E0AF3E-867C-4F0D-8325-9DC9A985B427}"/>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16501" t="-5000" r="-16501" b="-5000"/>
          <a:stretch/>
        </p:blipFill>
        <p:spPr>
          <a:xfrm>
            <a:off x="6744524" y="1739900"/>
            <a:ext cx="1689100" cy="1397000"/>
          </a:xfrm>
        </p:spPr>
      </p:pic>
      <p:pic>
        <p:nvPicPr>
          <p:cNvPr id="28" name="Picture Placeholder 27">
            <a:extLst>
              <a:ext uri="{FF2B5EF4-FFF2-40B4-BE49-F238E27FC236}">
                <a16:creationId xmlns:a16="http://schemas.microsoft.com/office/drawing/2014/main" id="{43BC7054-E269-4210-98F5-65D485066725}"/>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18293" t="-6483" r="-18293" b="-6483"/>
          <a:stretch/>
        </p:blipFill>
        <p:spPr>
          <a:xfrm>
            <a:off x="9659235" y="4263232"/>
            <a:ext cx="1689100" cy="1397000"/>
          </a:xfrm>
        </p:spPr>
      </p:pic>
      <p:sp>
        <p:nvSpPr>
          <p:cNvPr id="11" name="Text Placeholder 10">
            <a:extLst>
              <a:ext uri="{FF2B5EF4-FFF2-40B4-BE49-F238E27FC236}">
                <a16:creationId xmlns:a16="http://schemas.microsoft.com/office/drawing/2014/main" id="{901B6E4D-6942-45C5-99A9-6B769E8902BD}"/>
              </a:ext>
            </a:extLst>
          </p:cNvPr>
          <p:cNvSpPr>
            <a:spLocks noGrp="1"/>
          </p:cNvSpPr>
          <p:nvPr>
            <p:ph type="body" sz="quarter" idx="18"/>
          </p:nvPr>
        </p:nvSpPr>
        <p:spPr>
          <a:xfrm>
            <a:off x="591252" y="3805382"/>
            <a:ext cx="2336800" cy="2524991"/>
          </a:xfrm>
        </p:spPr>
        <p:txBody>
          <a:bodyPr/>
          <a:lstStyle/>
          <a:p>
            <a:r>
              <a:rPr lang="en-US" dirty="0">
                <a:latin typeface="+mj-lt"/>
              </a:rPr>
              <a:t>Should provide accurate and </a:t>
            </a:r>
            <a:r>
              <a:rPr lang="en-US" sz="2000" dirty="0">
                <a:latin typeface="+mj-lt"/>
              </a:rPr>
              <a:t>consistent</a:t>
            </a:r>
            <a:r>
              <a:rPr lang="en-US" dirty="0">
                <a:latin typeface="+mj-lt"/>
              </a:rPr>
              <a:t>  information, records.</a:t>
            </a:r>
          </a:p>
          <a:p>
            <a:r>
              <a:rPr lang="en-IN" dirty="0">
                <a:latin typeface="+mj-lt"/>
              </a:rPr>
              <a:t>Interpret information briefly without needing extensive training or guidance</a:t>
            </a:r>
            <a:endParaRPr lang="en-US" dirty="0">
              <a:latin typeface="+mj-lt"/>
            </a:endParaRPr>
          </a:p>
        </p:txBody>
      </p:sp>
      <p:sp>
        <p:nvSpPr>
          <p:cNvPr id="12" name="Text Placeholder 11">
            <a:extLst>
              <a:ext uri="{FF2B5EF4-FFF2-40B4-BE49-F238E27FC236}">
                <a16:creationId xmlns:a16="http://schemas.microsoft.com/office/drawing/2014/main" id="{7D269992-EA9D-41F6-85C3-B78921847100}"/>
              </a:ext>
            </a:extLst>
          </p:cNvPr>
          <p:cNvSpPr>
            <a:spLocks noGrp="1"/>
          </p:cNvSpPr>
          <p:nvPr>
            <p:ph type="body" sz="quarter" idx="19"/>
          </p:nvPr>
        </p:nvSpPr>
        <p:spPr/>
        <p:txBody>
          <a:bodyPr anchor="b"/>
          <a:lstStyle/>
          <a:p>
            <a:r>
              <a:rPr lang="en-US" dirty="0">
                <a:latin typeface="ArialMT"/>
              </a:rPr>
              <a:t>Reduce the time &amp; efforts to find the records.</a:t>
            </a:r>
          </a:p>
        </p:txBody>
      </p:sp>
      <p:sp>
        <p:nvSpPr>
          <p:cNvPr id="13" name="Text Placeholder 12">
            <a:extLst>
              <a:ext uri="{FF2B5EF4-FFF2-40B4-BE49-F238E27FC236}">
                <a16:creationId xmlns:a16="http://schemas.microsoft.com/office/drawing/2014/main" id="{6DFAA7E0-5467-48C2-A0A1-08FFCDD0AB29}"/>
              </a:ext>
            </a:extLst>
          </p:cNvPr>
          <p:cNvSpPr>
            <a:spLocks noGrp="1"/>
          </p:cNvSpPr>
          <p:nvPr>
            <p:ph type="body" sz="quarter" idx="20"/>
          </p:nvPr>
        </p:nvSpPr>
        <p:spPr/>
        <p:txBody>
          <a:bodyPr/>
          <a:lstStyle/>
          <a:p>
            <a:r>
              <a:rPr lang="en-IN" sz="1800" b="0" i="0" u="none" strike="noStrike" baseline="0" dirty="0">
                <a:latin typeface="ArialMT"/>
              </a:rPr>
              <a:t>Improve the forecast accuracy and reduce errors from the file and make it more accurate.</a:t>
            </a:r>
            <a:endParaRPr lang="en-US" dirty="0"/>
          </a:p>
        </p:txBody>
      </p:sp>
      <p:sp>
        <p:nvSpPr>
          <p:cNvPr id="14" name="Text Placeholder 13">
            <a:extLst>
              <a:ext uri="{FF2B5EF4-FFF2-40B4-BE49-F238E27FC236}">
                <a16:creationId xmlns:a16="http://schemas.microsoft.com/office/drawing/2014/main" id="{26CD0F95-69FE-4CD4-B47D-11711D394220}"/>
              </a:ext>
            </a:extLst>
          </p:cNvPr>
          <p:cNvSpPr>
            <a:spLocks noGrp="1"/>
          </p:cNvSpPr>
          <p:nvPr>
            <p:ph type="body" sz="quarter" idx="21"/>
          </p:nvPr>
        </p:nvSpPr>
        <p:spPr/>
        <p:txBody>
          <a:bodyPr anchor="b"/>
          <a:lstStyle/>
          <a:p>
            <a:r>
              <a:rPr lang="en-IN" sz="1800" b="0" i="0" u="none" strike="noStrike" baseline="0" dirty="0">
                <a:latin typeface="ArialMT"/>
              </a:rPr>
              <a:t>Reduce the Estimate accuracy deviations and aim at Error Less files.</a:t>
            </a:r>
            <a:endParaRPr lang="en-US" dirty="0"/>
          </a:p>
        </p:txBody>
      </p:sp>
      <p:sp>
        <p:nvSpPr>
          <p:cNvPr id="2" name="Slide Number Placeholder 1">
            <a:extLst>
              <a:ext uri="{FF2B5EF4-FFF2-40B4-BE49-F238E27FC236}">
                <a16:creationId xmlns:a16="http://schemas.microsoft.com/office/drawing/2014/main" id="{7EAB17F8-59B5-4C93-9884-D30446299CA5}"/>
              </a:ext>
            </a:extLst>
          </p:cNvPr>
          <p:cNvSpPr>
            <a:spLocks noGrp="1"/>
          </p:cNvSpPr>
          <p:nvPr>
            <p:ph type="sldNum" sz="quarter" idx="12"/>
          </p:nvPr>
        </p:nvSpPr>
        <p:spPr/>
        <p:txBody>
          <a:bodyPr/>
          <a:lstStyle/>
          <a:p>
            <a:fld id="{03DC2DEF-D2FE-4B45-ABA4-9F153FD1C98A}" type="slidenum">
              <a:rPr lang="en-US" smtClean="0"/>
              <a:t>10</a:t>
            </a:fld>
            <a:endParaRPr lang="en-US" dirty="0"/>
          </a:p>
        </p:txBody>
      </p:sp>
    </p:spTree>
    <p:extLst>
      <p:ext uri="{BB962C8B-B14F-4D97-AF65-F5344CB8AC3E}">
        <p14:creationId xmlns:p14="http://schemas.microsoft.com/office/powerpoint/2010/main" val="1163063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F8E5BC1-257F-4CA0-A14D-8A76F6198211}"/>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CE84475F-A218-40AD-91D5-2A42073651D9}"/>
              </a:ext>
            </a:extLst>
          </p:cNvPr>
          <p:cNvSpPr>
            <a:spLocks noGrp="1"/>
          </p:cNvSpPr>
          <p:nvPr>
            <p:ph type="sldNum" sz="quarter" idx="12"/>
          </p:nvPr>
        </p:nvSpPr>
        <p:spPr/>
        <p:txBody>
          <a:bodyPr/>
          <a:lstStyle/>
          <a:p>
            <a:fld id="{03DC2DEF-D2FE-4B45-ABA4-9F153FD1C98A}" type="slidenum">
              <a:rPr lang="en-US" smtClean="0"/>
              <a:t>11</a:t>
            </a:fld>
            <a:endParaRPr lang="en-US" dirty="0"/>
          </a:p>
        </p:txBody>
      </p:sp>
      <p:pic>
        <p:nvPicPr>
          <p:cNvPr id="29" name="Picture Placeholder 28">
            <a:extLst>
              <a:ext uri="{FF2B5EF4-FFF2-40B4-BE49-F238E27FC236}">
                <a16:creationId xmlns:a16="http://schemas.microsoft.com/office/drawing/2014/main" id="{8D53E665-9B7D-413E-815E-AF0082AFF105}"/>
              </a:ext>
              <a:ext uri="{C183D7F6-B498-43B3-948B-1728B52AA6E4}">
                <adec:decorative xmlns:adec="http://schemas.microsoft.com/office/drawing/2017/decorative" val="1"/>
              </a:ext>
            </a:extLst>
          </p:cNvPr>
          <p:cNvPicPr>
            <a:picLocks noGrp="1" noChangeAspect="1"/>
          </p:cNvPicPr>
          <p:nvPr>
            <p:ph type="pic" sz="quarter" idx="23"/>
          </p:nvPr>
        </p:nvPicPr>
        <p:blipFill rotWithShape="1">
          <a:blip r:embed="rId2" cstate="screen">
            <a:grayscl/>
            <a:extLst>
              <a:ext uri="{28A0092B-C50C-407E-A947-70E740481C1C}">
                <a14:useLocalDpi xmlns:a14="http://schemas.microsoft.com/office/drawing/2010/main"/>
              </a:ext>
            </a:extLst>
          </a:blip>
          <a:srcRect r="8741" b="8742"/>
          <a:stretch/>
        </p:blipFill>
        <p:spPr>
          <a:xfrm>
            <a:off x="9301294" y="1761485"/>
            <a:ext cx="2494721" cy="2226366"/>
          </a:xfrm>
        </p:spPr>
      </p:pic>
      <p:sp>
        <p:nvSpPr>
          <p:cNvPr id="14" name="Text Placeholder 13">
            <a:extLst>
              <a:ext uri="{FF2B5EF4-FFF2-40B4-BE49-F238E27FC236}">
                <a16:creationId xmlns:a16="http://schemas.microsoft.com/office/drawing/2014/main" id="{32B0CB1D-E6FE-4346-B4DC-C1AC8F0F5CC6}"/>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Software Development Team</a:t>
            </a:r>
            <a:endParaRPr lang="en-US" dirty="0"/>
          </a:p>
        </p:txBody>
      </p:sp>
      <p:sp>
        <p:nvSpPr>
          <p:cNvPr id="18" name="Text Placeholder 17">
            <a:extLst>
              <a:ext uri="{FF2B5EF4-FFF2-40B4-BE49-F238E27FC236}">
                <a16:creationId xmlns:a16="http://schemas.microsoft.com/office/drawing/2014/main" id="{6EBA6953-980C-4C61-AFA3-018201F6E289}"/>
              </a:ext>
            </a:extLst>
          </p:cNvPr>
          <p:cNvSpPr>
            <a:spLocks noGrp="1"/>
          </p:cNvSpPr>
          <p:nvPr>
            <p:ph type="body" sz="quarter" idx="24"/>
          </p:nvPr>
        </p:nvSpPr>
        <p:spPr/>
        <p:txBody>
          <a:bodyPr/>
          <a:lstStyle/>
          <a:p>
            <a:r>
              <a:rPr lang="en-US" dirty="0"/>
              <a:t>1 Software Developers will be involved</a:t>
            </a:r>
          </a:p>
        </p:txBody>
      </p:sp>
      <p:sp>
        <p:nvSpPr>
          <p:cNvPr id="19" name="Text Placeholder 18">
            <a:extLst>
              <a:ext uri="{FF2B5EF4-FFF2-40B4-BE49-F238E27FC236}">
                <a16:creationId xmlns:a16="http://schemas.microsoft.com/office/drawing/2014/main" id="{1EA45180-5246-464E-BDD0-2AB792997E91}"/>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Project Manager</a:t>
            </a:r>
            <a:endParaRPr lang="en-US" dirty="0"/>
          </a:p>
        </p:txBody>
      </p:sp>
      <p:sp>
        <p:nvSpPr>
          <p:cNvPr id="20" name="Text Placeholder 19">
            <a:extLst>
              <a:ext uri="{FF2B5EF4-FFF2-40B4-BE49-F238E27FC236}">
                <a16:creationId xmlns:a16="http://schemas.microsoft.com/office/drawing/2014/main" id="{7E61202C-1274-459A-A89D-C23AE8A261C7}"/>
              </a:ext>
            </a:extLst>
          </p:cNvPr>
          <p:cNvSpPr>
            <a:spLocks noGrp="1"/>
          </p:cNvSpPr>
          <p:nvPr>
            <p:ph type="body" sz="quarter" idx="26"/>
          </p:nvPr>
        </p:nvSpPr>
        <p:spPr/>
        <p:txBody>
          <a:bodyPr/>
          <a:lstStyle/>
          <a:p>
            <a:r>
              <a:rPr lang="en-US" dirty="0"/>
              <a:t>1 Project Manager</a:t>
            </a:r>
          </a:p>
        </p:txBody>
      </p:sp>
      <p:sp>
        <p:nvSpPr>
          <p:cNvPr id="21" name="Text Placeholder 20">
            <a:extLst>
              <a:ext uri="{FF2B5EF4-FFF2-40B4-BE49-F238E27FC236}">
                <a16:creationId xmlns:a16="http://schemas.microsoft.com/office/drawing/2014/main" id="{B7A4F278-30B9-44DC-81DE-0BB8DC7D9B43}"/>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Business Analyst</a:t>
            </a:r>
            <a:endParaRPr lang="en-US" dirty="0"/>
          </a:p>
        </p:txBody>
      </p:sp>
      <p:sp>
        <p:nvSpPr>
          <p:cNvPr id="22" name="Text Placeholder 21">
            <a:extLst>
              <a:ext uri="{FF2B5EF4-FFF2-40B4-BE49-F238E27FC236}">
                <a16:creationId xmlns:a16="http://schemas.microsoft.com/office/drawing/2014/main" id="{6E82B8CE-8692-4360-9A23-C2348C7B858B}"/>
              </a:ext>
            </a:extLst>
          </p:cNvPr>
          <p:cNvSpPr>
            <a:spLocks noGrp="1"/>
          </p:cNvSpPr>
          <p:nvPr>
            <p:ph type="body" sz="quarter" idx="28"/>
          </p:nvPr>
        </p:nvSpPr>
        <p:spPr/>
        <p:txBody>
          <a:bodyPr/>
          <a:lstStyle/>
          <a:p>
            <a:r>
              <a:rPr lang="en-US" dirty="0"/>
              <a:t>1 Business Analyst</a:t>
            </a:r>
          </a:p>
        </p:txBody>
      </p:sp>
      <p:sp>
        <p:nvSpPr>
          <p:cNvPr id="23" name="Text Placeholder 22">
            <a:extLst>
              <a:ext uri="{FF2B5EF4-FFF2-40B4-BE49-F238E27FC236}">
                <a16:creationId xmlns:a16="http://schemas.microsoft.com/office/drawing/2014/main" id="{7372C0BC-293C-400A-8073-0246B833FC7B}"/>
              </a:ext>
            </a:extLst>
          </p:cNvPr>
          <p:cNvSpPr>
            <a:spLocks noGrp="1"/>
          </p:cNvSpPr>
          <p:nvPr>
            <p:ph type="body" sz="quarter" idx="29"/>
          </p:nvPr>
        </p:nvSpPr>
        <p:spPr/>
        <p:txBody>
          <a:bodyPr/>
          <a:lstStyle/>
          <a:p>
            <a:r>
              <a:rPr lang="en-IN" sz="1800" dirty="0">
                <a:effectLst/>
                <a:latin typeface="Arial" panose="020B0604020202020204" pitchFamily="34" charset="0"/>
                <a:ea typeface="Aptos" panose="020B0004020202020204" pitchFamily="34" charset="0"/>
              </a:rPr>
              <a:t>Testers</a:t>
            </a:r>
            <a:endParaRPr lang="en-US" dirty="0"/>
          </a:p>
        </p:txBody>
      </p:sp>
      <p:sp>
        <p:nvSpPr>
          <p:cNvPr id="24" name="Text Placeholder 23">
            <a:extLst>
              <a:ext uri="{FF2B5EF4-FFF2-40B4-BE49-F238E27FC236}">
                <a16:creationId xmlns:a16="http://schemas.microsoft.com/office/drawing/2014/main" id="{A7CB8132-D875-4ED5-9967-5C58F21B10E3}"/>
              </a:ext>
            </a:extLst>
          </p:cNvPr>
          <p:cNvSpPr>
            <a:spLocks noGrp="1"/>
          </p:cNvSpPr>
          <p:nvPr>
            <p:ph type="body" sz="quarter" idx="30"/>
          </p:nvPr>
        </p:nvSpPr>
        <p:spPr/>
        <p:txBody>
          <a:bodyPr/>
          <a:lstStyle/>
          <a:p>
            <a:r>
              <a:rPr lang="en-US" dirty="0"/>
              <a:t>1 tester</a:t>
            </a:r>
          </a:p>
        </p:txBody>
      </p:sp>
      <p:pic>
        <p:nvPicPr>
          <p:cNvPr id="25" name="Picture Placeholder 24" descr="A person giving pose&#10;&#10;">
            <a:extLst>
              <a:ext uri="{FF2B5EF4-FFF2-40B4-BE49-F238E27FC236}">
                <a16:creationId xmlns:a16="http://schemas.microsoft.com/office/drawing/2014/main" id="{104C104E-9EBC-4154-906F-14A298E9EF2E}"/>
              </a:ext>
            </a:extLst>
          </p:cNvPr>
          <p:cNvPicPr>
            <a:picLocks noGrp="1" noChangeAspect="1"/>
          </p:cNvPicPr>
          <p:nvPr>
            <p:ph type="pic" sz="quarter" idx="13"/>
          </p:nvPr>
        </p:nvPicPr>
        <p:blipFill rotWithShape="1">
          <a:blip r:embed="rId3"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B12E57E0-F016-4B3F-9126-3A11698F325D}"/>
              </a:ext>
            </a:extLst>
          </p:cNvPr>
          <p:cNvPicPr>
            <a:picLocks noGrp="1" noChangeAspect="1"/>
          </p:cNvPicPr>
          <p:nvPr>
            <p:ph type="pic" sz="quarter" idx="21"/>
          </p:nvPr>
        </p:nvPicPr>
        <p:blipFill rotWithShape="1">
          <a:blip r:embed="rId4"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F5B38C71-905C-4A1A-97EF-31546F4BF602}"/>
              </a:ext>
            </a:extLst>
          </p:cNvPr>
          <p:cNvPicPr>
            <a:picLocks noGrp="1" noChangeAspect="1"/>
          </p:cNvPicPr>
          <p:nvPr>
            <p:ph type="pic" sz="quarter" idx="22"/>
          </p:nvPr>
        </p:nvPicPr>
        <p:blipFill rotWithShape="1">
          <a:blip r:embed="rId5"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4B6BA6B5-86C8-95A0-0A88-1A0CEED943B1}"/>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971040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8E355-59F4-191D-FCCF-E8FCC013E86E}"/>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C300C96B-86DF-AF95-6D07-7968A5AAAF4A}"/>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E0646444-BA0D-B503-A7B6-AA0D8F3CC1FF}"/>
              </a:ext>
            </a:extLst>
          </p:cNvPr>
          <p:cNvSpPr>
            <a:spLocks noGrp="1"/>
          </p:cNvSpPr>
          <p:nvPr>
            <p:ph type="sldNum" sz="quarter" idx="12"/>
          </p:nvPr>
        </p:nvSpPr>
        <p:spPr/>
        <p:txBody>
          <a:bodyPr/>
          <a:lstStyle/>
          <a:p>
            <a:fld id="{03DC2DEF-D2FE-4B45-ABA4-9F153FD1C98A}" type="slidenum">
              <a:rPr lang="en-US" smtClean="0"/>
              <a:t>12</a:t>
            </a:fld>
            <a:endParaRPr lang="en-US" dirty="0"/>
          </a:p>
        </p:txBody>
      </p:sp>
      <p:sp>
        <p:nvSpPr>
          <p:cNvPr id="14" name="Text Placeholder 13">
            <a:extLst>
              <a:ext uri="{FF2B5EF4-FFF2-40B4-BE49-F238E27FC236}">
                <a16:creationId xmlns:a16="http://schemas.microsoft.com/office/drawing/2014/main" id="{A73E61A8-A293-FFD9-8481-D764587A9444}"/>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UI Developers</a:t>
            </a:r>
            <a:endParaRPr lang="en-US" dirty="0"/>
          </a:p>
        </p:txBody>
      </p:sp>
      <p:sp>
        <p:nvSpPr>
          <p:cNvPr id="18" name="Text Placeholder 17">
            <a:extLst>
              <a:ext uri="{FF2B5EF4-FFF2-40B4-BE49-F238E27FC236}">
                <a16:creationId xmlns:a16="http://schemas.microsoft.com/office/drawing/2014/main" id="{26393CDF-41E8-2333-56A1-2ECA2B7ED1A8}"/>
              </a:ext>
            </a:extLst>
          </p:cNvPr>
          <p:cNvSpPr>
            <a:spLocks noGrp="1"/>
          </p:cNvSpPr>
          <p:nvPr>
            <p:ph type="body" sz="quarter" idx="24"/>
          </p:nvPr>
        </p:nvSpPr>
        <p:spPr/>
        <p:txBody>
          <a:bodyPr/>
          <a:lstStyle/>
          <a:p>
            <a:r>
              <a:rPr lang="en-US" dirty="0"/>
              <a:t>1 UI Developer</a:t>
            </a:r>
          </a:p>
        </p:txBody>
      </p:sp>
      <p:sp>
        <p:nvSpPr>
          <p:cNvPr id="19" name="Text Placeholder 18">
            <a:extLst>
              <a:ext uri="{FF2B5EF4-FFF2-40B4-BE49-F238E27FC236}">
                <a16:creationId xmlns:a16="http://schemas.microsoft.com/office/drawing/2014/main" id="{98C17F41-4BB8-8AC1-3F55-7BEC2D91DD25}"/>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Database Admins</a:t>
            </a:r>
            <a:endParaRPr lang="en-US" dirty="0"/>
          </a:p>
        </p:txBody>
      </p:sp>
      <p:sp>
        <p:nvSpPr>
          <p:cNvPr id="20" name="Text Placeholder 19">
            <a:extLst>
              <a:ext uri="{FF2B5EF4-FFF2-40B4-BE49-F238E27FC236}">
                <a16:creationId xmlns:a16="http://schemas.microsoft.com/office/drawing/2014/main" id="{DBD27B56-9BF1-5FB2-3915-4983F7726A96}"/>
              </a:ext>
            </a:extLst>
          </p:cNvPr>
          <p:cNvSpPr>
            <a:spLocks noGrp="1"/>
          </p:cNvSpPr>
          <p:nvPr>
            <p:ph type="body" sz="quarter" idx="26"/>
          </p:nvPr>
        </p:nvSpPr>
        <p:spPr/>
        <p:txBody>
          <a:bodyPr/>
          <a:lstStyle/>
          <a:p>
            <a:r>
              <a:rPr lang="en-US" dirty="0"/>
              <a:t>1 DBA</a:t>
            </a:r>
          </a:p>
        </p:txBody>
      </p:sp>
      <p:sp>
        <p:nvSpPr>
          <p:cNvPr id="21" name="Text Placeholder 20">
            <a:extLst>
              <a:ext uri="{FF2B5EF4-FFF2-40B4-BE49-F238E27FC236}">
                <a16:creationId xmlns:a16="http://schemas.microsoft.com/office/drawing/2014/main" id="{AC0D2095-61A8-1839-768F-317C6BFF1B3C}"/>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Support Systems</a:t>
            </a:r>
            <a:endParaRPr lang="en-US" dirty="0"/>
          </a:p>
        </p:txBody>
      </p:sp>
      <p:sp>
        <p:nvSpPr>
          <p:cNvPr id="22" name="Text Placeholder 21">
            <a:extLst>
              <a:ext uri="{FF2B5EF4-FFF2-40B4-BE49-F238E27FC236}">
                <a16:creationId xmlns:a16="http://schemas.microsoft.com/office/drawing/2014/main" id="{D8587E7A-3D2D-51D9-6B1E-1D42E3846FA5}"/>
              </a:ext>
            </a:extLst>
          </p:cNvPr>
          <p:cNvSpPr>
            <a:spLocks noGrp="1"/>
          </p:cNvSpPr>
          <p:nvPr>
            <p:ph type="body" sz="quarter" idx="28"/>
          </p:nvPr>
        </p:nvSpPr>
        <p:spPr/>
        <p:txBody>
          <a:bodyPr/>
          <a:lstStyle/>
          <a:p>
            <a:r>
              <a:rPr lang="en-US" dirty="0"/>
              <a:t>1 Support Systems</a:t>
            </a:r>
          </a:p>
        </p:txBody>
      </p:sp>
      <p:pic>
        <p:nvPicPr>
          <p:cNvPr id="25" name="Picture Placeholder 24" descr="A person giving pose&#10;&#10;">
            <a:extLst>
              <a:ext uri="{FF2B5EF4-FFF2-40B4-BE49-F238E27FC236}">
                <a16:creationId xmlns:a16="http://schemas.microsoft.com/office/drawing/2014/main" id="{10EFE10F-B923-2546-7ACC-036ABA6AD264}"/>
              </a:ext>
            </a:extLst>
          </p:cNvPr>
          <p:cNvPicPr>
            <a:picLocks noGrp="1" noChangeAspect="1"/>
          </p:cNvPicPr>
          <p:nvPr>
            <p:ph type="pic" sz="quarter" idx="13"/>
          </p:nvPr>
        </p:nvPicPr>
        <p:blipFill rotWithShape="1">
          <a:blip r:embed="rId2"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16B88BB5-3A4D-FDE8-C428-00679F6B6616}"/>
              </a:ext>
            </a:extLst>
          </p:cNvPr>
          <p:cNvPicPr>
            <a:picLocks noGrp="1" noChangeAspect="1"/>
          </p:cNvPicPr>
          <p:nvPr>
            <p:ph type="pic" sz="quarter" idx="21"/>
          </p:nvPr>
        </p:nvPicPr>
        <p:blipFill rotWithShape="1">
          <a:blip r:embed="rId3"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B29A6C94-6DEF-92D4-A1CB-0A9A1D0ACEC7}"/>
              </a:ext>
            </a:extLst>
          </p:cNvPr>
          <p:cNvPicPr>
            <a:picLocks noGrp="1" noChangeAspect="1"/>
          </p:cNvPicPr>
          <p:nvPr>
            <p:ph type="pic" sz="quarter" idx="22"/>
          </p:nvPr>
        </p:nvPicPr>
        <p:blipFill rotWithShape="1">
          <a:blip r:embed="rId4"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F8D7A753-882F-584E-6187-5237B5232DF0}"/>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664548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3C08D-1950-3850-0759-5C69EC816E1F}"/>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366FFAF-61D6-FCB3-666B-1336EE547029}"/>
              </a:ext>
            </a:extLst>
          </p:cNvPr>
          <p:cNvSpPr>
            <a:spLocks noGrp="1"/>
          </p:cNvSpPr>
          <p:nvPr>
            <p:ph type="title"/>
          </p:nvPr>
        </p:nvSpPr>
        <p:spPr>
          <a:xfrm>
            <a:off x="534987" y="387928"/>
            <a:ext cx="3932237" cy="579582"/>
          </a:xfrm>
        </p:spPr>
        <p:txBody>
          <a:bodyPr anchor="b">
            <a:normAutofit/>
          </a:bodyPr>
          <a:lstStyle/>
          <a:p>
            <a:r>
              <a:rPr lang="en-US" sz="2900" dirty="0"/>
              <a:t>Time, Budget , Others:</a:t>
            </a:r>
          </a:p>
        </p:txBody>
      </p:sp>
      <p:sp>
        <p:nvSpPr>
          <p:cNvPr id="3" name="Slide Number Placeholder 2">
            <a:extLst>
              <a:ext uri="{FF2B5EF4-FFF2-40B4-BE49-F238E27FC236}">
                <a16:creationId xmlns:a16="http://schemas.microsoft.com/office/drawing/2014/main" id="{611B74E2-4DCB-0B56-07CE-26A4D8C83BEF}"/>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13</a:t>
            </a:fld>
            <a:endParaRPr lang="en-US" sz="800"/>
          </a:p>
        </p:txBody>
      </p:sp>
      <p:graphicFrame>
        <p:nvGraphicFramePr>
          <p:cNvPr id="15" name="Content Placeholder 12">
            <a:extLst>
              <a:ext uri="{FF2B5EF4-FFF2-40B4-BE49-F238E27FC236}">
                <a16:creationId xmlns:a16="http://schemas.microsoft.com/office/drawing/2014/main" id="{074FE111-82F3-B2B2-3A8D-9BFBC75438BA}"/>
              </a:ext>
            </a:extLst>
          </p:cNvPr>
          <p:cNvGraphicFramePr>
            <a:graphicFrameLocks noGrp="1"/>
          </p:cNvGraphicFramePr>
          <p:nvPr>
            <p:ph idx="1"/>
            <p:extLst>
              <p:ext uri="{D42A27DB-BD31-4B8C-83A1-F6EECF244321}">
                <p14:modId xmlns:p14="http://schemas.microsoft.com/office/powerpoint/2010/main" val="3680813953"/>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89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91596-D270-60F5-692F-3D595AF2764E}"/>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66BE7D7E-0942-B79A-A628-EC9DBD798CB6}"/>
              </a:ext>
            </a:extLst>
          </p:cNvPr>
          <p:cNvSpPr>
            <a:spLocks noGrp="1"/>
          </p:cNvSpPr>
          <p:nvPr>
            <p:ph type="title"/>
          </p:nvPr>
        </p:nvSpPr>
        <p:spPr>
          <a:xfrm>
            <a:off x="590405" y="378692"/>
            <a:ext cx="4230977" cy="579582"/>
          </a:xfrm>
        </p:spPr>
        <p:txBody>
          <a:bodyPr anchor="b">
            <a:normAutofit/>
          </a:bodyPr>
          <a:lstStyle/>
          <a:p>
            <a:r>
              <a:rPr lang="en-US" dirty="0"/>
              <a:t>Risks:</a:t>
            </a:r>
          </a:p>
        </p:txBody>
      </p:sp>
      <p:sp>
        <p:nvSpPr>
          <p:cNvPr id="3" name="Slide Number Placeholder 2">
            <a:extLst>
              <a:ext uri="{FF2B5EF4-FFF2-40B4-BE49-F238E27FC236}">
                <a16:creationId xmlns:a16="http://schemas.microsoft.com/office/drawing/2014/main" id="{55538C0F-2402-7798-5834-54089D8A5A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14</a:t>
            </a:fld>
            <a:endParaRPr lang="en-US" sz="800"/>
          </a:p>
        </p:txBody>
      </p:sp>
      <p:graphicFrame>
        <p:nvGraphicFramePr>
          <p:cNvPr id="15" name="Content Placeholder 12">
            <a:extLst>
              <a:ext uri="{FF2B5EF4-FFF2-40B4-BE49-F238E27FC236}">
                <a16:creationId xmlns:a16="http://schemas.microsoft.com/office/drawing/2014/main" id="{43BD4E3D-38A3-498A-7D29-EBAFF6FB135E}"/>
              </a:ext>
            </a:extLst>
          </p:cNvPr>
          <p:cNvGraphicFramePr>
            <a:graphicFrameLocks noGrp="1"/>
          </p:cNvGraphicFramePr>
          <p:nvPr>
            <p:ph idx="1"/>
            <p:extLst>
              <p:ext uri="{D42A27DB-BD31-4B8C-83A1-F6EECF244321}">
                <p14:modId xmlns:p14="http://schemas.microsoft.com/office/powerpoint/2010/main" val="2369125312"/>
              </p:ext>
            </p:extLst>
          </p:nvPr>
        </p:nvGraphicFramePr>
        <p:xfrm>
          <a:off x="590405" y="1234642"/>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2685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B15EC-6E38-D53E-6EE1-76D13A4086A7}"/>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F007EDE0-7E98-72BD-E7D3-3505B9D99244}"/>
              </a:ext>
            </a:extLst>
          </p:cNvPr>
          <p:cNvSpPr>
            <a:spLocks noGrp="1"/>
          </p:cNvSpPr>
          <p:nvPr>
            <p:ph type="title"/>
          </p:nvPr>
        </p:nvSpPr>
        <p:spPr>
          <a:xfrm>
            <a:off x="590405" y="378692"/>
            <a:ext cx="4230977" cy="579582"/>
          </a:xfrm>
        </p:spPr>
        <p:txBody>
          <a:bodyPr anchor="b">
            <a:normAutofit/>
          </a:bodyPr>
          <a:lstStyle/>
          <a:p>
            <a:r>
              <a:rPr lang="en-US" dirty="0"/>
              <a:t>Dependencies:</a:t>
            </a:r>
          </a:p>
        </p:txBody>
      </p:sp>
      <p:sp>
        <p:nvSpPr>
          <p:cNvPr id="3" name="Slide Number Placeholder 2">
            <a:extLst>
              <a:ext uri="{FF2B5EF4-FFF2-40B4-BE49-F238E27FC236}">
                <a16:creationId xmlns:a16="http://schemas.microsoft.com/office/drawing/2014/main" id="{5BB2A692-0121-0836-81A1-CA1C5AD948D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15</a:t>
            </a:fld>
            <a:endParaRPr lang="en-US" sz="800"/>
          </a:p>
        </p:txBody>
      </p:sp>
      <p:graphicFrame>
        <p:nvGraphicFramePr>
          <p:cNvPr id="15" name="Content Placeholder 12">
            <a:extLst>
              <a:ext uri="{FF2B5EF4-FFF2-40B4-BE49-F238E27FC236}">
                <a16:creationId xmlns:a16="http://schemas.microsoft.com/office/drawing/2014/main" id="{D2BE1DF8-538F-C0C4-BFEA-6DE366B8D925}"/>
              </a:ext>
            </a:extLst>
          </p:cNvPr>
          <p:cNvGraphicFramePr>
            <a:graphicFrameLocks noGrp="1"/>
          </p:cNvGraphicFramePr>
          <p:nvPr>
            <p:ph idx="1"/>
            <p:extLst>
              <p:ext uri="{D42A27DB-BD31-4B8C-83A1-F6EECF244321}">
                <p14:modId xmlns:p14="http://schemas.microsoft.com/office/powerpoint/2010/main" val="750459580"/>
              </p:ext>
            </p:extLst>
          </p:nvPr>
        </p:nvGraphicFramePr>
        <p:xfrm>
          <a:off x="590405" y="1234642"/>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193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75BDC-D87A-0CEE-50F9-CEE41A5FE7AC}"/>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06BD1938-567A-3E90-DED0-A7B5E88C145A}"/>
              </a:ext>
            </a:extLst>
          </p:cNvPr>
          <p:cNvSpPr>
            <a:spLocks noGrp="1"/>
          </p:cNvSpPr>
          <p:nvPr>
            <p:ph type="title"/>
          </p:nvPr>
        </p:nvSpPr>
        <p:spPr>
          <a:xfrm>
            <a:off x="534987" y="387928"/>
            <a:ext cx="5025304" cy="579582"/>
          </a:xfrm>
        </p:spPr>
        <p:txBody>
          <a:bodyPr anchor="b">
            <a:normAutofit/>
          </a:bodyPr>
          <a:lstStyle/>
          <a:p>
            <a:r>
              <a:rPr lang="en-IN" sz="1800" b="1" i="0" u="none" strike="noStrike" baseline="0" dirty="0"/>
              <a:t>To Be Completed by Appropriate Manager:</a:t>
            </a:r>
            <a:endParaRPr lang="en-US" sz="2900" dirty="0"/>
          </a:p>
        </p:txBody>
      </p:sp>
      <p:sp>
        <p:nvSpPr>
          <p:cNvPr id="3" name="Slide Number Placeholder 2">
            <a:extLst>
              <a:ext uri="{FF2B5EF4-FFF2-40B4-BE49-F238E27FC236}">
                <a16:creationId xmlns:a16="http://schemas.microsoft.com/office/drawing/2014/main" id="{3732EB1E-D1A4-1E8D-A2D3-880B91363BD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16</a:t>
            </a:fld>
            <a:endParaRPr lang="en-US" sz="800"/>
          </a:p>
        </p:txBody>
      </p:sp>
      <p:graphicFrame>
        <p:nvGraphicFramePr>
          <p:cNvPr id="15" name="Content Placeholder 12">
            <a:extLst>
              <a:ext uri="{FF2B5EF4-FFF2-40B4-BE49-F238E27FC236}">
                <a16:creationId xmlns:a16="http://schemas.microsoft.com/office/drawing/2014/main" id="{422E1565-11F4-EB17-2D95-EA553589238E}"/>
              </a:ext>
            </a:extLst>
          </p:cNvPr>
          <p:cNvGraphicFramePr>
            <a:graphicFrameLocks noGrp="1"/>
          </p:cNvGraphicFramePr>
          <p:nvPr>
            <p:ph idx="1"/>
            <p:extLst>
              <p:ext uri="{D42A27DB-BD31-4B8C-83A1-F6EECF244321}">
                <p14:modId xmlns:p14="http://schemas.microsoft.com/office/powerpoint/2010/main" val="390000017"/>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98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253D32-8B7B-47D0-BB63-402C3DB9B549}"/>
              </a:ext>
            </a:extLst>
          </p:cNvPr>
          <p:cNvSpPr>
            <a:spLocks noGrp="1"/>
          </p:cNvSpPr>
          <p:nvPr>
            <p:ph type="title"/>
          </p:nvPr>
        </p:nvSpPr>
        <p:spPr>
          <a:xfrm>
            <a:off x="371475" y="260351"/>
            <a:ext cx="11520487" cy="758824"/>
          </a:xfrm>
        </p:spPr>
        <p:txBody>
          <a:bodyPr anchor="ctr">
            <a:normAutofit/>
          </a:bodyPr>
          <a:lstStyle/>
          <a:p>
            <a:r>
              <a:rPr lang="en-IN" b="1" i="0" u="sng" strike="noStrike" baseline="0" dirty="0"/>
              <a:t>Situation</a:t>
            </a:r>
            <a:endParaRPr lang="en-US" u="sng" dirty="0"/>
          </a:p>
        </p:txBody>
      </p:sp>
      <p:sp>
        <p:nvSpPr>
          <p:cNvPr id="7" name="Content Placeholder 6">
            <a:extLst>
              <a:ext uri="{FF2B5EF4-FFF2-40B4-BE49-F238E27FC236}">
                <a16:creationId xmlns:a16="http://schemas.microsoft.com/office/drawing/2014/main" id="{1D6EB617-E017-4B26-9576-8578E948979A}"/>
              </a:ext>
            </a:extLst>
          </p:cNvPr>
          <p:cNvSpPr>
            <a:spLocks noGrp="1"/>
          </p:cNvSpPr>
          <p:nvPr>
            <p:ph idx="1"/>
          </p:nvPr>
        </p:nvSpPr>
        <p:spPr>
          <a:xfrm>
            <a:off x="371474" y="1233488"/>
            <a:ext cx="7930990" cy="4943475"/>
          </a:xfrm>
        </p:spPr>
        <p:txBody>
          <a:bodyPr>
            <a:normAutofit fontScale="92500" lnSpcReduction="10000"/>
          </a:bodyPr>
          <a:lstStyle/>
          <a:p>
            <a:r>
              <a:rPr lang="en-US" dirty="0">
                <a:latin typeface="+mj-lt"/>
              </a:rPr>
              <a:t>Currently we are having two types of Audit Pages i.e., Audit Report &amp; Audit Ratings.</a:t>
            </a:r>
          </a:p>
          <a:p>
            <a:r>
              <a:rPr lang="en-US" dirty="0">
                <a:latin typeface="+mj-lt"/>
              </a:rPr>
              <a:t>We want to combine functionalities of both these pages and show in on one single page i.e., Audit Ops</a:t>
            </a:r>
          </a:p>
          <a:p>
            <a:r>
              <a:rPr lang="en-US" dirty="0">
                <a:latin typeface="+mj-lt"/>
              </a:rPr>
              <a:t>Because user now had to switch between both these pages to find the data for one single Audit Blog .</a:t>
            </a:r>
          </a:p>
          <a:p>
            <a:r>
              <a:rPr lang="en-US" dirty="0">
                <a:latin typeface="+mj-lt"/>
              </a:rPr>
              <a:t>So, it will because easy for the user use this feature and save his time &amp; efforts.</a:t>
            </a:r>
          </a:p>
          <a:p>
            <a:r>
              <a:rPr lang="en-US" dirty="0">
                <a:latin typeface="+mj-lt"/>
              </a:rPr>
              <a:t>Also, we will be providing the data visualization               (Charts, Graphs, etc.) option here with the help of available data.</a:t>
            </a:r>
          </a:p>
          <a:p>
            <a:r>
              <a:rPr lang="en-US" dirty="0">
                <a:latin typeface="+mj-lt"/>
              </a:rPr>
              <a:t>we are currently seeing lots of errors in the Files; we are aiming to reduce it and make the files more accurate.</a:t>
            </a:r>
          </a:p>
        </p:txBody>
      </p:sp>
      <p:sp>
        <p:nvSpPr>
          <p:cNvPr id="4" name="Slide Number Placeholder 3">
            <a:extLst>
              <a:ext uri="{FF2B5EF4-FFF2-40B4-BE49-F238E27FC236}">
                <a16:creationId xmlns:a16="http://schemas.microsoft.com/office/drawing/2014/main" id="{D4C183CA-19AD-485E-AEC5-FC032D453828}"/>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2</a:t>
            </a:fld>
            <a:endParaRPr lang="en-US" sz="800"/>
          </a:p>
        </p:txBody>
      </p:sp>
      <p:pic>
        <p:nvPicPr>
          <p:cNvPr id="10" name="Picture Placeholder 9">
            <a:extLst>
              <a:ext uri="{FF2B5EF4-FFF2-40B4-BE49-F238E27FC236}">
                <a16:creationId xmlns:a16="http://schemas.microsoft.com/office/drawing/2014/main" id="{618DD966-19F0-4350-AC58-AE86C210BDD3}"/>
              </a:ext>
              <a:ext uri="{C183D7F6-B498-43B3-948B-1728B52AA6E4}">
                <adec:decorative xmlns:adec="http://schemas.microsoft.com/office/drawing/2017/decorative" val="1"/>
              </a:ext>
            </a:extLst>
          </p:cNvPr>
          <p:cNvPicPr>
            <a:picLocks noGrp="1" noChangeAspect="1"/>
          </p:cNvPicPr>
          <p:nvPr>
            <p:ph type="pic" sz="quarter" idx="4294967295"/>
          </p:nvPr>
        </p:nvPicPr>
        <p:blipFill>
          <a:blip r:embed="rId2" cstate="screen">
            <a:extLst>
              <a:ext uri="{28A0092B-C50C-407E-A947-70E740481C1C}">
                <a14:useLocalDpi xmlns:a14="http://schemas.microsoft.com/office/drawing/2010/main"/>
              </a:ext>
            </a:extLst>
          </a:blip>
          <a:srcRect l="18363" r="15115" b="1"/>
          <a:stretch/>
        </p:blipFill>
        <p:spPr>
          <a:xfrm>
            <a:off x="8492964" y="1233488"/>
            <a:ext cx="3398996" cy="4943475"/>
          </a:xfrm>
          <a:noFill/>
        </p:spPr>
      </p:pic>
    </p:spTree>
    <p:extLst>
      <p:ext uri="{BB962C8B-B14F-4D97-AF65-F5344CB8AC3E}">
        <p14:creationId xmlns:p14="http://schemas.microsoft.com/office/powerpoint/2010/main" val="130031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FF529-333B-7F3F-65AF-005520C6181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A0DBEC7-7E68-4A48-8D92-3C4932055D96}"/>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Problems:</a:t>
            </a:r>
            <a:endParaRPr lang="en-US" u="sng" dirty="0"/>
          </a:p>
        </p:txBody>
      </p:sp>
      <p:sp>
        <p:nvSpPr>
          <p:cNvPr id="7" name="Content Placeholder 6">
            <a:extLst>
              <a:ext uri="{FF2B5EF4-FFF2-40B4-BE49-F238E27FC236}">
                <a16:creationId xmlns:a16="http://schemas.microsoft.com/office/drawing/2014/main" id="{C683F168-F6BE-6DFD-D4D7-FB206CB751EC}"/>
              </a:ext>
            </a:extLst>
          </p:cNvPr>
          <p:cNvSpPr>
            <a:spLocks noGrp="1"/>
          </p:cNvSpPr>
          <p:nvPr>
            <p:ph idx="1"/>
          </p:nvPr>
        </p:nvSpPr>
        <p:spPr>
          <a:xfrm>
            <a:off x="5496910" y="1411890"/>
            <a:ext cx="6330397" cy="4978400"/>
          </a:xfrm>
        </p:spPr>
        <p:txBody>
          <a:bodyPr>
            <a:normAutofit fontScale="92500" lnSpcReduction="20000"/>
          </a:bodyPr>
          <a:lstStyle/>
          <a:p>
            <a:r>
              <a:rPr lang="en-US" dirty="0">
                <a:latin typeface="+mj-lt"/>
              </a:rPr>
              <a:t>As of Now we are having two pages related to a single Feature of Audit Research they are Audit Report &amp; Audit Ratings.</a:t>
            </a:r>
          </a:p>
          <a:p>
            <a:r>
              <a:rPr lang="en-US" dirty="0">
                <a:latin typeface="+mj-lt"/>
              </a:rPr>
              <a:t>Audit Reports helps us find all the details of all the Files which have been audited as per the selected months. </a:t>
            </a:r>
          </a:p>
          <a:p>
            <a:r>
              <a:rPr lang="en-US" dirty="0">
                <a:latin typeface="+mj-lt"/>
              </a:rPr>
              <a:t>Details such as Company Name, Analyst Name, Audit Date, Audit Month, Analyst comment date, Scenario Name, Auditor Name, Audit Status, Blog Link etc.</a:t>
            </a:r>
          </a:p>
          <a:p>
            <a:r>
              <a:rPr lang="en-US" dirty="0">
                <a:latin typeface="+mj-lt"/>
              </a:rPr>
              <a:t>Audit Rating helps us find the Average Rating as well as all the ratings of individual file as per the selected criteria.</a:t>
            </a:r>
          </a:p>
          <a:p>
            <a:r>
              <a:rPr lang="en-US" dirty="0">
                <a:latin typeface="+mj-lt"/>
              </a:rPr>
              <a:t>Here we can see every analyst’s performance with respect to ratings for a duration of time. Along with all the details here we can see the Ratings details like Ratings by , Rated User, Rating Date, Read Blog in which Blog link is provided</a:t>
            </a:r>
          </a:p>
          <a:p>
            <a:r>
              <a:rPr lang="en-US" dirty="0">
                <a:latin typeface="+mj-lt"/>
              </a:rPr>
              <a:t>But the problem here is we do not have both these pages information on a single page. We need to continuously switch between the two pages to see the data.</a:t>
            </a:r>
          </a:p>
          <a:p>
            <a:r>
              <a:rPr lang="en-US" dirty="0">
                <a:latin typeface="+mj-lt"/>
              </a:rPr>
              <a:t>Due to this our analysis takes time and effort. As per the End-User we should bring everything at one place so that the Analysis becomes easy &amp; accurate.</a:t>
            </a:r>
          </a:p>
        </p:txBody>
      </p:sp>
      <p:sp>
        <p:nvSpPr>
          <p:cNvPr id="4" name="Slide Number Placeholder 3">
            <a:extLst>
              <a:ext uri="{FF2B5EF4-FFF2-40B4-BE49-F238E27FC236}">
                <a16:creationId xmlns:a16="http://schemas.microsoft.com/office/drawing/2014/main" id="{80F2B0F4-66FD-74A2-8E9D-AC40EB11FA09}"/>
              </a:ext>
            </a:extLst>
          </p:cNvPr>
          <p:cNvSpPr>
            <a:spLocks noGrp="1"/>
          </p:cNvSpPr>
          <p:nvPr>
            <p:ph type="sldNum" sz="quarter" idx="12"/>
          </p:nvPr>
        </p:nvSpPr>
        <p:spPr/>
        <p:txBody>
          <a:bodyPr/>
          <a:lstStyle/>
          <a:p>
            <a:fld id="{03DC2DEF-D2FE-4B45-ABA4-9F153FD1C98A}" type="slidenum">
              <a:rPr lang="en-US" smtClean="0"/>
              <a:t>3</a:t>
            </a:fld>
            <a:endParaRPr lang="en-US" dirty="0"/>
          </a:p>
        </p:txBody>
      </p:sp>
      <p:pic>
        <p:nvPicPr>
          <p:cNvPr id="10" name="Picture Placeholder 9">
            <a:extLst>
              <a:ext uri="{FF2B5EF4-FFF2-40B4-BE49-F238E27FC236}">
                <a16:creationId xmlns:a16="http://schemas.microsoft.com/office/drawing/2014/main" id="{7E85858B-9A91-472C-751D-6939A9F67B1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a:xfrm>
            <a:off x="364693" y="1119074"/>
            <a:ext cx="4641733" cy="4978400"/>
          </a:xfrm>
        </p:spPr>
      </p:pic>
    </p:spTree>
    <p:extLst>
      <p:ext uri="{BB962C8B-B14F-4D97-AF65-F5344CB8AC3E}">
        <p14:creationId xmlns:p14="http://schemas.microsoft.com/office/powerpoint/2010/main" val="369137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0367A-A70B-1072-9BB0-1CB8A7B34614}"/>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B11CCFE-0420-09C0-5428-3F8BF6796058}"/>
              </a:ext>
            </a:extLst>
          </p:cNvPr>
          <p:cNvSpPr>
            <a:spLocks noGrp="1"/>
          </p:cNvSpPr>
          <p:nvPr>
            <p:ph type="title"/>
          </p:nvPr>
        </p:nvSpPr>
        <p:spPr>
          <a:xfrm>
            <a:off x="371475" y="260351"/>
            <a:ext cx="11520487" cy="758824"/>
          </a:xfrm>
        </p:spPr>
        <p:txBody>
          <a:bodyPr anchor="ctr">
            <a:normAutofit/>
          </a:bodyPr>
          <a:lstStyle/>
          <a:p>
            <a:r>
              <a:rPr lang="en-IN" b="1" i="0" u="sng" strike="noStrike" baseline="0" dirty="0"/>
              <a:t>Opportunities:</a:t>
            </a:r>
            <a:endParaRPr lang="en-US" u="sng" dirty="0"/>
          </a:p>
        </p:txBody>
      </p:sp>
      <p:sp>
        <p:nvSpPr>
          <p:cNvPr id="7" name="Content Placeholder 6">
            <a:extLst>
              <a:ext uri="{FF2B5EF4-FFF2-40B4-BE49-F238E27FC236}">
                <a16:creationId xmlns:a16="http://schemas.microsoft.com/office/drawing/2014/main" id="{82DD133E-7FA4-E9B0-D33D-BCECDA4BBD27}"/>
              </a:ext>
            </a:extLst>
          </p:cNvPr>
          <p:cNvSpPr>
            <a:spLocks noGrp="1"/>
          </p:cNvSpPr>
          <p:nvPr>
            <p:ph idx="1"/>
          </p:nvPr>
        </p:nvSpPr>
        <p:spPr>
          <a:xfrm>
            <a:off x="371474" y="1242724"/>
            <a:ext cx="11252967" cy="5463194"/>
          </a:xfrm>
        </p:spPr>
        <p:txBody>
          <a:bodyPr>
            <a:normAutofit lnSpcReduction="10000"/>
          </a:bodyPr>
          <a:lstStyle/>
          <a:p>
            <a:r>
              <a:rPr lang="en-IN" sz="2000" b="1" dirty="0">
                <a:latin typeface="+mj-lt"/>
              </a:rPr>
              <a:t>Data Availability &amp; Accuracy</a:t>
            </a:r>
          </a:p>
          <a:p>
            <a:r>
              <a:rPr lang="en-IN" sz="2000" b="1" dirty="0">
                <a:latin typeface="+mj-lt"/>
              </a:rPr>
              <a:t>Ease of Access</a:t>
            </a:r>
          </a:p>
          <a:p>
            <a:r>
              <a:rPr lang="en-IN" sz="2000" b="1" dirty="0">
                <a:latin typeface="+mj-lt"/>
              </a:rPr>
              <a:t>Exploring the Estimated data points</a:t>
            </a:r>
          </a:p>
          <a:p>
            <a:r>
              <a:rPr lang="en-IN" sz="2000" b="1" dirty="0">
                <a:latin typeface="+mj-lt"/>
              </a:rPr>
              <a:t>&amp; minimize the deviations</a:t>
            </a:r>
          </a:p>
          <a:p>
            <a:r>
              <a:rPr lang="en-IN" sz="2000" b="1" dirty="0">
                <a:latin typeface="+mj-lt"/>
              </a:rPr>
              <a:t>Leveraging Technological Advancements</a:t>
            </a:r>
          </a:p>
          <a:p>
            <a:r>
              <a:rPr lang="en-IN" sz="2000" b="1" dirty="0">
                <a:latin typeface="+mj-lt"/>
              </a:rPr>
              <a:t>Improving Decision-Making</a:t>
            </a:r>
          </a:p>
          <a:p>
            <a:r>
              <a:rPr lang="en-IN" sz="2000" b="1" dirty="0">
                <a:latin typeface="+mj-lt"/>
              </a:rPr>
              <a:t>Valuate and improve our performances</a:t>
            </a:r>
          </a:p>
          <a:p>
            <a:r>
              <a:rPr lang="en-IN" sz="2000" b="1" dirty="0">
                <a:latin typeface="+mj-lt"/>
              </a:rPr>
              <a:t>Quickly resolve Issues.</a:t>
            </a:r>
          </a:p>
          <a:p>
            <a:endParaRPr lang="en-IN" sz="2000" b="0" i="0" dirty="0">
              <a:effectLst/>
              <a:latin typeface="+mj-lt"/>
            </a:endParaRPr>
          </a:p>
          <a:p>
            <a:pPr>
              <a:buNone/>
            </a:pPr>
            <a:br>
              <a:rPr lang="en-IN" sz="2000" dirty="0">
                <a:latin typeface="+mj-lt"/>
              </a:rPr>
            </a:br>
            <a:endParaRPr lang="en-IN" sz="2000" b="0" i="0" dirty="0">
              <a:effectLst/>
              <a:latin typeface="+mj-lt"/>
            </a:endParaRPr>
          </a:p>
          <a:p>
            <a:pPr>
              <a:buNone/>
            </a:pPr>
            <a:br>
              <a:rPr lang="en-IN" sz="2000" dirty="0">
                <a:latin typeface="+mj-lt"/>
              </a:rPr>
            </a:br>
            <a:endParaRPr lang="en-IN" sz="2000" b="0" i="0" dirty="0">
              <a:effectLst/>
              <a:latin typeface="+mj-lt"/>
            </a:endParaRPr>
          </a:p>
          <a:p>
            <a:pPr>
              <a:buNone/>
            </a:pPr>
            <a:br>
              <a:rPr lang="en-IN" sz="2000" dirty="0">
                <a:latin typeface="+mj-lt"/>
              </a:rPr>
            </a:br>
            <a:endParaRPr lang="en-IN" sz="2000" b="0" i="0" dirty="0">
              <a:effectLst/>
              <a:latin typeface="+mj-lt"/>
            </a:endParaRPr>
          </a:p>
        </p:txBody>
      </p:sp>
      <p:sp>
        <p:nvSpPr>
          <p:cNvPr id="4" name="Slide Number Placeholder 3">
            <a:extLst>
              <a:ext uri="{FF2B5EF4-FFF2-40B4-BE49-F238E27FC236}">
                <a16:creationId xmlns:a16="http://schemas.microsoft.com/office/drawing/2014/main" id="{AED7B3EC-68CA-7ECD-F8FD-5C39611B13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4</a:t>
            </a:fld>
            <a:endParaRPr lang="en-US" sz="800"/>
          </a:p>
        </p:txBody>
      </p:sp>
      <p:pic>
        <p:nvPicPr>
          <p:cNvPr id="5" name="Picture Placeholder 7">
            <a:extLst>
              <a:ext uri="{FF2B5EF4-FFF2-40B4-BE49-F238E27FC236}">
                <a16:creationId xmlns:a16="http://schemas.microsoft.com/office/drawing/2014/main" id="{9646D546-3676-EBE7-9EA5-147CF6390F30}"/>
              </a:ext>
              <a:ext uri="{C183D7F6-B498-43B3-948B-1728B52AA6E4}">
                <adec:decorative xmlns:adec="http://schemas.microsoft.com/office/drawing/2017/decorative" val="1"/>
              </a:ext>
            </a:extLst>
          </p:cNvPr>
          <p:cNvPicPr>
            <a:picLocks noGrp="1" noChangeAspect="1"/>
          </p:cNvPicPr>
          <p:nvPr>
            <p:ph type="pic" sz="quarter" idx="4294967295"/>
          </p:nvPr>
        </p:nvPicPr>
        <p:blipFill>
          <a:blip r:embed="rId2" cstate="email">
            <a:extLst>
              <a:ext uri="{28A0092B-C50C-407E-A947-70E740481C1C}">
                <a14:useLocalDpi xmlns:a14="http://schemas.microsoft.com/office/drawing/2010/main"/>
              </a:ext>
            </a:extLst>
          </a:blip>
          <a:srcRect l="18433" r="45183"/>
          <a:stretch/>
        </p:blipFill>
        <p:spPr>
          <a:xfrm>
            <a:off x="5635936" y="780070"/>
            <a:ext cx="6184589" cy="5396893"/>
          </a:xfrm>
          <a:noFill/>
        </p:spPr>
      </p:pic>
    </p:spTree>
    <p:extLst>
      <p:ext uri="{BB962C8B-B14F-4D97-AF65-F5344CB8AC3E}">
        <p14:creationId xmlns:p14="http://schemas.microsoft.com/office/powerpoint/2010/main" val="218627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2DE860BC-070C-49AE-AF30-7F05D59402B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l="19256" r="46006"/>
          <a:stretch/>
        </p:blipFill>
        <p:spPr>
          <a:xfrm>
            <a:off x="5551400" y="420034"/>
            <a:ext cx="6499502" cy="5940425"/>
          </a:xfrm>
          <a:noFill/>
        </p:spPr>
      </p:pic>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a:xfrm>
            <a:off x="881297" y="782783"/>
            <a:ext cx="4858850" cy="5688436"/>
          </a:xfrm>
        </p:spPr>
        <p:txBody>
          <a:bodyPr anchor="ctr">
            <a:normAutofit/>
          </a:bodyPr>
          <a:lstStyle/>
          <a:p>
            <a:r>
              <a:rPr lang="en-IN" sz="2400" b="1" i="0" u="sng" strike="noStrike" baseline="0" dirty="0"/>
              <a:t>Purpose Statement (Goals):</a:t>
            </a:r>
            <a:br>
              <a:rPr lang="en-IN" sz="2400" b="1" i="0" u="none" strike="noStrike" baseline="0" dirty="0"/>
            </a:br>
            <a:br>
              <a:rPr lang="en-IN" sz="2400" b="1" i="0" u="none" strike="noStrike" baseline="0" dirty="0"/>
            </a:br>
            <a:r>
              <a:rPr lang="en-IN" sz="2400" b="0" i="0" u="none" strike="noStrike" baseline="0" dirty="0"/>
              <a:t>The purpose of this project is combine two Audit pages in to a single page called as </a:t>
            </a:r>
            <a:r>
              <a:rPr lang="en-IN" sz="2400" b="0" i="0" u="sng" strike="noStrike" baseline="0" dirty="0"/>
              <a:t>Audit Ops </a:t>
            </a:r>
            <a:r>
              <a:rPr lang="en-IN" sz="2400" b="0" i="0" u="none" strike="noStrike" baseline="0" dirty="0"/>
              <a:t>to display accurate data, analyse it, </a:t>
            </a:r>
            <a:r>
              <a:rPr lang="en-IN" sz="2400" b="0" dirty="0"/>
              <a:t>also to provide users with a quick and comprehensive overview of important information, making it easier to track progress, monitor performance, &amp; make informed decisions.</a:t>
            </a:r>
            <a:br>
              <a:rPr lang="en-IN" sz="2400" b="0" dirty="0"/>
            </a:br>
            <a:br>
              <a:rPr lang="en-IN" sz="2400" b="1" i="0" u="none" strike="noStrike" baseline="0" dirty="0"/>
            </a:br>
            <a:endParaRPr lang="en-US" sz="2400" dirty="0"/>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5</a:t>
            </a:fld>
            <a:endParaRPr lang="en-US" sz="800"/>
          </a:p>
        </p:txBody>
      </p:sp>
    </p:spTree>
    <p:extLst>
      <p:ext uri="{BB962C8B-B14F-4D97-AF65-F5344CB8AC3E}">
        <p14:creationId xmlns:p14="http://schemas.microsoft.com/office/powerpoint/2010/main" val="346288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1932C-7145-4FBD-B81D-9ADC42401B87}"/>
              </a:ext>
            </a:extLst>
          </p:cNvPr>
          <p:cNvSpPr>
            <a:spLocks noGrp="1"/>
          </p:cNvSpPr>
          <p:nvPr>
            <p:ph type="title"/>
          </p:nvPr>
        </p:nvSpPr>
        <p:spPr/>
        <p:txBody>
          <a:bodyPr>
            <a:normAutofit/>
          </a:bodyPr>
          <a:lstStyle/>
          <a:p>
            <a:r>
              <a:rPr lang="en-IN" sz="2900" b="1" i="0" u="sng" strike="noStrike" baseline="0" dirty="0"/>
              <a:t>Project Objectives:</a:t>
            </a:r>
            <a:endParaRPr lang="en-US" sz="2900" b="0" u="sng" dirty="0"/>
          </a:p>
        </p:txBody>
      </p:sp>
      <p:sp>
        <p:nvSpPr>
          <p:cNvPr id="6" name="Content Placeholder 5">
            <a:extLst>
              <a:ext uri="{FF2B5EF4-FFF2-40B4-BE49-F238E27FC236}">
                <a16:creationId xmlns:a16="http://schemas.microsoft.com/office/drawing/2014/main" id="{33DA7B46-E592-40C7-91D7-A26B47A30C67}"/>
              </a:ext>
            </a:extLst>
          </p:cNvPr>
          <p:cNvSpPr>
            <a:spLocks noGrp="1"/>
          </p:cNvSpPr>
          <p:nvPr>
            <p:ph sz="half" idx="1"/>
          </p:nvPr>
        </p:nvSpPr>
        <p:spPr>
          <a:xfrm>
            <a:off x="581026" y="1724025"/>
            <a:ext cx="3261301" cy="4191000"/>
          </a:xfrm>
        </p:spPr>
        <p:txBody>
          <a:bodyPr>
            <a:normAutofit/>
          </a:bodyPr>
          <a:lstStyle/>
          <a:p>
            <a:r>
              <a:rPr lang="en-US" dirty="0">
                <a:latin typeface="+mj-lt"/>
              </a:rPr>
              <a:t>To combine two Audit Pages ( Audit Report, Audit Ratings Page into one.</a:t>
            </a:r>
          </a:p>
          <a:p>
            <a:r>
              <a:rPr lang="en-US" dirty="0">
                <a:latin typeface="+mj-lt"/>
              </a:rPr>
              <a:t>Deploy a single Audit Page that is Audit Ops.</a:t>
            </a:r>
          </a:p>
          <a:p>
            <a:r>
              <a:rPr lang="en-US" dirty="0">
                <a:latin typeface="+mj-lt"/>
              </a:rPr>
              <a:t>Display Audit Ops Details</a:t>
            </a:r>
          </a:p>
          <a:p>
            <a:r>
              <a:rPr lang="en-US" dirty="0">
                <a:latin typeface="+mj-lt"/>
              </a:rPr>
              <a:t>Audit Ops report should contain all the data points from both the pages .</a:t>
            </a:r>
          </a:p>
          <a:p>
            <a:r>
              <a:rPr lang="en-US" dirty="0">
                <a:latin typeface="+mj-lt"/>
              </a:rPr>
              <a:t>We are removing the unwanted data points and redesigning the page.</a:t>
            </a:r>
          </a:p>
          <a:p>
            <a:endParaRPr lang="en-US" dirty="0">
              <a:latin typeface="+mj-lt"/>
            </a:endParaRPr>
          </a:p>
        </p:txBody>
      </p:sp>
      <p:sp>
        <p:nvSpPr>
          <p:cNvPr id="3" name="Slide Number Placeholder 2">
            <a:extLst>
              <a:ext uri="{FF2B5EF4-FFF2-40B4-BE49-F238E27FC236}">
                <a16:creationId xmlns:a16="http://schemas.microsoft.com/office/drawing/2014/main" id="{774AF259-0EA0-486A-A345-68549DF558C8}"/>
              </a:ext>
            </a:extLst>
          </p:cNvPr>
          <p:cNvSpPr>
            <a:spLocks noGrp="1"/>
          </p:cNvSpPr>
          <p:nvPr>
            <p:ph type="sldNum" sz="quarter" idx="12"/>
          </p:nvPr>
        </p:nvSpPr>
        <p:spPr/>
        <p:txBody>
          <a:bodyPr/>
          <a:lstStyle/>
          <a:p>
            <a:fld id="{03DC2DEF-D2FE-4B45-ABA4-9F153FD1C98A}" type="slidenum">
              <a:rPr lang="en-US" smtClean="0"/>
              <a:t>6</a:t>
            </a:fld>
            <a:endParaRPr lang="en-US" dirty="0"/>
          </a:p>
        </p:txBody>
      </p:sp>
      <p:sp>
        <p:nvSpPr>
          <p:cNvPr id="12" name="Content Placeholder 5">
            <a:extLst>
              <a:ext uri="{FF2B5EF4-FFF2-40B4-BE49-F238E27FC236}">
                <a16:creationId xmlns:a16="http://schemas.microsoft.com/office/drawing/2014/main" id="{4A009E53-2684-4E40-71A6-B0072CF71211}"/>
              </a:ext>
            </a:extLst>
          </p:cNvPr>
          <p:cNvSpPr txBox="1">
            <a:spLocks/>
          </p:cNvSpPr>
          <p:nvPr/>
        </p:nvSpPr>
        <p:spPr>
          <a:xfrm>
            <a:off x="8349675" y="1705076"/>
            <a:ext cx="3261301" cy="4191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mj-lt"/>
              </a:rPr>
              <a:t>Re-Design the Audit Ops page and make it interactive and dynamic, user-friendly.</a:t>
            </a:r>
          </a:p>
          <a:p>
            <a:r>
              <a:rPr lang="en-US" dirty="0">
                <a:latin typeface="+mj-lt"/>
              </a:rPr>
              <a:t>Find Areas of Improvements for Analysts files and make sure they do not repeat the same mistakes again.</a:t>
            </a:r>
          </a:p>
          <a:p>
            <a:r>
              <a:rPr lang="en-US" dirty="0">
                <a:latin typeface="+mj-lt"/>
              </a:rPr>
              <a:t>To Improve the Files quality both quantitative and qualitative.</a:t>
            </a:r>
          </a:p>
          <a:p>
            <a:r>
              <a:rPr lang="en-US" dirty="0">
                <a:latin typeface="+mj-lt"/>
              </a:rPr>
              <a:t>Improve forecasting and minimize the estimates deviations.  </a:t>
            </a:r>
          </a:p>
          <a:p>
            <a:endParaRPr lang="en-US" dirty="0"/>
          </a:p>
        </p:txBody>
      </p:sp>
    </p:spTree>
    <p:extLst>
      <p:ext uri="{BB962C8B-B14F-4D97-AF65-F5344CB8AC3E}">
        <p14:creationId xmlns:p14="http://schemas.microsoft.com/office/powerpoint/2010/main" val="32423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F48F30-BEB4-44C7-9F35-3BBB61CF89AF}"/>
              </a:ext>
            </a:extLst>
          </p:cNvPr>
          <p:cNvSpPr>
            <a:spLocks noGrp="1"/>
          </p:cNvSpPr>
          <p:nvPr>
            <p:ph type="title"/>
          </p:nvPr>
        </p:nvSpPr>
        <p:spPr>
          <a:xfrm>
            <a:off x="371475" y="260351"/>
            <a:ext cx="11520488" cy="758824"/>
          </a:xfrm>
        </p:spPr>
        <p:txBody>
          <a:bodyPr anchor="ctr">
            <a:normAutofit/>
          </a:bodyPr>
          <a:lstStyle/>
          <a:p>
            <a:r>
              <a:rPr lang="en-US" sz="2900" dirty="0"/>
              <a:t>Project Objective:</a:t>
            </a:r>
          </a:p>
        </p:txBody>
      </p:sp>
      <p:sp>
        <p:nvSpPr>
          <p:cNvPr id="3" name="Slide Number Placeholder 2">
            <a:extLst>
              <a:ext uri="{FF2B5EF4-FFF2-40B4-BE49-F238E27FC236}">
                <a16:creationId xmlns:a16="http://schemas.microsoft.com/office/drawing/2014/main" id="{FE60433D-E380-4571-991C-16B6CE7A48B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7</a:t>
            </a:fld>
            <a:endParaRPr lang="en-US" sz="800"/>
          </a:p>
        </p:txBody>
      </p:sp>
      <p:sp>
        <p:nvSpPr>
          <p:cNvPr id="11" name="Content Placeholder 10">
            <a:extLst>
              <a:ext uri="{FF2B5EF4-FFF2-40B4-BE49-F238E27FC236}">
                <a16:creationId xmlns:a16="http://schemas.microsoft.com/office/drawing/2014/main" id="{2B253683-524F-46CF-BFCD-BFF6A7A920A7}"/>
              </a:ext>
            </a:extLst>
          </p:cNvPr>
          <p:cNvSpPr>
            <a:spLocks noGrp="1"/>
          </p:cNvSpPr>
          <p:nvPr>
            <p:ph type="body" sz="quarter" idx="14"/>
          </p:nvPr>
        </p:nvSpPr>
        <p:spPr>
          <a:xfrm>
            <a:off x="546100" y="1450975"/>
            <a:ext cx="4065588" cy="4552950"/>
          </a:xfrm>
        </p:spPr>
        <p:txBody>
          <a:bodyPr>
            <a:normAutofit lnSpcReduction="10000"/>
          </a:bodyPr>
          <a:lstStyle/>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Data Visualization</a:t>
            </a:r>
            <a:r>
              <a:rPr lang="en-US" altLang="en-US" sz="1900" dirty="0">
                <a:latin typeface="+mj-lt"/>
              </a:rPr>
              <a:t>: </a:t>
            </a:r>
            <a:br>
              <a:rPr lang="en-US" altLang="en-US" sz="1900" dirty="0">
                <a:latin typeface="+mj-lt"/>
              </a:rPr>
            </a:br>
            <a:r>
              <a:rPr lang="en-US" altLang="en-US" sz="1900" dirty="0">
                <a:latin typeface="+mj-lt"/>
              </a:rPr>
              <a:t>Audit Ops Page should present data visually (through charts, graphs, gauges, etc.) so users can quickly understand trends and patterns without sifting through raw data.</a:t>
            </a:r>
            <a:br>
              <a:rPr lang="en-US" altLang="en-US" sz="1900" dirty="0">
                <a:latin typeface="+mj-lt"/>
              </a:rPr>
            </a:br>
            <a:endParaRPr lang="en-US" altLang="en-US" sz="1900" dirty="0">
              <a:latin typeface="+mj-lt"/>
            </a:endParaRP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Real-Time Monitoring: </a:t>
            </a:r>
            <a:br>
              <a:rPr lang="en-US" altLang="en-US" sz="1900" b="1" u="sng" dirty="0">
                <a:latin typeface="+mj-lt"/>
              </a:rPr>
            </a:br>
            <a:r>
              <a:rPr lang="en-US" altLang="en-US" sz="1900" dirty="0">
                <a:latin typeface="+mj-lt"/>
              </a:rPr>
              <a:t>By showing live or frequently updated data, Audit Ops should allow users to monitor ongoing audited files.</a:t>
            </a:r>
            <a:br>
              <a:rPr lang="en-US" altLang="en-US" sz="1900" dirty="0">
                <a:latin typeface="+mj-lt"/>
              </a:rPr>
            </a:br>
            <a:r>
              <a:rPr lang="en-US" altLang="en-US" sz="1900" dirty="0">
                <a:latin typeface="+mj-lt"/>
              </a:rPr>
              <a:t>	</a:t>
            </a: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Performance Tracking: </a:t>
            </a:r>
            <a:br>
              <a:rPr lang="en-US" altLang="en-US" sz="1900" b="1" u="sng" dirty="0">
                <a:latin typeface="+mj-lt"/>
              </a:rPr>
            </a:br>
            <a:r>
              <a:rPr lang="en-US" altLang="en-US" sz="1900" dirty="0">
                <a:latin typeface="+mj-lt"/>
              </a:rPr>
              <a:t>Audit Ops should aggregate KPIs and other metrics to help Audit Team gauge progress against goals, identify issues early, and adjust plans as needed.</a:t>
            </a:r>
          </a:p>
        </p:txBody>
      </p:sp>
      <p:graphicFrame>
        <p:nvGraphicFramePr>
          <p:cNvPr id="15" name="Content Placeholder 12">
            <a:extLst>
              <a:ext uri="{FF2B5EF4-FFF2-40B4-BE49-F238E27FC236}">
                <a16:creationId xmlns:a16="http://schemas.microsoft.com/office/drawing/2014/main" id="{65BED7FE-90AD-E698-2026-A99B9757309D}"/>
              </a:ext>
            </a:extLst>
          </p:cNvPr>
          <p:cNvGraphicFramePr>
            <a:graphicFrameLocks noGrp="1"/>
          </p:cNvGraphicFramePr>
          <p:nvPr>
            <p:ph type="chart" sz="quarter" idx="13"/>
            <p:extLst>
              <p:ext uri="{D42A27DB-BD31-4B8C-83A1-F6EECF244321}">
                <p14:modId xmlns:p14="http://schemas.microsoft.com/office/powerpoint/2010/main" val="1526443586"/>
              </p:ext>
            </p:extLst>
          </p:nvPr>
        </p:nvGraphicFramePr>
        <p:xfrm>
          <a:off x="4900613" y="1233488"/>
          <a:ext cx="699135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96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0707-D28D-53D2-274C-D2AB988EAC3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48565BB6-7E96-4C83-59D2-38DAEBB6B1EA}"/>
              </a:ext>
            </a:extLst>
          </p:cNvPr>
          <p:cNvSpPr>
            <a:spLocks noGrp="1"/>
          </p:cNvSpPr>
          <p:nvPr>
            <p:ph type="title"/>
          </p:nvPr>
        </p:nvSpPr>
        <p:spPr>
          <a:xfrm>
            <a:off x="371475" y="260351"/>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BDDE4132-E50E-9579-31B4-67945A7D1190}"/>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8</a:t>
            </a:fld>
            <a:endParaRPr lang="en-US" sz="800"/>
          </a:p>
        </p:txBody>
      </p:sp>
      <p:graphicFrame>
        <p:nvGraphicFramePr>
          <p:cNvPr id="15" name="Content Placeholder 10">
            <a:extLst>
              <a:ext uri="{FF2B5EF4-FFF2-40B4-BE49-F238E27FC236}">
                <a16:creationId xmlns:a16="http://schemas.microsoft.com/office/drawing/2014/main" id="{B7E0D020-5375-602E-6A1F-1A16321299D6}"/>
              </a:ext>
            </a:extLst>
          </p:cNvPr>
          <p:cNvGraphicFramePr>
            <a:graphicFrameLocks noGrp="1"/>
          </p:cNvGraphicFramePr>
          <p:nvPr>
            <p:ph idx="1"/>
            <p:extLst>
              <p:ext uri="{D42A27DB-BD31-4B8C-83A1-F6EECF244321}">
                <p14:modId xmlns:p14="http://schemas.microsoft.com/office/powerpoint/2010/main" val="2873094142"/>
              </p:ext>
            </p:extLst>
          </p:nvPr>
        </p:nvGraphicFramePr>
        <p:xfrm>
          <a:off x="371474" y="1233488"/>
          <a:ext cx="11520487" cy="4943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00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68B6E-C535-5703-2571-C252061F4D35}"/>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815B0BF-4135-8829-C3AA-06A783670CF5}"/>
              </a:ext>
            </a:extLst>
          </p:cNvPr>
          <p:cNvSpPr>
            <a:spLocks noGrp="1"/>
          </p:cNvSpPr>
          <p:nvPr>
            <p:ph type="title"/>
          </p:nvPr>
        </p:nvSpPr>
        <p:spPr>
          <a:xfrm>
            <a:off x="371475" y="214170"/>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C86DB7D7-05FB-DFF2-7375-3C51E238077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9</a:t>
            </a:fld>
            <a:endParaRPr lang="en-US" sz="800"/>
          </a:p>
        </p:txBody>
      </p:sp>
      <p:graphicFrame>
        <p:nvGraphicFramePr>
          <p:cNvPr id="15" name="Content Placeholder 10">
            <a:extLst>
              <a:ext uri="{FF2B5EF4-FFF2-40B4-BE49-F238E27FC236}">
                <a16:creationId xmlns:a16="http://schemas.microsoft.com/office/drawing/2014/main" id="{55340BCF-6EC0-B8A4-2E96-4CE0CCF0DBDA}"/>
              </a:ext>
            </a:extLst>
          </p:cNvPr>
          <p:cNvGraphicFramePr>
            <a:graphicFrameLocks noGrp="1"/>
          </p:cNvGraphicFramePr>
          <p:nvPr>
            <p:ph type="chart" sz="quarter" idx="13"/>
            <p:extLst>
              <p:ext uri="{D42A27DB-BD31-4B8C-83A1-F6EECF244321}">
                <p14:modId xmlns:p14="http://schemas.microsoft.com/office/powerpoint/2010/main" val="592510641"/>
              </p:ext>
            </p:extLst>
          </p:nvPr>
        </p:nvGraphicFramePr>
        <p:xfrm>
          <a:off x="371475" y="886691"/>
          <a:ext cx="11520488" cy="5597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2432784"/>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2893</TotalTime>
  <Words>1162</Words>
  <Application>Microsoft Office PowerPoint</Application>
  <PresentationFormat>Widescreen</PresentationFormat>
  <Paragraphs>122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Arial-BoldMT</vt:lpstr>
      <vt:lpstr>ArialMT</vt:lpstr>
      <vt:lpstr>Calibri</vt:lpstr>
      <vt:lpstr>Calibri Light</vt:lpstr>
      <vt:lpstr>Office Theme</vt:lpstr>
      <vt:lpstr>Audit Page Enhancements</vt:lpstr>
      <vt:lpstr>Situation</vt:lpstr>
      <vt:lpstr>Problems:</vt:lpstr>
      <vt:lpstr>Opportunities:</vt:lpstr>
      <vt:lpstr>Purpose Statement (Goals):  The purpose of this project is combine two Audit pages in to a single page called as Audit Ops to display accurate data, analyse it, also to provide users with a quick and comprehensive overview of important information, making it easier to track progress, monitor performance, &amp; make informed decisions.  </vt:lpstr>
      <vt:lpstr>Project Objectives:</vt:lpstr>
      <vt:lpstr>Project Objective:</vt:lpstr>
      <vt:lpstr>Methods/Approach</vt:lpstr>
      <vt:lpstr>Methods/Approach</vt:lpstr>
      <vt:lpstr>Success Criteria:</vt:lpstr>
      <vt:lpstr>Resources:</vt:lpstr>
      <vt:lpstr>Resources:</vt:lpstr>
      <vt:lpstr>Time, Budget , Others:</vt:lpstr>
      <vt:lpstr>Risks:</vt:lpstr>
      <vt:lpstr>Dependencies:</vt:lpstr>
      <vt:lpstr>To Be Completed by Appropriate Manager: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Parimal Waghmare</dc:creator>
  <cp:lastModifiedBy>Parimal Waghmare</cp:lastModifiedBy>
  <cp:revision>42</cp:revision>
  <dcterms:created xsi:type="dcterms:W3CDTF">2024-11-12T16:21:55Z</dcterms:created>
  <dcterms:modified xsi:type="dcterms:W3CDTF">2025-04-25T07:08:31Z</dcterms:modified>
</cp:coreProperties>
</file>