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6" r:id="rId4"/>
  </p:sldMasterIdLst>
  <p:sldIdLst>
    <p:sldId id="257" r:id="rId5"/>
    <p:sldId id="258" r:id="rId6"/>
    <p:sldId id="259" r:id="rId7"/>
    <p:sldId id="260" r:id="rId8"/>
    <p:sldId id="262" r:id="rId9"/>
    <p:sldId id="263" r:id="rId10"/>
    <p:sldId id="264"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BA8B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3" d="100"/>
          <a:sy n="63" d="100"/>
        </p:scale>
        <p:origin x="80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39E3965E-AC41-4711-9D10-E25ABB132D86}"/>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90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645152"/>
            <a:ext cx="10058400" cy="1143000"/>
          </a:xfrm>
        </p:spPr>
        <p:txBody>
          <a:bodyPr lIns="91440" rIns="91440">
            <a:normAutofit/>
          </a:bodyPr>
          <a:lstStyle>
            <a:lvl1pPr marL="0" indent="0" algn="l">
              <a:buNone/>
              <a:defRPr sz="2400" cap="all" spc="200" baseline="0">
                <a:solidFill>
                  <a:schemeClr val="tx1"/>
                </a:solidFill>
                <a:latin typeface="+mn-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cxnSp>
        <p:nvCxnSpPr>
          <p:cNvPr id="9" name="Straight Connector 8">
            <a:extLst>
              <a:ext uri="{FF2B5EF4-FFF2-40B4-BE49-F238E27FC236}">
                <a16:creationId xmlns:a16="http://schemas.microsoft.com/office/drawing/2014/main" id="{1F5DC8C3-BA5F-4EED-BB9A-A14272BD82A1}"/>
              </a:ext>
            </a:extLst>
          </p:cNvPr>
          <p:cNvCxnSpPr/>
          <p:nvPr/>
        </p:nvCxnSpPr>
        <p:spPr>
          <a:xfrm>
            <a:off x="1207658" y="4474741"/>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4" name="Date Placeholder 3">
            <a:extLst>
              <a:ext uri="{FF2B5EF4-FFF2-40B4-BE49-F238E27FC236}">
                <a16:creationId xmlns:a16="http://schemas.microsoft.com/office/drawing/2014/main" id="{9925CCF1-92C0-4AF3-BFAF-4921631915AB}"/>
              </a:ext>
            </a:extLst>
          </p:cNvPr>
          <p:cNvSpPr>
            <a:spLocks noGrp="1"/>
          </p:cNvSpPr>
          <p:nvPr>
            <p:ph type="dt" sz="half" idx="10"/>
          </p:nvPr>
        </p:nvSpPr>
        <p:spPr/>
        <p:txBody>
          <a:bodyPr/>
          <a:lstStyle/>
          <a:p>
            <a:fld id="{9184DA70-C731-4C70-880D-CCD4705E623C}" type="datetime1">
              <a:rPr lang="en-US" smtClean="0"/>
              <a:t>4/30/2025</a:t>
            </a:fld>
            <a:endParaRPr lang="en-US" dirty="0"/>
          </a:p>
        </p:txBody>
      </p:sp>
      <p:sp>
        <p:nvSpPr>
          <p:cNvPr id="5" name="Footer Placeholder 4">
            <a:extLst>
              <a:ext uri="{FF2B5EF4-FFF2-40B4-BE49-F238E27FC236}">
                <a16:creationId xmlns:a16="http://schemas.microsoft.com/office/drawing/2014/main" id="{051A78A9-3DFF-4937-A9F2-5D8CF495F36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FAEB271-5CC0-4759-BC6E-8BE53AB227C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83314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7D5506EE-1026-4F35-9ACC-BD05BE0F9B36}"/>
              </a:ext>
            </a:extLst>
          </p:cNvPr>
          <p:cNvSpPr>
            <a:spLocks noGrp="1"/>
          </p:cNvSpPr>
          <p:nvPr>
            <p:ph type="dt" sz="half" idx="10"/>
          </p:nvPr>
        </p:nvSpPr>
        <p:spPr/>
        <p:txBody>
          <a:bodyPr/>
          <a:lstStyle/>
          <a:p>
            <a:fld id="{B612A279-0833-481D-8C56-F67FD0AC6C50}" type="datetime1">
              <a:rPr lang="en-US" smtClean="0"/>
              <a:t>4/30/2025</a:t>
            </a:fld>
            <a:endParaRPr lang="en-US" dirty="0"/>
          </a:p>
        </p:txBody>
      </p:sp>
      <p:sp>
        <p:nvSpPr>
          <p:cNvPr id="8" name="Footer Placeholder 7">
            <a:extLst>
              <a:ext uri="{FF2B5EF4-FFF2-40B4-BE49-F238E27FC236}">
                <a16:creationId xmlns:a16="http://schemas.microsoft.com/office/drawing/2014/main" id="{B7696E5F-8D95-4450-AE52-5438E6EDE2BF}"/>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999B2253-74CC-409E-BEB0-F8EFCFCB562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6722698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E1B68A5B-D9FA-424B-A4EB-30E7223836B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F33D6B0-F070-45C4-A472-19F432BE3932}"/>
              </a:ext>
            </a:extLst>
          </p:cNvPr>
          <p:cNvSpPr>
            <a:spLocks noGrp="1"/>
          </p:cNvSpPr>
          <p:nvPr>
            <p:ph type="dt" sz="half" idx="10"/>
          </p:nvPr>
        </p:nvSpPr>
        <p:spPr/>
        <p:txBody>
          <a:bodyPr/>
          <a:lstStyle/>
          <a:p>
            <a:fld id="{6587DA83-5663-4C9C-B9AA-0B40A3DAFF81}" type="datetime1">
              <a:rPr lang="en-US" smtClean="0"/>
              <a:t>4/30/2025</a:t>
            </a:fld>
            <a:endParaRPr lang="en-US" dirty="0"/>
          </a:p>
        </p:txBody>
      </p:sp>
      <p:sp>
        <p:nvSpPr>
          <p:cNvPr id="8" name="Footer Placeholder 7">
            <a:extLst>
              <a:ext uri="{FF2B5EF4-FFF2-40B4-BE49-F238E27FC236}">
                <a16:creationId xmlns:a16="http://schemas.microsoft.com/office/drawing/2014/main" id="{9975399F-DAB2-410D-967F-ED17E6F796E7}"/>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F762A46F-6BE5-4D12-9412-5CA7672EA8EC}"/>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618272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354D8B55-9EA8-4B81-8E84-9B93B0A27559}"/>
              </a:ext>
            </a:extLst>
          </p:cNvPr>
          <p:cNvSpPr>
            <a:spLocks noGrp="1"/>
          </p:cNvSpPr>
          <p:nvPr>
            <p:ph type="dt" sz="half" idx="10"/>
          </p:nvPr>
        </p:nvSpPr>
        <p:spPr/>
        <p:txBody>
          <a:bodyPr/>
          <a:lstStyle/>
          <a:p>
            <a:fld id="{4BE1D723-8F53-4F53-90B0-1982A396982E}" type="datetime1">
              <a:rPr lang="en-US" smtClean="0"/>
              <a:t>4/30/2025</a:t>
            </a:fld>
            <a:endParaRPr lang="en-US" dirty="0"/>
          </a:p>
        </p:txBody>
      </p:sp>
      <p:sp>
        <p:nvSpPr>
          <p:cNvPr id="8" name="Footer Placeholder 7">
            <a:extLst>
              <a:ext uri="{FF2B5EF4-FFF2-40B4-BE49-F238E27FC236}">
                <a16:creationId xmlns:a16="http://schemas.microsoft.com/office/drawing/2014/main" id="{062CA021-2578-47CB-822C-BDDFF7223B28}"/>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4AAB51D-4141-4682-9375-DAFD5FB9DD1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92670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585C21A-8B93-4657-B5DF-7EAEAD3BE127}"/>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90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663440"/>
            <a:ext cx="10058400" cy="1143000"/>
          </a:xfrm>
        </p:spPr>
        <p:txBody>
          <a:bodyPr lIns="91440" rIns="91440" anchor="t" anchorCtr="0">
            <a:normAutofit/>
          </a:bodyPr>
          <a:lstStyle>
            <a:lvl1pPr marL="0" indent="0">
              <a:buNone/>
              <a:defRPr sz="2400" cap="all" spc="200" baseline="0">
                <a:solidFill>
                  <a:schemeClr val="tx1"/>
                </a:solidFill>
                <a:latin typeface="+mn-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9" name="Straight Connector 8">
            <a:extLst>
              <a:ext uri="{FF2B5EF4-FFF2-40B4-BE49-F238E27FC236}">
                <a16:creationId xmlns:a16="http://schemas.microsoft.com/office/drawing/2014/main" id="{459DE2C1-4C52-40A3-8959-27B2C1BEBFF6}"/>
              </a:ext>
            </a:extLst>
          </p:cNvPr>
          <p:cNvCxnSpPr/>
          <p:nvPr/>
        </p:nvCxnSpPr>
        <p:spPr>
          <a:xfrm>
            <a:off x="1207658" y="4485132"/>
            <a:ext cx="987552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
        <p:nvSpPr>
          <p:cNvPr id="7" name="Date Placeholder 6">
            <a:extLst>
              <a:ext uri="{FF2B5EF4-FFF2-40B4-BE49-F238E27FC236}">
                <a16:creationId xmlns:a16="http://schemas.microsoft.com/office/drawing/2014/main" id="{AAF2E137-EC28-48F8-9198-1F02539029B6}"/>
              </a:ext>
            </a:extLst>
          </p:cNvPr>
          <p:cNvSpPr>
            <a:spLocks noGrp="1"/>
          </p:cNvSpPr>
          <p:nvPr>
            <p:ph type="dt" sz="half" idx="10"/>
          </p:nvPr>
        </p:nvSpPr>
        <p:spPr/>
        <p:txBody>
          <a:bodyPr/>
          <a:lstStyle/>
          <a:p>
            <a:fld id="{97669AF7-7BEB-44E4-9852-375E34362B5B}" type="datetime1">
              <a:rPr lang="en-US" smtClean="0"/>
              <a:t>4/30/2025</a:t>
            </a:fld>
            <a:endParaRPr lang="en-US" dirty="0"/>
          </a:p>
        </p:txBody>
      </p:sp>
      <p:sp>
        <p:nvSpPr>
          <p:cNvPr id="8" name="Footer Placeholder 7">
            <a:extLst>
              <a:ext uri="{FF2B5EF4-FFF2-40B4-BE49-F238E27FC236}">
                <a16:creationId xmlns:a16="http://schemas.microsoft.com/office/drawing/2014/main" id="{189422CD-6F62-4DD6-89EF-07A60B42D219}"/>
              </a:ext>
            </a:extLst>
          </p:cNvPr>
          <p:cNvSpPr>
            <a:spLocks noGrp="1"/>
          </p:cNvSpPr>
          <p:nvPr>
            <p:ph type="ftr" sz="quarter" idx="11"/>
          </p:nvPr>
        </p:nvSpPr>
        <p:spPr/>
        <p:txBody>
          <a:bodyPr/>
          <a:lstStyle/>
          <a:p>
            <a:endParaRPr lang="en-US" dirty="0"/>
          </a:p>
        </p:txBody>
      </p:sp>
      <p:sp>
        <p:nvSpPr>
          <p:cNvPr id="11" name="Slide Number Placeholder 10">
            <a:extLst>
              <a:ext uri="{FF2B5EF4-FFF2-40B4-BE49-F238E27FC236}">
                <a16:creationId xmlns:a16="http://schemas.microsoft.com/office/drawing/2014/main" id="{69C6AFF8-42B4-4D05-969B-9F5FB335555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041625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80" y="2120900"/>
            <a:ext cx="4639736" cy="374819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15944" y="2120900"/>
            <a:ext cx="4639736" cy="374819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5782D47D-B0DC-4C40-BCC6-BBBA32584A38}"/>
              </a:ext>
            </a:extLst>
          </p:cNvPr>
          <p:cNvSpPr>
            <a:spLocks noGrp="1"/>
          </p:cNvSpPr>
          <p:nvPr>
            <p:ph type="dt" sz="half" idx="10"/>
          </p:nvPr>
        </p:nvSpPr>
        <p:spPr/>
        <p:txBody>
          <a:bodyPr/>
          <a:lstStyle/>
          <a:p>
            <a:fld id="{BAAAC38D-0552-4C82-B593-E6124DFADBE2}" type="datetime1">
              <a:rPr lang="en-US" smtClean="0"/>
              <a:t>4/30/2025</a:t>
            </a:fld>
            <a:endParaRPr lang="en-US" dirty="0"/>
          </a:p>
        </p:txBody>
      </p:sp>
      <p:sp>
        <p:nvSpPr>
          <p:cNvPr id="9" name="Footer Placeholder 8">
            <a:extLst>
              <a:ext uri="{FF2B5EF4-FFF2-40B4-BE49-F238E27FC236}">
                <a16:creationId xmlns:a16="http://schemas.microsoft.com/office/drawing/2014/main" id="{4690D34E-7EBD-44B2-83CA-4C126A18D7EF}"/>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2AC511A1-9BBD-42DE-92FB-2AF44F8E97A9}"/>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2566630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958274"/>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15944" y="2057400"/>
            <a:ext cx="4639736" cy="736282"/>
          </a:xfrm>
        </p:spPr>
        <p:txBody>
          <a:bodyPr lIns="91440" rIns="91440" anchor="ctr">
            <a:normAutofit/>
          </a:bodyPr>
          <a:lstStyle>
            <a:lvl1pPr marL="0" indent="0">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15944" y="2958273"/>
            <a:ext cx="4639736" cy="291082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 name="Date Placeholder 1">
            <a:extLst>
              <a:ext uri="{FF2B5EF4-FFF2-40B4-BE49-F238E27FC236}">
                <a16:creationId xmlns:a16="http://schemas.microsoft.com/office/drawing/2014/main" id="{8AF8A515-AA94-45D1-9223-5C2272618D85}"/>
              </a:ext>
            </a:extLst>
          </p:cNvPr>
          <p:cNvSpPr>
            <a:spLocks noGrp="1"/>
          </p:cNvSpPr>
          <p:nvPr>
            <p:ph type="dt" sz="half" idx="10"/>
          </p:nvPr>
        </p:nvSpPr>
        <p:spPr/>
        <p:txBody>
          <a:bodyPr/>
          <a:lstStyle/>
          <a:p>
            <a:fld id="{D9DF0F1C-5577-4ACB-BB62-DF8F3C494C7E}" type="datetime1">
              <a:rPr lang="en-US" smtClean="0"/>
              <a:t>4/30/2025</a:t>
            </a:fld>
            <a:endParaRPr lang="en-US" dirty="0"/>
          </a:p>
        </p:txBody>
      </p:sp>
      <p:sp>
        <p:nvSpPr>
          <p:cNvPr id="11" name="Footer Placeholder 10">
            <a:extLst>
              <a:ext uri="{FF2B5EF4-FFF2-40B4-BE49-F238E27FC236}">
                <a16:creationId xmlns:a16="http://schemas.microsoft.com/office/drawing/2014/main" id="{D052F5BC-98E0-4D60-AD67-9547738B7DD4}"/>
              </a:ext>
            </a:extLst>
          </p:cNvPr>
          <p:cNvSpPr>
            <a:spLocks noGrp="1"/>
          </p:cNvSpPr>
          <p:nvPr>
            <p:ph type="ftr" sz="quarter" idx="11"/>
          </p:nvPr>
        </p:nvSpPr>
        <p:spPr/>
        <p:txBody>
          <a:bodyPr/>
          <a:lstStyle/>
          <a:p>
            <a:endParaRPr lang="en-US" dirty="0"/>
          </a:p>
        </p:txBody>
      </p:sp>
      <p:sp>
        <p:nvSpPr>
          <p:cNvPr id="12" name="Slide Number Placeholder 11">
            <a:extLst>
              <a:ext uri="{FF2B5EF4-FFF2-40B4-BE49-F238E27FC236}">
                <a16:creationId xmlns:a16="http://schemas.microsoft.com/office/drawing/2014/main" id="{A38552DC-952E-41EA-AAAF-C2187523C0B0}"/>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0681946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Date Placeholder 5">
            <a:extLst>
              <a:ext uri="{FF2B5EF4-FFF2-40B4-BE49-F238E27FC236}">
                <a16:creationId xmlns:a16="http://schemas.microsoft.com/office/drawing/2014/main" id="{7392073F-158F-44A3-8913-917AFFC1BC20}"/>
              </a:ext>
            </a:extLst>
          </p:cNvPr>
          <p:cNvSpPr>
            <a:spLocks noGrp="1"/>
          </p:cNvSpPr>
          <p:nvPr>
            <p:ph type="dt" sz="half" idx="10"/>
          </p:nvPr>
        </p:nvSpPr>
        <p:spPr/>
        <p:txBody>
          <a:bodyPr/>
          <a:lstStyle/>
          <a:p>
            <a:fld id="{1775B394-D9F9-4F0C-B15D-605F45CB9E9F}" type="datetime1">
              <a:rPr lang="en-US" smtClean="0"/>
              <a:t>4/30/2025</a:t>
            </a:fld>
            <a:endParaRPr lang="en-US" dirty="0"/>
          </a:p>
        </p:txBody>
      </p:sp>
      <p:sp>
        <p:nvSpPr>
          <p:cNvPr id="7" name="Footer Placeholder 6">
            <a:extLst>
              <a:ext uri="{FF2B5EF4-FFF2-40B4-BE49-F238E27FC236}">
                <a16:creationId xmlns:a16="http://schemas.microsoft.com/office/drawing/2014/main" id="{EED72207-24CA-42B7-A975-2F8E41CBA904}"/>
              </a:ext>
            </a:extLst>
          </p:cNvPr>
          <p:cNvSpPr>
            <a:spLocks noGrp="1"/>
          </p:cNvSpPr>
          <p:nvPr>
            <p:ph type="ftr" sz="quarter" idx="11"/>
          </p:nvPr>
        </p:nvSpPr>
        <p:spPr/>
        <p:txBody>
          <a:bodyPr/>
          <a:lstStyle/>
          <a:p>
            <a:endParaRPr lang="en-US" dirty="0"/>
          </a:p>
        </p:txBody>
      </p:sp>
      <p:sp>
        <p:nvSpPr>
          <p:cNvPr id="8" name="Slide Number Placeholder 7">
            <a:extLst>
              <a:ext uri="{FF2B5EF4-FFF2-40B4-BE49-F238E27FC236}">
                <a16:creationId xmlns:a16="http://schemas.microsoft.com/office/drawing/2014/main" id="{D01080F2-251A-4B88-9A62-16F46D724F83}"/>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118605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A8E9C91B-7EAD-4562-AB0E-DFB9663AECE3}"/>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a:extLst>
              <a:ext uri="{FF2B5EF4-FFF2-40B4-BE49-F238E27FC236}">
                <a16:creationId xmlns:a16="http://schemas.microsoft.com/office/drawing/2014/main" id="{94E9223F-721F-47BF-9FD5-0F8D12FF0DE1}"/>
              </a:ext>
            </a:extLst>
          </p:cNvPr>
          <p:cNvSpPr>
            <a:spLocks noGrp="1"/>
          </p:cNvSpPr>
          <p:nvPr>
            <p:ph type="dt" sz="half" idx="10"/>
          </p:nvPr>
        </p:nvSpPr>
        <p:spPr/>
        <p:txBody>
          <a:bodyPr/>
          <a:lstStyle/>
          <a:p>
            <a:fld id="{39667345-2558-425A-8533-9BFDBCE15005}" type="datetime1">
              <a:rPr lang="en-US" smtClean="0"/>
              <a:t>4/30/2025</a:t>
            </a:fld>
            <a:endParaRPr lang="en-US" dirty="0"/>
          </a:p>
        </p:txBody>
      </p:sp>
      <p:sp>
        <p:nvSpPr>
          <p:cNvPr id="3" name="Footer Placeholder 2">
            <a:extLst>
              <a:ext uri="{FF2B5EF4-FFF2-40B4-BE49-F238E27FC236}">
                <a16:creationId xmlns:a16="http://schemas.microsoft.com/office/drawing/2014/main" id="{05915714-6BBA-4593-8591-4E26F7D58D9F}"/>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BE06F857-D2E1-44DD-ABDD-EBB739645B67}"/>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001422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16D90D66-BCB9-4229-A829-628874352AC0}"/>
              </a:ext>
            </a:extLst>
          </p:cNvPr>
          <p:cNvSpPr/>
          <p:nvPr/>
        </p:nvSpPr>
        <p:spPr>
          <a:xfrm>
            <a:off x="16" y="0"/>
            <a:ext cx="4654296" cy="6858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43466" y="786383"/>
            <a:ext cx="3517567" cy="2093975"/>
          </a:xfrm>
        </p:spPr>
        <p:txBody>
          <a:bodyPr anchor="b">
            <a:normAutofit/>
          </a:bodyPr>
          <a:lstStyle>
            <a:lvl1pPr>
              <a:lnSpc>
                <a:spcPct val="90000"/>
              </a:lnSpc>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5458984" y="812799"/>
            <a:ext cx="5928344" cy="52947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43465" y="3043050"/>
            <a:ext cx="3517567" cy="3064505"/>
          </a:xfrm>
        </p:spPr>
        <p:txBody>
          <a:bodyPr lIns="91440" rIns="91440">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643464" y="6446520"/>
            <a:ext cx="3517568" cy="365125"/>
          </a:xfrm>
        </p:spPr>
        <p:txBody>
          <a:bodyPr/>
          <a:lstStyle>
            <a:lvl1pPr algn="l">
              <a:defRPr/>
            </a:lvl1pPr>
          </a:lstStyle>
          <a:p>
            <a:fld id="{92BEA474-078D-4E9B-9B14-09A87B19DC46}" type="datetime1">
              <a:rPr lang="en-US" smtClean="0"/>
              <a:t>4/30/2025</a:t>
            </a:fld>
            <a:endParaRPr lang="en-US" dirty="0"/>
          </a:p>
        </p:txBody>
      </p:sp>
      <p:sp>
        <p:nvSpPr>
          <p:cNvPr id="6" name="Footer Placeholder 5"/>
          <p:cNvSpPr>
            <a:spLocks noGrp="1"/>
          </p:cNvSpPr>
          <p:nvPr>
            <p:ph type="ftr" sz="quarter" idx="11"/>
          </p:nvPr>
        </p:nvSpPr>
        <p:spPr>
          <a:xfrm>
            <a:off x="5458983" y="6446520"/>
            <a:ext cx="5334019" cy="365125"/>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933282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A134939-39C0-4522-A125-A13DFDA66490}"/>
              </a:ext>
            </a:extLst>
          </p:cNvPr>
          <p:cNvSpPr/>
          <p:nvPr/>
        </p:nvSpPr>
        <p:spPr>
          <a:xfrm>
            <a:off x="0" y="4578350"/>
            <a:ext cx="12188825" cy="227965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15" y="0"/>
            <a:ext cx="12191985" cy="4578350"/>
          </a:xfrm>
          <a:solidFill>
            <a:schemeClr val="bg1">
              <a:lumMod val="85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2" name="Title 1"/>
          <p:cNvSpPr>
            <a:spLocks noGrp="1"/>
          </p:cNvSpPr>
          <p:nvPr>
            <p:ph type="title"/>
          </p:nvPr>
        </p:nvSpPr>
        <p:spPr>
          <a:xfrm>
            <a:off x="1097279" y="4799362"/>
            <a:ext cx="10113645" cy="743682"/>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4" name="Text Placeholder 3"/>
          <p:cNvSpPr>
            <a:spLocks noGrp="1"/>
          </p:cNvSpPr>
          <p:nvPr>
            <p:ph type="body" sz="half" idx="2"/>
          </p:nvPr>
        </p:nvSpPr>
        <p:spPr>
          <a:xfrm>
            <a:off x="1097279" y="5715000"/>
            <a:ext cx="10113264" cy="609600"/>
          </a:xfrm>
        </p:spPr>
        <p:txBody>
          <a:bodyPr lIns="91440" tIns="0" rIns="91440" bIns="0">
            <a:normAutofit/>
          </a:bodyPr>
          <a:lstStyle>
            <a:lvl1pPr marL="0" indent="0">
              <a:spcBef>
                <a:spcPts val="0"/>
              </a:spcBef>
              <a:spcAft>
                <a:spcPts val="600"/>
              </a:spcAft>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fld id="{4907D986-8816-4272-A432-0437A28A9828}" type="datetime1">
              <a:rPr lang="en-US" smtClean="0"/>
              <a:t>4/30/2025</a:t>
            </a:fld>
            <a:endParaRPr lang="en-US" dirty="0"/>
          </a:p>
        </p:txBody>
      </p:sp>
      <p:sp>
        <p:nvSpPr>
          <p:cNvPr id="6" name="Footer Placeholder 5"/>
          <p:cNvSpPr>
            <a:spLocks noGrp="1"/>
          </p:cNvSpPr>
          <p:nvPr>
            <p:ph type="ftr" sz="quarter" idx="11"/>
          </p:nvPr>
        </p:nvSpPr>
        <p:spPr>
          <a:xfrm>
            <a:off x="1097279" y="6446838"/>
            <a:ext cx="6818262" cy="365125"/>
          </a:xfrm>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5232677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16A0E3C-60E6-4F39-BC55-5F7C224E1F7C}"/>
              </a:ext>
            </a:extLst>
          </p:cNvPr>
          <p:cNvSpPr/>
          <p:nvPr/>
        </p:nvSpPr>
        <p:spPr>
          <a:xfrm>
            <a:off x="3175" y="6400800"/>
            <a:ext cx="12188825" cy="4572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2108201"/>
            <a:ext cx="10058400" cy="3760891"/>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18426" y="6446838"/>
            <a:ext cx="2584850" cy="365125"/>
          </a:xfrm>
          <a:prstGeom prst="rect">
            <a:avLst/>
          </a:prstGeom>
        </p:spPr>
        <p:txBody>
          <a:bodyPr vert="horz" lIns="91440" tIns="45720" rIns="91440" bIns="45720" rtlCol="0" anchor="ctr"/>
          <a:lstStyle>
            <a:lvl1pPr algn="r">
              <a:defRPr sz="800">
                <a:solidFill>
                  <a:srgbClr val="FFFFFF"/>
                </a:solidFill>
              </a:defRPr>
            </a:lvl1pPr>
          </a:lstStyle>
          <a:p>
            <a:fld id="{62D6E202-B606-4609-B914-27C9371A1F6D}" type="datetime1">
              <a:rPr lang="en-US" smtClean="0"/>
              <a:t>4/30/2025</a:t>
            </a:fld>
            <a:endParaRPr lang="en-US" dirty="0"/>
          </a:p>
        </p:txBody>
      </p:sp>
      <p:sp>
        <p:nvSpPr>
          <p:cNvPr id="5" name="Footer Placeholder 4"/>
          <p:cNvSpPr>
            <a:spLocks noGrp="1"/>
          </p:cNvSpPr>
          <p:nvPr>
            <p:ph type="ftr" sz="quarter" idx="3"/>
          </p:nvPr>
        </p:nvSpPr>
        <p:spPr>
          <a:xfrm>
            <a:off x="1097279" y="6446838"/>
            <a:ext cx="6818262" cy="365125"/>
          </a:xfrm>
          <a:prstGeom prst="rect">
            <a:avLst/>
          </a:prstGeom>
        </p:spPr>
        <p:txBody>
          <a:bodyPr vert="horz" lIns="91440" tIns="45720" rIns="91440" bIns="45720" rtlCol="0" anchor="ctr"/>
          <a:lstStyle>
            <a:lvl1pPr algn="l">
              <a:defRPr sz="800"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10993582" y="6446838"/>
            <a:ext cx="780010" cy="365125"/>
          </a:xfrm>
          <a:prstGeom prst="rect">
            <a:avLst/>
          </a:prstGeom>
        </p:spPr>
        <p:txBody>
          <a:bodyPr vert="horz" lIns="91440" tIns="45720" rIns="91440" bIns="45720" rtlCol="0" anchor="ctr"/>
          <a:lstStyle>
            <a:lvl1pPr algn="l">
              <a:defRPr sz="800">
                <a:solidFill>
                  <a:srgbClr val="FFFFFF"/>
                </a:solidFill>
              </a:defRPr>
            </a:lvl1pPr>
          </a:lstStyle>
          <a:p>
            <a:fld id="{3A98EE3D-8CD1-4C3F-BD1C-C98C9596463C}" type="slidenum">
              <a:rPr lang="en-US" smtClean="0"/>
              <a:t>‹#›</a:t>
            </a:fld>
            <a:endParaRPr lang="en-US" dirty="0"/>
          </a:p>
        </p:txBody>
      </p:sp>
      <p:cxnSp>
        <p:nvCxnSpPr>
          <p:cNvPr id="10" name="Straight Connector 9">
            <a:extLst>
              <a:ext uri="{FF2B5EF4-FFF2-40B4-BE49-F238E27FC236}">
                <a16:creationId xmlns:a16="http://schemas.microsoft.com/office/drawing/2014/main" id="{C5025DAC-8B93-4160-B017-3A274A5828C0}"/>
              </a:ext>
            </a:extLst>
          </p:cNvPr>
          <p:cNvCxnSpPr/>
          <p:nvPr/>
        </p:nvCxnSpPr>
        <p:spPr>
          <a:xfrm>
            <a:off x="1193532" y="1897380"/>
            <a:ext cx="9966960"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34982234"/>
      </p:ext>
    </p:extLst>
  </p:cSld>
  <p:clrMap bg1="lt1" tx1="dk1" bg2="lt2" tx2="dk2" accent1="accent1" accent2="accent2" accent3="accent3" accent4="accent4" accent5="accent5" accent6="accent6" hlink="hlink" folHlink="folHlink"/>
  <p:sldLayoutIdLst>
    <p:sldLayoutId id="2147483748" r:id="rId1"/>
    <p:sldLayoutId id="2147483749" r:id="rId2"/>
    <p:sldLayoutId id="2147483747" r:id="rId3"/>
    <p:sldLayoutId id="2147483743" r:id="rId4"/>
    <p:sldLayoutId id="2147483738" r:id="rId5"/>
    <p:sldLayoutId id="2147483732" r:id="rId6"/>
    <p:sldLayoutId id="2147483733" r:id="rId7"/>
    <p:sldLayoutId id="2147483734" r:id="rId8"/>
    <p:sldLayoutId id="2147483735" r:id="rId9"/>
    <p:sldLayoutId id="2147483736" r:id="rId10"/>
    <p:sldLayoutId id="2147483737" r:id="rId11"/>
  </p:sldLayoutIdLst>
  <p:hf sldNum="0" hdr="0" ftr="0" dt="0"/>
  <p:txStyles>
    <p:titleStyle>
      <a:lvl1pPr algn="l" defTabSz="914400" rtl="0" eaLnBrk="1" latinLnBrk="0" hangingPunct="1">
        <a:lnSpc>
          <a:spcPct val="90000"/>
        </a:lnSpc>
        <a:spcBef>
          <a:spcPct val="0"/>
        </a:spcBef>
        <a:buNone/>
        <a:defRPr sz="4700" i="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110000"/>
        </a:lnSpc>
        <a:spcBef>
          <a:spcPts val="1200"/>
        </a:spcBef>
        <a:spcAft>
          <a:spcPts val="200"/>
        </a:spcAft>
        <a:buClr>
          <a:schemeClr val="accent1"/>
        </a:buClr>
        <a:buSzPct val="100000"/>
        <a:buFont typeface="Calibri" panose="020F0502020204030204" pitchFamily="34" charset="0"/>
        <a:buChar char=" "/>
        <a:defRPr sz="19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100000"/>
        </a:lnSpc>
        <a:spcBef>
          <a:spcPts val="200"/>
        </a:spcBef>
        <a:spcAft>
          <a:spcPts val="400"/>
        </a:spcAft>
        <a:buClrTx/>
        <a:buFont typeface="Calibri" pitchFamily="34" charset="0"/>
        <a:buChar char="◦"/>
        <a:defRPr sz="17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100000"/>
        </a:lnSpc>
        <a:spcBef>
          <a:spcPts val="200"/>
        </a:spcBef>
        <a:spcAft>
          <a:spcPts val="400"/>
        </a:spcAft>
        <a:buClrTx/>
        <a:buFont typeface="Calibri" pitchFamily="34" charset="0"/>
        <a:buChar char="◦"/>
        <a:defRPr sz="13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4" name="Straight Connector 23">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27754" y="4498925"/>
            <a:ext cx="5636107" cy="0"/>
          </a:xfrm>
          <a:prstGeom prst="line">
            <a:avLst/>
          </a:prstGeom>
          <a:ln w="12700">
            <a:solidFill>
              <a:schemeClr val="tx1">
                <a:lumMod val="75000"/>
                <a:lumOff val="25000"/>
              </a:schemeClr>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323A0968-16EB-638E-FDA8-CD830157D7FD}"/>
              </a:ext>
            </a:extLst>
          </p:cNvPr>
          <p:cNvPicPr>
            <a:picLocks noChangeAspect="1"/>
          </p:cNvPicPr>
          <p:nvPr/>
        </p:nvPicPr>
        <p:blipFill>
          <a:blip r:embed="rId2"/>
          <a:stretch>
            <a:fillRect/>
          </a:stretch>
        </p:blipFill>
        <p:spPr>
          <a:xfrm>
            <a:off x="163714" y="2368406"/>
            <a:ext cx="5932286" cy="3240283"/>
          </a:xfrm>
          <a:prstGeom prst="rect">
            <a:avLst/>
          </a:prstGeom>
        </p:spPr>
      </p:pic>
      <p:sp>
        <p:nvSpPr>
          <p:cNvPr id="9" name="TextBox 8">
            <a:extLst>
              <a:ext uri="{FF2B5EF4-FFF2-40B4-BE49-F238E27FC236}">
                <a16:creationId xmlns:a16="http://schemas.microsoft.com/office/drawing/2014/main" id="{52799105-BFA1-C005-252A-6FD5482C8191}"/>
              </a:ext>
            </a:extLst>
          </p:cNvPr>
          <p:cNvSpPr txBox="1"/>
          <p:nvPr/>
        </p:nvSpPr>
        <p:spPr>
          <a:xfrm>
            <a:off x="1878564" y="1171301"/>
            <a:ext cx="8434872" cy="584775"/>
          </a:xfrm>
          <a:prstGeom prst="rect">
            <a:avLst/>
          </a:prstGeom>
          <a:noFill/>
        </p:spPr>
        <p:txBody>
          <a:bodyPr wrap="square" rtlCol="0">
            <a:spAutoFit/>
          </a:bodyPr>
          <a:lstStyle/>
          <a:p>
            <a:r>
              <a:rPr lang="en-US" sz="3200" dirty="0">
                <a:solidFill>
                  <a:srgbClr val="333333"/>
                </a:solidFill>
                <a:latin typeface="Berlin Sans FB Demi" panose="020E0802020502020306" pitchFamily="34" charset="0"/>
              </a:rPr>
              <a:t>Aviva MDM Modernization - Implementation</a:t>
            </a:r>
            <a:r>
              <a:rPr lang="en-US" sz="3200" b="0" i="0" dirty="0">
                <a:solidFill>
                  <a:srgbClr val="333333"/>
                </a:solidFill>
                <a:effectLst/>
                <a:latin typeface="Berlin Sans FB Demi" panose="020E0802020502020306" pitchFamily="34" charset="0"/>
              </a:rPr>
              <a:t> </a:t>
            </a:r>
            <a:endParaRPr lang="en-US" sz="3200" dirty="0">
              <a:latin typeface="Berlin Sans FB Demi" panose="020E0802020502020306" pitchFamily="34" charset="0"/>
            </a:endParaRPr>
          </a:p>
        </p:txBody>
      </p:sp>
      <p:sp>
        <p:nvSpPr>
          <p:cNvPr id="2" name="TextBox 1">
            <a:extLst>
              <a:ext uri="{FF2B5EF4-FFF2-40B4-BE49-F238E27FC236}">
                <a16:creationId xmlns:a16="http://schemas.microsoft.com/office/drawing/2014/main" id="{EF6AC482-FBD1-BEA3-60CA-ED14BA2E8C50}"/>
              </a:ext>
            </a:extLst>
          </p:cNvPr>
          <p:cNvSpPr txBox="1"/>
          <p:nvPr/>
        </p:nvSpPr>
        <p:spPr>
          <a:xfrm>
            <a:off x="7639526" y="4096926"/>
            <a:ext cx="3340359" cy="369332"/>
          </a:xfrm>
          <a:prstGeom prst="rect">
            <a:avLst/>
          </a:prstGeom>
          <a:noFill/>
        </p:spPr>
        <p:txBody>
          <a:bodyPr wrap="square" rtlCol="0">
            <a:spAutoFit/>
          </a:bodyPr>
          <a:lstStyle/>
          <a:p>
            <a:r>
              <a:rPr lang="en-US" dirty="0"/>
              <a:t>Prepared by: </a:t>
            </a:r>
            <a:r>
              <a:rPr lang="en-US" dirty="0">
                <a:latin typeface="Times New Roman" panose="02020603050405020304" pitchFamily="18" charset="0"/>
                <a:cs typeface="Times New Roman" panose="02020603050405020304" pitchFamily="18" charset="0"/>
              </a:rPr>
              <a:t>Aitha Sai </a:t>
            </a:r>
            <a:r>
              <a:rPr lang="en-US" dirty="0" err="1">
                <a:latin typeface="Times New Roman" panose="02020603050405020304" pitchFamily="18" charset="0"/>
                <a:cs typeface="Times New Roman" panose="02020603050405020304" pitchFamily="18" charset="0"/>
              </a:rPr>
              <a:t>varun</a:t>
            </a:r>
            <a:endParaRPr lang="en-US" dirty="0"/>
          </a:p>
        </p:txBody>
      </p:sp>
    </p:spTree>
    <p:extLst>
      <p:ext uri="{BB962C8B-B14F-4D97-AF65-F5344CB8AC3E}">
        <p14:creationId xmlns:p14="http://schemas.microsoft.com/office/powerpoint/2010/main" val="40437378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F713F9-84D0-1723-93C3-F15B6F340698}"/>
              </a:ext>
            </a:extLst>
          </p:cNvPr>
          <p:cNvSpPr>
            <a:spLocks noGrp="1"/>
          </p:cNvSpPr>
          <p:nvPr>
            <p:ph type="title"/>
          </p:nvPr>
        </p:nvSpPr>
        <p:spPr/>
        <p:txBody>
          <a:bodyPr/>
          <a:lstStyle/>
          <a:p>
            <a:r>
              <a:rPr lang="en-US" dirty="0"/>
              <a:t>Resources</a:t>
            </a:r>
          </a:p>
        </p:txBody>
      </p:sp>
      <p:sp>
        <p:nvSpPr>
          <p:cNvPr id="4" name="TextBox 3">
            <a:extLst>
              <a:ext uri="{FF2B5EF4-FFF2-40B4-BE49-F238E27FC236}">
                <a16:creationId xmlns:a16="http://schemas.microsoft.com/office/drawing/2014/main" id="{3033903A-B696-17DB-64D2-E71E9F734635}"/>
              </a:ext>
            </a:extLst>
          </p:cNvPr>
          <p:cNvSpPr txBox="1"/>
          <p:nvPr/>
        </p:nvSpPr>
        <p:spPr>
          <a:xfrm>
            <a:off x="1097280" y="2043404"/>
            <a:ext cx="7776132" cy="3154710"/>
          </a:xfrm>
          <a:prstGeom prst="rect">
            <a:avLst/>
          </a:prstGeom>
          <a:noFill/>
        </p:spPr>
        <p:txBody>
          <a:bodyPr wrap="square" rtlCol="0">
            <a:spAutoFit/>
          </a:bodyPr>
          <a:lstStyle/>
          <a:p>
            <a:r>
              <a:rPr lang="en-US" sz="1900" b="1" dirty="0">
                <a:latin typeface="Times New Roman" panose="02020603050405020304" pitchFamily="18" charset="0"/>
                <a:cs typeface="Times New Roman" panose="02020603050405020304" pitchFamily="18" charset="0"/>
              </a:rPr>
              <a:t>People</a:t>
            </a: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Project Manager – </a:t>
            </a:r>
            <a:r>
              <a:rPr lang="en-US" sz="1800" dirty="0">
                <a:solidFill>
                  <a:srgbClr val="000000"/>
                </a:solidFill>
                <a:effectLst/>
                <a:latin typeface="Calibri" panose="020F0502020204030204" pitchFamily="34" charset="0"/>
              </a:rPr>
              <a:t>Mr. </a:t>
            </a:r>
            <a:r>
              <a:rPr lang="en-US" dirty="0">
                <a:solidFill>
                  <a:srgbClr val="000000"/>
                </a:solidFill>
                <a:latin typeface="Calibri" panose="020F0502020204030204" pitchFamily="34" charset="0"/>
              </a:rPr>
              <a:t>Abhay</a:t>
            </a:r>
            <a:endParaRPr lang="en-US" sz="1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Business Analyst – Mr. </a:t>
            </a:r>
            <a:r>
              <a:rPr lang="en-US" dirty="0">
                <a:latin typeface="Times New Roman" panose="02020603050405020304" pitchFamily="18" charset="0"/>
                <a:cs typeface="Times New Roman" panose="02020603050405020304" pitchFamily="18" charset="0"/>
              </a:rPr>
              <a:t>Sai Varun</a:t>
            </a:r>
            <a:endParaRPr lang="en-US" sz="1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IT Specialist/Systems Architect – </a:t>
            </a:r>
            <a:r>
              <a:rPr lang="en-US" sz="1800" dirty="0">
                <a:solidFill>
                  <a:srgbClr val="000000"/>
                </a:solidFill>
                <a:effectLst/>
                <a:latin typeface="Calibri" panose="020F0502020204030204" pitchFamily="34" charset="0"/>
              </a:rPr>
              <a:t>Mr. </a:t>
            </a:r>
            <a:r>
              <a:rPr lang="en-US" dirty="0">
                <a:solidFill>
                  <a:srgbClr val="000000"/>
                </a:solidFill>
                <a:latin typeface="Calibri" panose="020F0502020204030204" pitchFamily="34" charset="0"/>
              </a:rPr>
              <a:t>Dipak</a:t>
            </a:r>
            <a:endParaRPr lang="en-US" sz="1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Software Developer/Programmer – </a:t>
            </a:r>
            <a:r>
              <a:rPr lang="en-US" sz="1800" dirty="0">
                <a:solidFill>
                  <a:srgbClr val="000000"/>
                </a:solidFill>
                <a:effectLst/>
                <a:latin typeface="Calibri" panose="020F0502020204030204" pitchFamily="34" charset="0"/>
              </a:rPr>
              <a:t>Mr. Ashwin</a:t>
            </a:r>
            <a:endParaRPr lang="en-US" sz="1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Database Administrator (DBA) – Mr</a:t>
            </a:r>
            <a:r>
              <a:rPr lang="en-US" dirty="0">
                <a:latin typeface="Times New Roman" panose="02020603050405020304" pitchFamily="18" charset="0"/>
                <a:cs typeface="Times New Roman" panose="02020603050405020304" pitchFamily="18" charset="0"/>
              </a:rPr>
              <a:t>. </a:t>
            </a:r>
            <a:r>
              <a:rPr lang="en-US" dirty="0">
                <a:solidFill>
                  <a:srgbClr val="000000"/>
                </a:solidFill>
                <a:latin typeface="Calibri" panose="020F0502020204030204" pitchFamily="34" charset="0"/>
                <a:cs typeface="Times New Roman" panose="02020603050405020304" pitchFamily="18" charset="0"/>
              </a:rPr>
              <a:t>Dibyendu</a:t>
            </a:r>
            <a:endParaRPr lang="en-US" sz="1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User Experience (UX) Designer – </a:t>
            </a:r>
            <a:r>
              <a:rPr lang="en-US" sz="1800" dirty="0">
                <a:solidFill>
                  <a:srgbClr val="000000"/>
                </a:solidFill>
                <a:effectLst/>
                <a:latin typeface="Calibri" panose="020F0502020204030204" pitchFamily="34" charset="0"/>
              </a:rPr>
              <a:t>Mr. </a:t>
            </a:r>
            <a:r>
              <a:rPr lang="en-US" dirty="0">
                <a:solidFill>
                  <a:srgbClr val="000000"/>
                </a:solidFill>
                <a:latin typeface="Calibri" panose="020F0502020204030204" pitchFamily="34" charset="0"/>
              </a:rPr>
              <a:t>Raj Mohan</a:t>
            </a:r>
            <a:endParaRPr lang="en-US" sz="1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Quality Assurance (QA) Tester – Mr. </a:t>
            </a:r>
            <a:r>
              <a:rPr lang="en-US" dirty="0">
                <a:solidFill>
                  <a:srgbClr val="000000"/>
                </a:solidFill>
                <a:latin typeface="Calibri" panose="020F0502020204030204" pitchFamily="34" charset="0"/>
                <a:cs typeface="Times New Roman" panose="02020603050405020304" pitchFamily="18" charset="0"/>
              </a:rPr>
              <a:t>Bala</a:t>
            </a:r>
            <a:r>
              <a:rPr lang="en-US" sz="1800" dirty="0">
                <a:solidFill>
                  <a:srgbClr val="000000"/>
                </a:solidFill>
                <a:effectLst/>
                <a:latin typeface="Calibri" panose="020F0502020204030204" pitchFamily="34" charset="0"/>
              </a:rPr>
              <a:t> </a:t>
            </a:r>
            <a:endParaRPr lang="en-US" sz="1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Training Coordinator </a:t>
            </a:r>
            <a:r>
              <a:rPr lang="en-US" dirty="0">
                <a:latin typeface="Times New Roman" panose="02020603050405020304" pitchFamily="18" charset="0"/>
                <a:cs typeface="Times New Roman" panose="02020603050405020304" pitchFamily="18" charset="0"/>
              </a:rPr>
              <a:t>– Mr. </a:t>
            </a:r>
            <a:r>
              <a:rPr lang="en-US" dirty="0">
                <a:solidFill>
                  <a:srgbClr val="000000"/>
                </a:solidFill>
                <a:latin typeface="Calibri" panose="020F0502020204030204" pitchFamily="34" charset="0"/>
                <a:cs typeface="Times New Roman" panose="02020603050405020304" pitchFamily="18" charset="0"/>
              </a:rPr>
              <a:t>Shiva</a:t>
            </a:r>
            <a:endParaRPr lang="en-US" sz="1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Change Management Specialist – Mr. </a:t>
            </a:r>
            <a:r>
              <a:rPr lang="en-US" dirty="0">
                <a:latin typeface="Times New Roman" panose="02020603050405020304" pitchFamily="18" charset="0"/>
                <a:cs typeface="Times New Roman" panose="02020603050405020304" pitchFamily="18" charset="0"/>
              </a:rPr>
              <a:t>Navneet</a:t>
            </a:r>
            <a:endParaRPr lang="en-US" sz="18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Ø"/>
            </a:pPr>
            <a:r>
              <a:rPr lang="en-US" sz="1800" dirty="0">
                <a:latin typeface="Times New Roman" panose="02020603050405020304" pitchFamily="18" charset="0"/>
                <a:cs typeface="Times New Roman" panose="02020603050405020304" pitchFamily="18" charset="0"/>
              </a:rPr>
              <a:t>Vendor/Supplier Liaison – Mr</a:t>
            </a:r>
            <a:r>
              <a:rPr lang="en-US" dirty="0">
                <a:latin typeface="Times New Roman" panose="02020603050405020304" pitchFamily="18" charset="0"/>
                <a:cs typeface="Times New Roman" panose="02020603050405020304" pitchFamily="18" charset="0"/>
              </a:rPr>
              <a:t>. Sayan</a:t>
            </a:r>
            <a:endParaRPr lang="en-US"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55419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4E316-76DC-EFF2-6D85-D6F262FEEFA4}"/>
              </a:ext>
            </a:extLst>
          </p:cNvPr>
          <p:cNvSpPr>
            <a:spLocks noGrp="1"/>
          </p:cNvSpPr>
          <p:nvPr>
            <p:ph type="title"/>
          </p:nvPr>
        </p:nvSpPr>
        <p:spPr/>
        <p:txBody>
          <a:bodyPr/>
          <a:lstStyle/>
          <a:p>
            <a:r>
              <a:rPr lang="en-US" dirty="0"/>
              <a:t>Resources</a:t>
            </a:r>
          </a:p>
        </p:txBody>
      </p:sp>
      <p:sp>
        <p:nvSpPr>
          <p:cNvPr id="3" name="Content Placeholder 2">
            <a:extLst>
              <a:ext uri="{FF2B5EF4-FFF2-40B4-BE49-F238E27FC236}">
                <a16:creationId xmlns:a16="http://schemas.microsoft.com/office/drawing/2014/main" id="{64A0D3DB-E859-55DF-6BD0-7303512E716A}"/>
              </a:ext>
            </a:extLst>
          </p:cNvPr>
          <p:cNvSpPr>
            <a:spLocks noGrp="1"/>
          </p:cNvSpPr>
          <p:nvPr>
            <p:ph idx="1"/>
          </p:nvPr>
        </p:nvSpPr>
        <p:spPr/>
        <p:txBody>
          <a:bodyPr>
            <a:normAutofit fontScale="85000" lnSpcReduction="10000"/>
          </a:bodyPr>
          <a:lstStyle/>
          <a:p>
            <a:r>
              <a:rPr lang="en-US" b="1" dirty="0">
                <a:latin typeface="Times New Roman" panose="02020603050405020304" pitchFamily="18" charset="0"/>
                <a:cs typeface="Times New Roman" panose="02020603050405020304" pitchFamily="18" charset="0"/>
              </a:rPr>
              <a:t>Time</a:t>
            </a:r>
            <a:r>
              <a:rPr lang="en-US" dirty="0">
                <a:latin typeface="Times New Roman" panose="02020603050405020304" pitchFamily="18" charset="0"/>
                <a:cs typeface="Times New Roman" panose="02020603050405020304" pitchFamily="18" charset="0"/>
              </a:rPr>
              <a:t>: 12 months duration</a:t>
            </a:r>
          </a:p>
          <a:p>
            <a:r>
              <a:rPr lang="en-US" b="1" dirty="0">
                <a:latin typeface="Times New Roman" panose="02020603050405020304" pitchFamily="18" charset="0"/>
                <a:cs typeface="Times New Roman" panose="02020603050405020304" pitchFamily="18" charset="0"/>
              </a:rPr>
              <a:t>Budget </a:t>
            </a:r>
            <a:r>
              <a:rPr lang="en-US" dirty="0">
                <a:latin typeface="Times New Roman" panose="02020603050405020304" pitchFamily="18" charset="0"/>
                <a:cs typeface="Times New Roman" panose="02020603050405020304" pitchFamily="18" charset="0"/>
              </a:rPr>
              <a:t>: 9 crores</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Hardware Costs</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Software Costs</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Training Expenses</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Services Costs</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Third-Party Software Evaluation</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Site Visits</a:t>
            </a:r>
          </a:p>
          <a:p>
            <a:pPr>
              <a:buFont typeface="Wingdings" panose="05000000000000000000" pitchFamily="2" charset="2"/>
              <a:buChar char="§"/>
            </a:pPr>
            <a:r>
              <a:rPr lang="en-US" dirty="0">
                <a:latin typeface="Times New Roman" panose="02020603050405020304" pitchFamily="18" charset="0"/>
                <a:cs typeface="Times New Roman" panose="02020603050405020304" pitchFamily="18" charset="0"/>
              </a:rPr>
              <a:t>Miscellaneous Expenses</a:t>
            </a:r>
          </a:p>
          <a:p>
            <a:endParaRPr lang="en-US" dirty="0"/>
          </a:p>
        </p:txBody>
      </p:sp>
    </p:spTree>
    <p:extLst>
      <p:ext uri="{BB962C8B-B14F-4D97-AF65-F5344CB8AC3E}">
        <p14:creationId xmlns:p14="http://schemas.microsoft.com/office/powerpoint/2010/main" val="36274576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EA7912-6CDF-8763-EE44-C311F7702A32}"/>
              </a:ext>
            </a:extLst>
          </p:cNvPr>
          <p:cNvSpPr>
            <a:spLocks noGrp="1"/>
          </p:cNvSpPr>
          <p:nvPr>
            <p:ph type="title"/>
          </p:nvPr>
        </p:nvSpPr>
        <p:spPr/>
        <p:txBody>
          <a:bodyPr/>
          <a:lstStyle/>
          <a:p>
            <a:r>
              <a:rPr lang="en-US" dirty="0"/>
              <a:t>Risks and Dependencies</a:t>
            </a:r>
          </a:p>
        </p:txBody>
      </p:sp>
      <p:sp>
        <p:nvSpPr>
          <p:cNvPr id="3" name="Content Placeholder 2">
            <a:extLst>
              <a:ext uri="{FF2B5EF4-FFF2-40B4-BE49-F238E27FC236}">
                <a16:creationId xmlns:a16="http://schemas.microsoft.com/office/drawing/2014/main" id="{0DE42F54-E643-ECFF-7532-13282B80A9C6}"/>
              </a:ext>
            </a:extLst>
          </p:cNvPr>
          <p:cNvSpPr>
            <a:spLocks noGrp="1"/>
          </p:cNvSpPr>
          <p:nvPr>
            <p:ph idx="1"/>
          </p:nvPr>
        </p:nvSpPr>
        <p:spPr/>
        <p:txBody>
          <a:bodyPr/>
          <a:lstStyle/>
          <a:p>
            <a:r>
              <a:rPr lang="en-US" sz="1800" dirty="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a:t>
            </a:r>
            <a:r>
              <a:rPr lang="en-US" sz="1800" dirty="0">
                <a:solidFill>
                  <a:srgbClr val="000000"/>
                </a:solidFill>
                <a:effectLst/>
                <a:latin typeface="Times New Roman" panose="02020603050405020304" pitchFamily="18" charset="0"/>
                <a:cs typeface="Times New Roman" panose="02020603050405020304" pitchFamily="18" charset="0"/>
              </a:rPr>
              <a:t>Data Loss / Corruption During Migration.</a:t>
            </a:r>
          </a:p>
          <a:p>
            <a:r>
              <a:rPr lang="en-US" sz="2000" dirty="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Integration Failures with Legacy / External Systems</a:t>
            </a:r>
            <a:r>
              <a:rPr lang="en-US" sz="2000" dirty="0">
                <a:solidFill>
                  <a:srgbClr val="000000"/>
                </a:solidFill>
                <a:effectLst/>
                <a:latin typeface="Times New Roman" panose="02020603050405020304" pitchFamily="18" charset="0"/>
                <a:cs typeface="Times New Roman" panose="02020603050405020304" pitchFamily="18" charset="0"/>
              </a:rPr>
              <a:t>.</a:t>
            </a:r>
          </a:p>
          <a:p>
            <a:r>
              <a:rPr lang="en-US" sz="2000" dirty="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Change Resistance from Business Users</a:t>
            </a:r>
            <a:r>
              <a:rPr lang="en-US" sz="2000" dirty="0">
                <a:solidFill>
                  <a:srgbClr val="000000"/>
                </a:solidFill>
                <a:effectLst/>
                <a:latin typeface="Times New Roman" panose="02020603050405020304" pitchFamily="18" charset="0"/>
                <a:cs typeface="Times New Roman" panose="02020603050405020304" pitchFamily="18" charset="0"/>
              </a:rPr>
              <a:t>.</a:t>
            </a:r>
          </a:p>
          <a:p>
            <a:r>
              <a:rPr lang="en-US" sz="2000" dirty="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Security &amp; Compliance Gaps</a:t>
            </a:r>
          </a:p>
          <a:p>
            <a:r>
              <a:rPr lang="en-US" sz="2000" dirty="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Performance Degradation Post Go-Live</a:t>
            </a:r>
            <a:r>
              <a:rPr lang="en-US" sz="2000" dirty="0">
                <a:solidFill>
                  <a:srgbClr val="000000"/>
                </a:solidFill>
                <a:effectLst/>
                <a:latin typeface="Times New Roman" panose="02020603050405020304" pitchFamily="18" charset="0"/>
                <a:cs typeface="Times New Roman" panose="02020603050405020304" pitchFamily="18" charset="0"/>
              </a:rPr>
              <a:t>.</a:t>
            </a:r>
          </a:p>
          <a:p>
            <a:r>
              <a:rPr lang="en-US" sz="2000" dirty="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Availability of Business SMEs &amp; Data Stewards</a:t>
            </a:r>
          </a:p>
          <a:p>
            <a:r>
              <a:rPr lang="en-US" sz="2000" dirty="0">
                <a:solidFill>
                  <a:srgbClr val="000000"/>
                </a:solidFill>
                <a:latin typeface="Times New Roman" panose="02020603050405020304" pitchFamily="18" charset="0"/>
                <a:cs typeface="Times New Roman" panose="02020603050405020304" pitchFamily="18" charset="0"/>
                <a:sym typeface="Wingdings" panose="05000000000000000000" pitchFamily="2" charset="2"/>
              </a:rPr>
              <a:t>IT Security &amp; Compliance Approval</a:t>
            </a:r>
            <a:r>
              <a:rPr lang="en-US" sz="2000" dirty="0">
                <a:solidFill>
                  <a:srgbClr val="000000"/>
                </a:solidFill>
                <a:effectLst/>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624528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45E2B3D-1031-3C17-369A-E55269D240E2}"/>
              </a:ext>
            </a:extLst>
          </p:cNvPr>
          <p:cNvSpPr>
            <a:spLocks noGrp="1"/>
          </p:cNvSpPr>
          <p:nvPr>
            <p:ph idx="1"/>
          </p:nvPr>
        </p:nvSpPr>
        <p:spPr>
          <a:xfrm>
            <a:off x="1324946" y="979713"/>
            <a:ext cx="9830733" cy="699797"/>
          </a:xfrm>
        </p:spPr>
        <p:txBody>
          <a:bodyPr>
            <a:normAutofit fontScale="25000" lnSpcReduction="20000"/>
          </a:bodyPr>
          <a:lstStyle/>
          <a:p>
            <a:r>
              <a:rPr lang="en-US" sz="7200" dirty="0">
                <a:latin typeface="Times New Roman" panose="02020603050405020304" pitchFamily="18" charset="0"/>
                <a:cs typeface="Times New Roman" panose="02020603050405020304" pitchFamily="18" charset="0"/>
              </a:rPr>
              <a:t>     </a:t>
            </a:r>
          </a:p>
          <a:p>
            <a:pPr marL="0" indent="0">
              <a:buNone/>
            </a:pPr>
            <a:r>
              <a:rPr lang="en-US" sz="7200" dirty="0">
                <a:latin typeface="Times New Roman" panose="02020603050405020304" pitchFamily="18" charset="0"/>
                <a:cs typeface="Times New Roman" panose="02020603050405020304" pitchFamily="18" charset="0"/>
              </a:rPr>
              <a:t>Project Manager: Mr. Abhay</a:t>
            </a:r>
          </a:p>
          <a:p>
            <a:r>
              <a:rPr lang="en-US" dirty="0"/>
              <a:t>                                  </a:t>
            </a:r>
          </a:p>
        </p:txBody>
      </p:sp>
      <p:sp>
        <p:nvSpPr>
          <p:cNvPr id="4" name="TextBox 3">
            <a:extLst>
              <a:ext uri="{FF2B5EF4-FFF2-40B4-BE49-F238E27FC236}">
                <a16:creationId xmlns:a16="http://schemas.microsoft.com/office/drawing/2014/main" id="{79C7841F-2666-0B2B-FEC0-134704B96814}"/>
              </a:ext>
            </a:extLst>
          </p:cNvPr>
          <p:cNvSpPr txBox="1"/>
          <p:nvPr/>
        </p:nvSpPr>
        <p:spPr>
          <a:xfrm>
            <a:off x="2192695" y="3458166"/>
            <a:ext cx="8164286" cy="1015663"/>
          </a:xfrm>
          <a:prstGeom prst="rect">
            <a:avLst/>
          </a:prstGeom>
          <a:noFill/>
        </p:spPr>
        <p:txBody>
          <a:bodyPr wrap="square" rtlCol="0">
            <a:spAutoFit/>
          </a:bodyPr>
          <a:lstStyle/>
          <a:p>
            <a:r>
              <a:rPr lang="en-US" sz="6000" dirty="0">
                <a:latin typeface="Wide Latin" panose="020A0A07050505020404" pitchFamily="18" charset="0"/>
              </a:rPr>
              <a:t>Thank You</a:t>
            </a:r>
          </a:p>
        </p:txBody>
      </p:sp>
    </p:spTree>
    <p:extLst>
      <p:ext uri="{BB962C8B-B14F-4D97-AF65-F5344CB8AC3E}">
        <p14:creationId xmlns:p14="http://schemas.microsoft.com/office/powerpoint/2010/main" val="21570436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7" name="Rectangle 46">
            <a:extLst>
              <a:ext uri="{FF2B5EF4-FFF2-40B4-BE49-F238E27FC236}">
                <a16:creationId xmlns:a16="http://schemas.microsoft.com/office/drawing/2014/main" id="{FBDCECDC-EEE3-4128-AA5E-82A8C08796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7" y="0"/>
            <a:ext cx="121920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AB2EA78-AEB3-469B-9025-3B17201A457B}"/>
              </a:ext>
            </a:extLst>
          </p:cNvPr>
          <p:cNvSpPr>
            <a:spLocks noGrp="1"/>
          </p:cNvSpPr>
          <p:nvPr>
            <p:ph type="ctrTitle"/>
          </p:nvPr>
        </p:nvSpPr>
        <p:spPr>
          <a:xfrm>
            <a:off x="373224" y="335902"/>
            <a:ext cx="10782456" cy="989046"/>
          </a:xfrm>
        </p:spPr>
        <p:txBody>
          <a:bodyPr anchor="ctr">
            <a:normAutofit/>
          </a:bodyPr>
          <a:lstStyle/>
          <a:p>
            <a:pPr lvl="0"/>
            <a:r>
              <a:rPr lang="en-US" sz="4800" i="1" dirty="0">
                <a:solidFill>
                  <a:srgbClr val="FFFFFF"/>
                </a:solidFill>
              </a:rPr>
              <a:t>Situation</a:t>
            </a:r>
          </a:p>
        </p:txBody>
      </p:sp>
      <p:sp>
        <p:nvSpPr>
          <p:cNvPr id="49" name="Rectangle 48">
            <a:extLst>
              <a:ext uri="{FF2B5EF4-FFF2-40B4-BE49-F238E27FC236}">
                <a16:creationId xmlns:a16="http://schemas.microsoft.com/office/drawing/2014/main" id="{4260EDE0-989C-4E16-AF94-F652294D828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07" y="4953000"/>
            <a:ext cx="12188952" cy="1905000"/>
          </a:xfrm>
          <a:prstGeom prst="rect">
            <a:avLst/>
          </a:prstGeom>
          <a:solidFill>
            <a:srgbClr val="262626"/>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IN"/>
          </a:p>
        </p:txBody>
      </p:sp>
      <p:sp>
        <p:nvSpPr>
          <p:cNvPr id="6" name="TextBox 5">
            <a:extLst>
              <a:ext uri="{FF2B5EF4-FFF2-40B4-BE49-F238E27FC236}">
                <a16:creationId xmlns:a16="http://schemas.microsoft.com/office/drawing/2014/main" id="{4543E80C-319E-A93B-70A3-F036652BA397}"/>
              </a:ext>
            </a:extLst>
          </p:cNvPr>
          <p:cNvSpPr txBox="1"/>
          <p:nvPr/>
        </p:nvSpPr>
        <p:spPr>
          <a:xfrm>
            <a:off x="970384" y="1502229"/>
            <a:ext cx="8182947" cy="1200329"/>
          </a:xfrm>
          <a:prstGeom prst="rect">
            <a:avLst/>
          </a:prstGeom>
          <a:noFill/>
        </p:spPr>
        <p:txBody>
          <a:bodyPr wrap="square" rtlCol="0">
            <a:spAutoFit/>
          </a:bodyPr>
          <a:lstStyle/>
          <a:p>
            <a:r>
              <a:rPr lang="en-US" sz="1800" b="0" i="0" u="none" strike="noStrike" dirty="0">
                <a:solidFill>
                  <a:srgbClr val="000000"/>
                </a:solidFill>
                <a:effectLst/>
                <a:latin typeface="Times New Roman" panose="02020603050405020304" pitchFamily="18" charset="0"/>
                <a:cs typeface="Times New Roman" panose="02020603050405020304" pitchFamily="18" charset="0"/>
              </a:rPr>
              <a:t>To understand potential complexities in data migration, the current customer MDM assessment exercise focused on analyzing the integration architecture, data flow, data model, configurations (including cleanse functions, lookups, mappings, match, trust, user roles, queries, and packages), data volumetrics, and consumer systems use cases</a:t>
            </a:r>
            <a:r>
              <a:rPr lang="en-US" sz="1800" b="0" i="0" u="none" strike="noStrike" dirty="0">
                <a:solidFill>
                  <a:srgbClr val="000000"/>
                </a:solidFill>
                <a:effectLst/>
                <a:latin typeface="Schibsted Grotesk"/>
              </a:rPr>
              <a:t>.</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17146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2614DD-2E57-97C0-C8C1-BFA249B2BFE6}"/>
              </a:ext>
            </a:extLst>
          </p:cNvPr>
          <p:cNvSpPr>
            <a:spLocks noGrp="1"/>
          </p:cNvSpPr>
          <p:nvPr>
            <p:ph type="title"/>
          </p:nvPr>
        </p:nvSpPr>
        <p:spPr/>
        <p:txBody>
          <a:bodyPr/>
          <a:lstStyle/>
          <a:p>
            <a:r>
              <a:rPr lang="en-US" dirty="0"/>
              <a:t>Purpose Statement(Goal)</a:t>
            </a:r>
          </a:p>
        </p:txBody>
      </p:sp>
      <p:sp>
        <p:nvSpPr>
          <p:cNvPr id="3" name="Content Placeholder 2">
            <a:extLst>
              <a:ext uri="{FF2B5EF4-FFF2-40B4-BE49-F238E27FC236}">
                <a16:creationId xmlns:a16="http://schemas.microsoft.com/office/drawing/2014/main" id="{6F612A64-0E42-20A0-2EB9-238076F035ED}"/>
              </a:ext>
            </a:extLst>
          </p:cNvPr>
          <p:cNvSpPr>
            <a:spLocks noGrp="1"/>
          </p:cNvSpPr>
          <p:nvPr>
            <p:ph idx="1"/>
          </p:nvPr>
        </p:nvSpPr>
        <p:spPr/>
        <p:txBody>
          <a:bodyPr/>
          <a:lstStyle/>
          <a:p>
            <a:r>
              <a:rPr lang="en-US" sz="1800" b="0" i="0" u="none" strike="noStrike" dirty="0">
                <a:solidFill>
                  <a:srgbClr val="000000"/>
                </a:solidFill>
                <a:effectLst/>
                <a:latin typeface="Times New Roman" panose="02020603050405020304" pitchFamily="18" charset="0"/>
                <a:cs typeface="Times New Roman" panose="02020603050405020304" pitchFamily="18" charset="0"/>
              </a:rPr>
              <a:t>To modernize Aviva’s MDM system by migrating to a cloud-based platform , enabling better data quality, real-time access, improved scalability , stronger compliance , seamless  integration with enterprise systems, enhanced data governance, cost optimization, and support for long – term digital transformation and innovation.</a:t>
            </a:r>
          </a:p>
          <a:p>
            <a:r>
              <a:rPr lang="en-US" sz="1800" b="0" i="0" u="none" strike="noStrike" dirty="0">
                <a:solidFill>
                  <a:srgbClr val="000000"/>
                </a:solidFill>
                <a:effectLst/>
                <a:latin typeface="Times New Roman" panose="02020603050405020304" pitchFamily="18" charset="0"/>
                <a:cs typeface="Times New Roman" panose="02020603050405020304" pitchFamily="18" charset="0"/>
              </a:rPr>
              <a:t> </a:t>
            </a: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662520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279C10-4974-D5ED-36E2-99A9DECF7F59}"/>
              </a:ext>
            </a:extLst>
          </p:cNvPr>
          <p:cNvSpPr>
            <a:spLocks noGrp="1"/>
          </p:cNvSpPr>
          <p:nvPr>
            <p:ph type="title"/>
          </p:nvPr>
        </p:nvSpPr>
        <p:spPr/>
        <p:txBody>
          <a:bodyPr/>
          <a:lstStyle/>
          <a:p>
            <a:r>
              <a:rPr lang="en-US" dirty="0"/>
              <a:t>Project Objectives</a:t>
            </a:r>
          </a:p>
        </p:txBody>
      </p:sp>
      <p:sp>
        <p:nvSpPr>
          <p:cNvPr id="3" name="Content Placeholder 2">
            <a:extLst>
              <a:ext uri="{FF2B5EF4-FFF2-40B4-BE49-F238E27FC236}">
                <a16:creationId xmlns:a16="http://schemas.microsoft.com/office/drawing/2014/main" id="{E4ED2BA9-DAAB-6194-9A90-BFD056C8846D}"/>
              </a:ext>
            </a:extLst>
          </p:cNvPr>
          <p:cNvSpPr>
            <a:spLocks noGrp="1"/>
          </p:cNvSpPr>
          <p:nvPr>
            <p:ph idx="1"/>
          </p:nvPr>
        </p:nvSpPr>
        <p:spPr/>
        <p:txBody>
          <a:bodyPr>
            <a:normAutofit/>
          </a:bodyPr>
          <a:lstStyle/>
          <a:p>
            <a:r>
              <a:rPr lang="en-US" sz="1800" b="1" i="1" u="none" strike="noStrike" dirty="0">
                <a:solidFill>
                  <a:schemeClr val="tx1"/>
                </a:solidFill>
                <a:effectLst/>
                <a:latin typeface="Times New Roman" panose="02020603050405020304" pitchFamily="18" charset="0"/>
                <a:cs typeface="Times New Roman" panose="02020603050405020304" pitchFamily="18" charset="0"/>
              </a:rPr>
              <a:t>“Based on the discovery exercise, we understand Aviva’s Master Data Management Modernization objective through three lenses”</a:t>
            </a:r>
            <a:r>
              <a:rPr lang="en-US" sz="1800" dirty="0">
                <a:solidFill>
                  <a:schemeClr val="tx1"/>
                </a:solidFill>
                <a:latin typeface="Times New Roman" panose="02020603050405020304" pitchFamily="18" charset="0"/>
                <a:cs typeface="Times New Roman" panose="02020603050405020304" pitchFamily="18" charset="0"/>
              </a:rPr>
              <a:t>. </a:t>
            </a:r>
            <a:r>
              <a:rPr lang="en-US" sz="1800" dirty="0">
                <a:latin typeface="Times New Roman" panose="02020603050405020304" pitchFamily="18" charset="0"/>
                <a:cs typeface="Times New Roman" panose="02020603050405020304" pitchFamily="18" charset="0"/>
              </a:rPr>
              <a:t>The main objectives include:</a:t>
            </a:r>
          </a:p>
          <a:p>
            <a:pPr marL="0" indent="0">
              <a:buNone/>
            </a:pPr>
            <a:r>
              <a:rPr lang="en-US" sz="1800" dirty="0">
                <a:latin typeface="Times New Roman" panose="02020603050405020304" pitchFamily="18" charset="0"/>
                <a:cs typeface="Times New Roman" panose="02020603050405020304" pitchFamily="18" charset="0"/>
                <a:sym typeface="Wingdings" panose="05000000000000000000" pitchFamily="2" charset="2"/>
              </a:rPr>
              <a:t></a:t>
            </a:r>
            <a:r>
              <a:rPr lang="en-US" sz="1800" b="1" i="0" u="none" strike="noStrike" dirty="0">
                <a:solidFill>
                  <a:srgbClr val="000000"/>
                </a:solidFill>
                <a:effectLst/>
                <a:latin typeface="Times New Roman" panose="02020603050405020304" pitchFamily="18" charset="0"/>
                <a:cs typeface="Times New Roman" panose="02020603050405020304" pitchFamily="18" charset="0"/>
              </a:rPr>
              <a:t>Process</a:t>
            </a:r>
            <a:r>
              <a:rPr lang="en-US" sz="1800" dirty="0">
                <a:latin typeface="Times New Roman" panose="02020603050405020304" pitchFamily="18" charset="0"/>
                <a:cs typeface="Times New Roman" panose="02020603050405020304" pitchFamily="18" charset="0"/>
              </a:rPr>
              <a:t>: </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Simplify and Standardize Customer MDM processes to improve data quality and data retrieval. </a:t>
            </a:r>
            <a:r>
              <a:rPr lang="en-US" sz="1800" dirty="0">
                <a:latin typeface="Times New Roman" panose="02020603050405020304" pitchFamily="18" charset="0"/>
                <a:cs typeface="Times New Roman" panose="02020603050405020304" pitchFamily="18" charset="0"/>
                <a:sym typeface="Wingdings" panose="05000000000000000000" pitchFamily="2" charset="2"/>
              </a:rPr>
              <a:t></a:t>
            </a:r>
            <a:r>
              <a:rPr lang="en-US" sz="1800" b="1" i="0" u="none" strike="noStrike" dirty="0">
                <a:solidFill>
                  <a:srgbClr val="000000"/>
                </a:solidFill>
                <a:effectLst/>
                <a:latin typeface="Times New Roman" panose="02020603050405020304" pitchFamily="18" charset="0"/>
                <a:cs typeface="Times New Roman" panose="02020603050405020304" pitchFamily="18" charset="0"/>
              </a:rPr>
              <a:t>Tool</a:t>
            </a:r>
            <a:r>
              <a:rPr lang="en-US" sz="1800" b="0" i="0" dirty="0">
                <a:solidFill>
                  <a:srgbClr val="000000"/>
                </a:solidFill>
                <a:effectLst/>
                <a:latin typeface="Times New Roman" panose="02020603050405020304" pitchFamily="18" charset="0"/>
                <a:cs typeface="Times New Roman" panose="02020603050405020304" pitchFamily="18" charset="0"/>
              </a:rPr>
              <a:t>​</a:t>
            </a:r>
            <a:r>
              <a:rPr lang="en-US" sz="1800" dirty="0">
                <a:latin typeface="Times New Roman" panose="02020603050405020304" pitchFamily="18" charset="0"/>
                <a:cs typeface="Times New Roman" panose="02020603050405020304" pitchFamily="18" charset="0"/>
              </a:rPr>
              <a:t>: </a:t>
            </a:r>
            <a:r>
              <a:rPr lang="en-US" sz="1800" b="0" i="0" u="none" strike="noStrike" dirty="0">
                <a:solidFill>
                  <a:srgbClr val="111111"/>
                </a:solidFill>
                <a:effectLst/>
                <a:latin typeface="Times New Roman" panose="02020603050405020304" pitchFamily="18" charset="0"/>
                <a:cs typeface="Times New Roman" panose="02020603050405020304" pitchFamily="18" charset="0"/>
              </a:rPr>
              <a:t>Improve integration capabilities with other enterprise systems and data sources.</a:t>
            </a:r>
          </a:p>
          <a:p>
            <a:pPr marL="0" indent="0">
              <a:buNone/>
            </a:pPr>
            <a:r>
              <a:rPr lang="en-US" sz="1800" dirty="0">
                <a:solidFill>
                  <a:srgbClr val="111111"/>
                </a:solidFill>
                <a:latin typeface="Times New Roman" panose="02020603050405020304" pitchFamily="18" charset="0"/>
                <a:cs typeface="Times New Roman" panose="02020603050405020304" pitchFamily="18" charset="0"/>
              </a:rPr>
              <a:t>              </a:t>
            </a:r>
            <a:r>
              <a:rPr lang="en-US" sz="1800" b="0" i="0" u="none" strike="noStrike" dirty="0">
                <a:solidFill>
                  <a:srgbClr val="111111"/>
                </a:solidFill>
                <a:effectLst/>
                <a:latin typeface="Times New Roman" panose="02020603050405020304" pitchFamily="18" charset="0"/>
                <a:cs typeface="Times New Roman" panose="02020603050405020304" pitchFamily="18" charset="0"/>
              </a:rPr>
              <a:t>Leverage the scalability of SaaS MDM to handle increasing data volumes and complexity.</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 </a:t>
            </a:r>
            <a:endParaRPr lang="en-US" sz="1800" b="0" i="0" u="none" strike="noStrike" dirty="0">
              <a:solidFill>
                <a:srgbClr val="111111"/>
              </a:solidFill>
              <a:effectLst/>
              <a:latin typeface="Times New Roman" panose="02020603050405020304" pitchFamily="18" charset="0"/>
              <a:cs typeface="Times New Roman" panose="02020603050405020304" pitchFamily="18" charset="0"/>
            </a:endParaRPr>
          </a:p>
          <a:p>
            <a:pPr marL="0" indent="0">
              <a:buNone/>
            </a:pPr>
            <a:r>
              <a:rPr lang="en-US" sz="1800" dirty="0">
                <a:latin typeface="Times New Roman" panose="02020603050405020304" pitchFamily="18" charset="0"/>
                <a:cs typeface="Times New Roman" panose="02020603050405020304" pitchFamily="18" charset="0"/>
                <a:sym typeface="Wingdings" panose="05000000000000000000" pitchFamily="2" charset="2"/>
              </a:rPr>
              <a:t></a:t>
            </a:r>
            <a:r>
              <a:rPr lang="en-US" sz="1800" b="1" dirty="0">
                <a:latin typeface="Times New Roman" panose="02020603050405020304" pitchFamily="18" charset="0"/>
                <a:cs typeface="Times New Roman" panose="02020603050405020304" pitchFamily="18" charset="0"/>
              </a:rPr>
              <a:t>People</a:t>
            </a:r>
            <a:r>
              <a:rPr lang="en-US" sz="1800" dirty="0">
                <a:latin typeface="Times New Roman" panose="02020603050405020304" pitchFamily="18" charset="0"/>
                <a:cs typeface="Times New Roman" panose="02020603050405020304" pitchFamily="18" charset="0"/>
              </a:rPr>
              <a:t> : </a:t>
            </a:r>
            <a:r>
              <a:rPr lang="en-US" sz="1800" b="0" i="0" u="none" strike="noStrike" dirty="0">
                <a:solidFill>
                  <a:srgbClr val="000000"/>
                </a:solidFill>
                <a:effectLst/>
                <a:latin typeface="Times New Roman" panose="02020603050405020304" pitchFamily="18" charset="0"/>
                <a:cs typeface="Times New Roman" panose="02020603050405020304" pitchFamily="18" charset="0"/>
              </a:rPr>
              <a:t>Enhance the usability and accessibility of the Customer MDM system for business users and data stewards. </a:t>
            </a:r>
            <a:endParaRPr lang="en-US" sz="1800"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11884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E66445-59FF-5A08-CEF1-85348F5CFEE9}"/>
              </a:ext>
            </a:extLst>
          </p:cNvPr>
          <p:cNvSpPr>
            <a:spLocks noGrp="1"/>
          </p:cNvSpPr>
          <p:nvPr>
            <p:ph type="title"/>
          </p:nvPr>
        </p:nvSpPr>
        <p:spPr/>
        <p:txBody>
          <a:bodyPr/>
          <a:lstStyle/>
          <a:p>
            <a:r>
              <a:rPr lang="en-US" dirty="0"/>
              <a:t>Success Criteria</a:t>
            </a:r>
          </a:p>
        </p:txBody>
      </p:sp>
      <p:sp>
        <p:nvSpPr>
          <p:cNvPr id="3" name="Content Placeholder 2">
            <a:extLst>
              <a:ext uri="{FF2B5EF4-FFF2-40B4-BE49-F238E27FC236}">
                <a16:creationId xmlns:a16="http://schemas.microsoft.com/office/drawing/2014/main" id="{99EAA5FD-9719-C0A2-0518-870F9231941E}"/>
              </a:ext>
            </a:extLst>
          </p:cNvPr>
          <p:cNvSpPr>
            <a:spLocks noGrp="1"/>
          </p:cNvSpPr>
          <p:nvPr>
            <p:ph idx="1"/>
          </p:nvPr>
        </p:nvSpPr>
        <p:spPr/>
        <p:txBody>
          <a:bodyPr/>
          <a:lstStyle/>
          <a:p>
            <a:pPr>
              <a:buFont typeface="Wingdings" panose="05000000000000000000" pitchFamily="2" charset="2"/>
              <a:buChar char="Ø"/>
            </a:pPr>
            <a:r>
              <a:rPr lang="en-US" dirty="0"/>
              <a:t>System Performance &amp; </a:t>
            </a:r>
            <a:r>
              <a:rPr lang="en-US" dirty="0" err="1"/>
              <a:t>Scalabiility</a:t>
            </a:r>
            <a:endParaRPr lang="en-US" dirty="0"/>
          </a:p>
          <a:p>
            <a:pPr>
              <a:buFont typeface="Wingdings" panose="05000000000000000000" pitchFamily="2" charset="2"/>
              <a:buChar char="Ø"/>
            </a:pPr>
            <a:r>
              <a:rPr lang="en-US" dirty="0"/>
              <a:t>Zero Business Disruption</a:t>
            </a:r>
          </a:p>
          <a:p>
            <a:pPr>
              <a:buFont typeface="Wingdings" panose="05000000000000000000" pitchFamily="2" charset="2"/>
              <a:buChar char="Ø"/>
            </a:pPr>
            <a:r>
              <a:rPr lang="en-US" dirty="0"/>
              <a:t>Increase Customer Satisfaction </a:t>
            </a:r>
          </a:p>
          <a:p>
            <a:pPr>
              <a:buFont typeface="Wingdings" panose="05000000000000000000" pitchFamily="2" charset="2"/>
              <a:buChar char="Ø"/>
            </a:pPr>
            <a:r>
              <a:rPr lang="en-US" dirty="0"/>
              <a:t>Security Compliance</a:t>
            </a:r>
          </a:p>
          <a:p>
            <a:pPr>
              <a:buFont typeface="Wingdings" panose="05000000000000000000" pitchFamily="2" charset="2"/>
              <a:buChar char="Ø"/>
            </a:pPr>
            <a:r>
              <a:rPr lang="en-US" dirty="0"/>
              <a:t>User Acceptance &amp; Adoption</a:t>
            </a:r>
          </a:p>
        </p:txBody>
      </p:sp>
    </p:spTree>
    <p:extLst>
      <p:ext uri="{BB962C8B-B14F-4D97-AF65-F5344CB8AC3E}">
        <p14:creationId xmlns:p14="http://schemas.microsoft.com/office/powerpoint/2010/main" val="3583178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CBADCC-9929-5773-D503-BB7EE091D2E8}"/>
              </a:ext>
            </a:extLst>
          </p:cNvPr>
          <p:cNvSpPr>
            <a:spLocks noGrp="1"/>
          </p:cNvSpPr>
          <p:nvPr>
            <p:ph type="title"/>
          </p:nvPr>
        </p:nvSpPr>
        <p:spPr/>
        <p:txBody>
          <a:bodyPr/>
          <a:lstStyle/>
          <a:p>
            <a:r>
              <a:rPr lang="en-US" dirty="0"/>
              <a:t>Methods and approach</a:t>
            </a:r>
          </a:p>
        </p:txBody>
      </p:sp>
      <p:sp>
        <p:nvSpPr>
          <p:cNvPr id="3" name="Content Placeholder 2">
            <a:extLst>
              <a:ext uri="{FF2B5EF4-FFF2-40B4-BE49-F238E27FC236}">
                <a16:creationId xmlns:a16="http://schemas.microsoft.com/office/drawing/2014/main" id="{4704CE63-E8F9-EC88-2BC8-7C31E74B279E}"/>
              </a:ext>
            </a:extLst>
          </p:cNvPr>
          <p:cNvSpPr>
            <a:spLocks noGrp="1"/>
          </p:cNvSpPr>
          <p:nvPr>
            <p:ph idx="1"/>
          </p:nvPr>
        </p:nvSpPr>
        <p:spPr/>
        <p:txBody>
          <a:bodyPr/>
          <a:lstStyle/>
          <a:p>
            <a:r>
              <a:rPr lang="en-US" b="1" dirty="0">
                <a:latin typeface="Times New Roman" panose="02020603050405020304" pitchFamily="18" charset="0"/>
                <a:cs typeface="Times New Roman" panose="02020603050405020304" pitchFamily="18" charset="0"/>
              </a:rPr>
              <a:t>Selection Process:</a:t>
            </a:r>
          </a:p>
          <a:p>
            <a:r>
              <a:rPr lang="en-US" dirty="0">
                <a:latin typeface="Times New Roman" panose="02020603050405020304" pitchFamily="18" charset="0"/>
                <a:cs typeface="Times New Roman" panose="02020603050405020304" pitchFamily="18" charset="0"/>
              </a:rPr>
              <a:t>Requirement Gathering</a:t>
            </a:r>
          </a:p>
          <a:p>
            <a:r>
              <a:rPr lang="en-US" dirty="0">
                <a:latin typeface="Times New Roman" panose="02020603050405020304" pitchFamily="18" charset="0"/>
                <a:cs typeface="Times New Roman" panose="02020603050405020304" pitchFamily="18" charset="0"/>
              </a:rPr>
              <a:t>RFI/RFP Process</a:t>
            </a:r>
          </a:p>
          <a:p>
            <a:r>
              <a:rPr lang="en-US" dirty="0">
                <a:latin typeface="Times New Roman" panose="02020603050405020304" pitchFamily="18" charset="0"/>
                <a:cs typeface="Times New Roman" panose="02020603050405020304" pitchFamily="18" charset="0"/>
              </a:rPr>
              <a:t>Evaluation Criteria</a:t>
            </a:r>
          </a:p>
          <a:p>
            <a:r>
              <a:rPr lang="en-US" dirty="0">
                <a:latin typeface="Times New Roman" panose="02020603050405020304" pitchFamily="18" charset="0"/>
                <a:cs typeface="Times New Roman" panose="02020603050405020304" pitchFamily="18" charset="0"/>
              </a:rPr>
              <a:t>POC Execution</a:t>
            </a:r>
          </a:p>
          <a:p>
            <a:r>
              <a:rPr lang="en-US" dirty="0">
                <a:latin typeface="Times New Roman" panose="02020603050405020304" pitchFamily="18" charset="0"/>
                <a:cs typeface="Times New Roman" panose="02020603050405020304" pitchFamily="18" charset="0"/>
              </a:rPr>
              <a:t>Final Selection</a:t>
            </a:r>
          </a:p>
          <a:p>
            <a:endParaRPr lang="en-US" dirty="0"/>
          </a:p>
          <a:p>
            <a:endParaRPr lang="en-US" dirty="0"/>
          </a:p>
        </p:txBody>
      </p:sp>
    </p:spTree>
    <p:extLst>
      <p:ext uri="{BB962C8B-B14F-4D97-AF65-F5344CB8AC3E}">
        <p14:creationId xmlns:p14="http://schemas.microsoft.com/office/powerpoint/2010/main" val="23402640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511E17-5EAF-A13C-DE36-2515883184BA}"/>
              </a:ext>
            </a:extLst>
          </p:cNvPr>
          <p:cNvSpPr>
            <a:spLocks noGrp="1"/>
          </p:cNvSpPr>
          <p:nvPr>
            <p:ph type="title"/>
          </p:nvPr>
        </p:nvSpPr>
        <p:spPr/>
        <p:txBody>
          <a:bodyPr/>
          <a:lstStyle/>
          <a:p>
            <a:r>
              <a:rPr lang="en-US" dirty="0"/>
              <a:t>Methods and approach</a:t>
            </a:r>
          </a:p>
        </p:txBody>
      </p:sp>
      <p:sp>
        <p:nvSpPr>
          <p:cNvPr id="3" name="Content Placeholder 2">
            <a:extLst>
              <a:ext uri="{FF2B5EF4-FFF2-40B4-BE49-F238E27FC236}">
                <a16:creationId xmlns:a16="http://schemas.microsoft.com/office/drawing/2014/main" id="{5AF4D555-37CA-A779-606D-9B04368458A5}"/>
              </a:ext>
            </a:extLst>
          </p:cNvPr>
          <p:cNvSpPr>
            <a:spLocks noGrp="1"/>
          </p:cNvSpPr>
          <p:nvPr>
            <p:ph idx="1"/>
          </p:nvPr>
        </p:nvSpPr>
        <p:spPr/>
        <p:txBody>
          <a:bodyPr>
            <a:normAutofit/>
          </a:bodyPr>
          <a:lstStyle/>
          <a:p>
            <a:pPr marL="0" indent="0">
              <a:buNone/>
            </a:pPr>
            <a:r>
              <a:rPr lang="en-US" b="1" dirty="0">
                <a:latin typeface="Times New Roman" panose="02020603050405020304" pitchFamily="18" charset="0"/>
                <a:cs typeface="Times New Roman" panose="02020603050405020304" pitchFamily="18" charset="0"/>
              </a:rPr>
              <a:t>Selection Committee:</a:t>
            </a:r>
          </a:p>
          <a:p>
            <a:pPr marL="0" indent="0">
              <a:buNone/>
            </a:pPr>
            <a:r>
              <a:rPr lang="en-US" dirty="0">
                <a:latin typeface="Times New Roman" panose="02020603050405020304" pitchFamily="18" charset="0"/>
                <a:cs typeface="Times New Roman" panose="02020603050405020304" pitchFamily="18" charset="0"/>
              </a:rPr>
              <a:t>a. Business Stakeholders</a:t>
            </a:r>
          </a:p>
          <a:p>
            <a:pPr marL="0" indent="0">
              <a:buNone/>
            </a:pPr>
            <a:r>
              <a:rPr lang="en-US" dirty="0">
                <a:latin typeface="Times New Roman" panose="02020603050405020304" pitchFamily="18" charset="0"/>
                <a:cs typeface="Times New Roman" panose="02020603050405020304" pitchFamily="18" charset="0"/>
              </a:rPr>
              <a:t>b. IT Architects &amp; Data Governance Leads</a:t>
            </a:r>
          </a:p>
          <a:p>
            <a:pPr marL="0" indent="0">
              <a:buNone/>
            </a:pPr>
            <a:r>
              <a:rPr lang="en-US" dirty="0">
                <a:latin typeface="Times New Roman" panose="02020603050405020304" pitchFamily="18" charset="0"/>
                <a:cs typeface="Times New Roman" panose="02020603050405020304" pitchFamily="18" charset="0"/>
              </a:rPr>
              <a:t>c. MDM Product Owners</a:t>
            </a:r>
          </a:p>
          <a:p>
            <a:pPr marL="0" indent="0">
              <a:buNone/>
            </a:pPr>
            <a:r>
              <a:rPr lang="en-US" dirty="0">
                <a:latin typeface="Times New Roman" panose="02020603050405020304" pitchFamily="18" charset="0"/>
                <a:cs typeface="Times New Roman" panose="02020603050405020304" pitchFamily="18" charset="0"/>
              </a:rPr>
              <a:t>d. Security &amp; Compliance Officers</a:t>
            </a:r>
          </a:p>
          <a:p>
            <a:pPr marL="0" indent="0">
              <a:buNone/>
            </a:pPr>
            <a:r>
              <a:rPr lang="en-US" dirty="0">
                <a:latin typeface="Times New Roman" panose="02020603050405020304" pitchFamily="18" charset="0"/>
                <a:cs typeface="Times New Roman" panose="02020603050405020304" pitchFamily="18" charset="0"/>
              </a:rPr>
              <a:t>e. Project Management Team</a:t>
            </a:r>
            <a:endParaRPr lang="en-US" dirty="0"/>
          </a:p>
        </p:txBody>
      </p:sp>
    </p:spTree>
    <p:extLst>
      <p:ext uri="{BB962C8B-B14F-4D97-AF65-F5344CB8AC3E}">
        <p14:creationId xmlns:p14="http://schemas.microsoft.com/office/powerpoint/2010/main" val="25815105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C2079-B9F8-83D6-94CF-D2A9BCB55869}"/>
              </a:ext>
            </a:extLst>
          </p:cNvPr>
          <p:cNvSpPr>
            <a:spLocks noGrp="1"/>
          </p:cNvSpPr>
          <p:nvPr>
            <p:ph type="title"/>
          </p:nvPr>
        </p:nvSpPr>
        <p:spPr/>
        <p:txBody>
          <a:bodyPr/>
          <a:lstStyle/>
          <a:p>
            <a:r>
              <a:rPr lang="en-US" dirty="0"/>
              <a:t>Methods and approach</a:t>
            </a:r>
          </a:p>
        </p:txBody>
      </p:sp>
      <p:sp>
        <p:nvSpPr>
          <p:cNvPr id="3" name="Content Placeholder 2">
            <a:extLst>
              <a:ext uri="{FF2B5EF4-FFF2-40B4-BE49-F238E27FC236}">
                <a16:creationId xmlns:a16="http://schemas.microsoft.com/office/drawing/2014/main" id="{700D6836-8A2E-4621-87F5-52D592B4F033}"/>
              </a:ext>
            </a:extLst>
          </p:cNvPr>
          <p:cNvSpPr>
            <a:spLocks noGrp="1"/>
          </p:cNvSpPr>
          <p:nvPr>
            <p:ph idx="1"/>
          </p:nvPr>
        </p:nvSpPr>
        <p:spPr>
          <a:xfrm>
            <a:off x="1066800" y="1884267"/>
            <a:ext cx="10058400" cy="3760891"/>
          </a:xfrm>
        </p:spPr>
        <p:txBody>
          <a:bodyPr>
            <a:noAutofit/>
          </a:bodyPr>
          <a:lstStyle/>
          <a:p>
            <a:r>
              <a:rPr lang="en-US" b="1" dirty="0">
                <a:latin typeface="Times New Roman" panose="02020603050405020304" pitchFamily="18" charset="0"/>
                <a:cs typeface="Times New Roman" panose="02020603050405020304" pitchFamily="18" charset="0"/>
              </a:rPr>
              <a:t>Defined Requirements:</a:t>
            </a:r>
          </a:p>
          <a:p>
            <a:r>
              <a:rPr lang="en-US" b="1" dirty="0">
                <a:latin typeface="Times New Roman" panose="02020603050405020304" pitchFamily="18" charset="0"/>
                <a:cs typeface="Times New Roman" panose="02020603050405020304" pitchFamily="18" charset="0"/>
              </a:rPr>
              <a:t>a. Functional Requirements:</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Golden Record Management.</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Data Stewardship &amp; Governance Console.</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Real – time &amp; Batch Integration Support.</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Customizable Hierarchy Management.</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D</a:t>
            </a:r>
            <a:r>
              <a:rPr lang="en-US" dirty="0">
                <a:latin typeface="Times New Roman" panose="02020603050405020304" pitchFamily="18" charset="0"/>
                <a:cs typeface="Times New Roman" panose="02020603050405020304" pitchFamily="18" charset="0"/>
              </a:rPr>
              <a:t>ata Lineage &amp; Audit Trails .</a:t>
            </a:r>
          </a:p>
          <a:p>
            <a:endParaRPr lang="en-US" sz="2000" dirty="0"/>
          </a:p>
        </p:txBody>
      </p:sp>
    </p:spTree>
    <p:extLst>
      <p:ext uri="{BB962C8B-B14F-4D97-AF65-F5344CB8AC3E}">
        <p14:creationId xmlns:p14="http://schemas.microsoft.com/office/powerpoint/2010/main" val="9988997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C3C86-9B6F-0BC7-E63E-13D839E221F9}"/>
              </a:ext>
            </a:extLst>
          </p:cNvPr>
          <p:cNvSpPr>
            <a:spLocks noGrp="1"/>
          </p:cNvSpPr>
          <p:nvPr>
            <p:ph type="title"/>
          </p:nvPr>
        </p:nvSpPr>
        <p:spPr/>
        <p:txBody>
          <a:bodyPr/>
          <a:lstStyle/>
          <a:p>
            <a:r>
              <a:rPr lang="en-US" dirty="0"/>
              <a:t>Methods and approach</a:t>
            </a:r>
          </a:p>
        </p:txBody>
      </p:sp>
      <p:sp>
        <p:nvSpPr>
          <p:cNvPr id="3" name="Content Placeholder 2">
            <a:extLst>
              <a:ext uri="{FF2B5EF4-FFF2-40B4-BE49-F238E27FC236}">
                <a16:creationId xmlns:a16="http://schemas.microsoft.com/office/drawing/2014/main" id="{42C9E909-46CB-75AB-1574-A5A0F15D0EF8}"/>
              </a:ext>
            </a:extLst>
          </p:cNvPr>
          <p:cNvSpPr>
            <a:spLocks noGrp="1"/>
          </p:cNvSpPr>
          <p:nvPr>
            <p:ph idx="1"/>
          </p:nvPr>
        </p:nvSpPr>
        <p:spPr/>
        <p:txBody>
          <a:bodyPr>
            <a:normAutofit lnSpcReduction="10000"/>
          </a:bodyPr>
          <a:lstStyle/>
          <a:p>
            <a:r>
              <a:rPr lang="en-US" b="1" dirty="0">
                <a:latin typeface="Times New Roman" panose="02020603050405020304" pitchFamily="18" charset="0"/>
                <a:cs typeface="Times New Roman" panose="02020603050405020304" pitchFamily="18" charset="0"/>
              </a:rPr>
              <a:t>b. Non-Functional Requirements:</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Scalability.</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High Availability &amp; Reliability.</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Security &amp; Compliance.</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a:t>
            </a:r>
            <a:r>
              <a:rPr lang="en-US" dirty="0">
                <a:latin typeface="Times New Roman" panose="02020603050405020304" pitchFamily="18" charset="0"/>
                <a:cs typeface="Times New Roman" panose="02020603050405020304" pitchFamily="18" charset="0"/>
              </a:rPr>
              <a:t>Performance.</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Disaster Recovery</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Cloud - Native</a:t>
            </a:r>
            <a:r>
              <a:rPr lang="en-US" dirty="0">
                <a:latin typeface="Times New Roman" panose="02020603050405020304" pitchFamily="18" charset="0"/>
                <a:cs typeface="Times New Roman" panose="02020603050405020304" pitchFamily="18" charset="0"/>
              </a:rPr>
              <a:t>.</a:t>
            </a:r>
          </a:p>
          <a:p>
            <a:pPr marL="0" indent="0">
              <a:buNone/>
            </a:pPr>
            <a:r>
              <a:rPr lang="en-US" dirty="0">
                <a:latin typeface="Times New Roman" panose="02020603050405020304" pitchFamily="18" charset="0"/>
                <a:cs typeface="Times New Roman" panose="02020603050405020304" pitchFamily="18" charset="0"/>
                <a:sym typeface="Wingdings" panose="05000000000000000000" pitchFamily="2" charset="2"/>
              </a:rPr>
              <a:t>Support &amp; Documentation</a:t>
            </a:r>
            <a:r>
              <a:rPr lang="en-US" dirty="0">
                <a:latin typeface="Times New Roman" panose="02020603050405020304" pitchFamily="18" charset="0"/>
                <a:cs typeface="Times New Roman" panose="02020603050405020304" pitchFamily="18" charset="0"/>
              </a:rPr>
              <a:t>.</a:t>
            </a:r>
          </a:p>
          <a:p>
            <a:pPr marL="0" indent="0">
              <a:buNone/>
            </a:pPr>
            <a:endParaRPr lang="en-US" dirty="0">
              <a:latin typeface="Times New Roman" panose="02020603050405020304" pitchFamily="18" charset="0"/>
              <a:cs typeface="Times New Roman" panose="02020603050405020304" pitchFamily="18" charset="0"/>
            </a:endParaRPr>
          </a:p>
          <a:p>
            <a:pPr marL="0" indent="0">
              <a:buNone/>
            </a:pP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26325225"/>
      </p:ext>
    </p:extLst>
  </p:cSld>
  <p:clrMapOvr>
    <a:masterClrMapping/>
  </p:clrMapOvr>
</p:sld>
</file>

<file path=ppt/theme/theme1.xml><?xml version="1.0" encoding="utf-8"?>
<a:theme xmlns:a="http://schemas.openxmlformats.org/drawingml/2006/main" name="Custom">
  <a:themeElements>
    <a:clrScheme name="Custom 37">
      <a:dk1>
        <a:srgbClr val="000000"/>
      </a:dk1>
      <a:lt1>
        <a:srgbClr val="FFFFFF"/>
      </a:lt1>
      <a:dk2>
        <a:srgbClr val="4A5356"/>
      </a:dk2>
      <a:lt2>
        <a:srgbClr val="E8E3CE"/>
      </a:lt2>
      <a:accent1>
        <a:srgbClr val="9BA8B7"/>
      </a:accent1>
      <a:accent2>
        <a:srgbClr val="E6A02E"/>
      </a:accent2>
      <a:accent3>
        <a:srgbClr val="BF6A3B"/>
      </a:accent3>
      <a:accent4>
        <a:srgbClr val="92987A"/>
      </a:accent4>
      <a:accent5>
        <a:srgbClr val="857659"/>
      </a:accent5>
      <a:accent6>
        <a:srgbClr val="A0988C"/>
      </a:accent6>
      <a:hlink>
        <a:srgbClr val="00B0F0"/>
      </a:hlink>
      <a:folHlink>
        <a:srgbClr val="738F97"/>
      </a:folHlink>
    </a:clrScheme>
    <a:fontScheme name="Retrospect">
      <a:majorFont>
        <a:latin typeface="Bookman Old Style"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TWO.pptx" id="{80AA9D2D-EE59-4148-A11E-A51EEE828B28}" vid="{AEAFD717-D3C8-4034-8F7E-D5220B0CCEB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Image xmlns="71af3243-3dd4-4a8d-8c0d-dd76da1f02a5">
      <Url xsi:nil="true"/>
      <Description xsi:nil="true"/>
    </Image>
    <Status xmlns="71af3243-3dd4-4a8d-8c0d-dd76da1f02a5">Not started</Status>
    <Background xmlns="71af3243-3dd4-4a8d-8c0d-dd76da1f02a5">false</Background>
    <_ip_UnifiedCompliancePolicyProperties xmlns="http://schemas.microsoft.com/sharepoint/v3" xsi:nil="true"/>
    <ImageTagsTaxHTField xmlns="71af3243-3dd4-4a8d-8c0d-dd76da1f02a5">
      <Terms xmlns="http://schemas.microsoft.com/office/infopath/2007/PartnerControls"/>
    </ImageTagsTaxHTField>
    <TaxCatchAll xmlns="230e9df3-be65-4c73-a93b-d1236ebd677e" xsi:nil="true"/>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27" ma:contentTypeDescription="Create a new document." ma:contentTypeScope="" ma:versionID="c6f9a84f66a9c8b9a21755b9ffafb945">
  <xsd:schema xmlns:xsd="http://www.w3.org/2001/XMLSchema" xmlns:xs="http://www.w3.org/2001/XMLSchema" xmlns:p="http://schemas.microsoft.com/office/2006/metadata/properties" xmlns:ns1="http://schemas.microsoft.com/sharepoint/v3" xmlns:ns2="71af3243-3dd4-4a8d-8c0d-dd76da1f02a5" xmlns:ns3="16c05727-aa75-4e4a-9b5f-8a80a1165891" xmlns:ns4="230e9df3-be65-4c73-a93b-d1236ebd677e" targetNamespace="http://schemas.microsoft.com/office/2006/metadata/properties" ma:root="true" ma:fieldsID="27df39e3e7036dff54f89ddd5805ce72" ns1:_="" ns2:_="" ns3:_="" ns4:_="">
    <xsd:import namespace="http://schemas.microsoft.com/sharepoint/v3"/>
    <xsd:import namespace="71af3243-3dd4-4a8d-8c0d-dd76da1f02a5"/>
    <xsd:import namespace="16c05727-aa75-4e4a-9b5f-8a80a1165891"/>
    <xsd:import namespace="230e9df3-be65-4c73-a93b-d1236ebd677e"/>
    <xsd:element name="properties">
      <xsd:complexType>
        <xsd:sequence>
          <xsd:element name="documentManagement">
            <xsd:complexType>
              <xsd:all>
                <xsd:element ref="ns2:Status" minOccurs="0"/>
                <xsd:element ref="ns2:Image" minOccurs="0"/>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1:_ip_UnifiedCompliancePolicyProperties" minOccurs="0"/>
                <xsd:element ref="ns1:_ip_UnifiedCompliancePolicyUIAction" minOccurs="0"/>
                <xsd:element ref="ns4:TaxCatchAll" minOccurs="0"/>
                <xsd:element ref="ns2:ImageTagsTaxHTField" minOccurs="0"/>
                <xsd:element ref="ns2:MediaServiceLocation" minOccurs="0"/>
                <xsd:element ref="ns2:MediaLengthInSeconds" minOccurs="0"/>
                <xsd:element ref="ns2:Background" minOccurs="0"/>
                <xsd:element ref="ns2:MediaServiceSearchProperties" minOccurs="0"/>
                <xsd:element ref="ns2:MediaServiceDocTag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0" nillable="true" ma:displayName="Unified Compliance Policy Properties" ma:hidden="true" ma:internalName="_ip_UnifiedCompliancePolicyProperties" ma:readOnly="false">
      <xsd:simpleType>
        <xsd:restriction base="dms:Note"/>
      </xsd:simpleType>
    </xsd:element>
    <xsd:element name="_ip_UnifiedCompliancePolicyUIAction" ma:index="21" nillable="true" ma:displayName="Unified Compliance Policy UI Action" ma:hidden="true" ma:internalName="_ip_UnifiedCompliancePolicyUIAction" ma:readOnly="fals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Status" ma:index="2" nillable="true" ma:displayName="Status" ma:default="Not started" ma:format="Dropdown" ma:internalName="Status" ma:readOnly="false">
      <xsd:simpleType>
        <xsd:restriction base="dms:Choice">
          <xsd:enumeration value="Not started"/>
          <xsd:enumeration value="In Progress"/>
          <xsd:enumeration value="Completed"/>
        </xsd:restriction>
      </xsd:simpleType>
    </xsd:element>
    <xsd:element name="Image" ma:index="3" nillable="true" ma:displayName="Image" ma:format="Image" ma:internalName="Image" ma:readOnly="false">
      <xsd:complexType>
        <xsd:complexContent>
          <xsd:extension base="dms:URL">
            <xsd:sequence>
              <xsd:element name="Url" type="dms:ValidUrl" minOccurs="0" nillable="true"/>
              <xsd:element name="Description" type="xsd:string" nillable="true"/>
            </xsd:sequence>
          </xsd:extension>
        </xsd:complexContent>
      </xsd:complexType>
    </xsd:element>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hidden="true" ma:internalName="MediaServiceOCR" ma:readOnly="true">
      <xsd:simpleType>
        <xsd:restriction base="dms:Note"/>
      </xsd:simpleType>
    </xsd:element>
    <xsd:element name="MediaServiceAutoTags" ma:index="11" nillable="true" ma:displayName="MediaServiceAutoTags" ma:hidden="true"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hidden="true" ma:internalName="MediaServiceKeyPoints" ma:readOnly="false">
      <xsd:simpleType>
        <xsd:restriction base="dms:Note"/>
      </xsd:simpleType>
    </xsd:element>
    <xsd:element name="MediaServiceDateTaken" ma:index="18" nillable="true" ma:displayName="MediaServiceDateTaken" ma:hidden="true" ma:internalName="MediaServiceDateTaken" ma:readOnly="true">
      <xsd:simpleType>
        <xsd:restriction base="dms:Text"/>
      </xsd:simpleType>
    </xsd:element>
    <xsd:element name="ImageTagsTaxHTField" ma:index="25" nillable="true" ma:taxonomy="true" ma:internalName="ImageTagsTaxHTField" ma:taxonomyFieldName="MediaServiceImageTags" ma:displayName="Image Tags" ma:readOnly="false" ma:fieldId="{5cf76f15-5ced-4ddc-b409-7134ff3c332f}" ma:taxonomyMulti="true" ma:sspId="e385fb40-52d4-4fae-9c5b-3e8ff8a5878e" ma:termSetId="09814cd3-568e-fe90-9814-8d621ff8fb84" ma:anchorId="fba54fb3-c3e1-fe81-a776-ca4b69148c4d" ma:open="true" ma:isKeyword="false">
      <xsd:complexType>
        <xsd:sequence>
          <xsd:element ref="pc:Terms" minOccurs="0" maxOccurs="1"/>
        </xsd:sequence>
      </xsd:complexType>
    </xsd:element>
    <xsd:element name="MediaServiceLocation" ma:index="26" nillable="true" ma:displayName="Location" ma:hidden="true" ma:internalName="MediaServiceLocation"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Background" ma:index="28" nillable="true" ma:displayName="Background" ma:default="0" ma:format="Dropdown" ma:internalName="Background">
      <xsd:simpleType>
        <xsd:restriction base="dms:Boolean"/>
      </xsd:simpleType>
    </xsd:element>
    <xsd:element name="MediaServiceSearchProperties" ma:index="29" nillable="true" ma:displayName="MediaServiceSearchProperties" ma:hidden="true" ma:internalName="MediaServiceSearchProperties" ma:readOnly="true">
      <xsd:simpleType>
        <xsd:restriction base="dms:Note"/>
      </xsd:simpleType>
    </xsd:element>
    <xsd:element name="MediaServiceDocTags" ma:index="30" nillable="true" ma:displayName="MediaServiceDocTags" ma:hidden="true" ma:internalName="MediaServiceDocTags" ma:readOnly="true">
      <xsd:simpleType>
        <xsd:restriction base="dms:Note"/>
      </xsd:simpleType>
    </xsd:element>
    <xsd:element name="MediaServiceObjectDetectorVersions" ma:index="31"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hidden="true"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hidden="true" ma:internalName="SharedWithDetail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30e9df3-be65-4c73-a93b-d1236ebd677e"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3f6bfcbc-3db3-4ae6-bd76-326f0798ad28}" ma:internalName="TaxCatchAll" ma:readOnly="false" ma:showField="CatchAllData" ma:web="16c05727-aa75-4e4a-9b5f-8a80a116589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F4F4D41-822D-40F2-A7AC-E4E6CB36CA7A}">
  <ds:schemaRefs>
    <ds:schemaRef ds:uri="http://schemas.microsoft.com/office/2006/metadata/properties"/>
    <ds:schemaRef ds:uri="http://www.w3.org/2000/xmlns/"/>
    <ds:schemaRef ds:uri="http://schemas.microsoft.com/sharepoint/v3"/>
    <ds:schemaRef ds:uri="http://www.w3.org/2001/XMLSchema-instance"/>
    <ds:schemaRef ds:uri="71af3243-3dd4-4a8d-8c0d-dd76da1f02a5"/>
    <ds:schemaRef ds:uri="http://schemas.microsoft.com/office/infopath/2007/PartnerControls"/>
    <ds:schemaRef ds:uri="230e9df3-be65-4c73-a93b-d1236ebd677e"/>
  </ds:schemaRefs>
</ds:datastoreItem>
</file>

<file path=customXml/itemProps2.xml><?xml version="1.0" encoding="utf-8"?>
<ds:datastoreItem xmlns:ds="http://schemas.openxmlformats.org/officeDocument/2006/customXml" ds:itemID="{19DAD249-BF80-48EF-9AFB-36A11BCDC2CE}">
  <ds:schemaRefs>
    <ds:schemaRef ds:uri="http://schemas.microsoft.com/sharepoint/v3/contenttype/forms"/>
  </ds:schemaRefs>
</ds:datastoreItem>
</file>

<file path=customXml/itemProps3.xml><?xml version="1.0" encoding="utf-8"?>
<ds:datastoreItem xmlns:ds="http://schemas.openxmlformats.org/officeDocument/2006/customXml" ds:itemID="{C5A59D56-2157-4202-9D02-F44E447A241D}">
  <ds:schemaRefs>
    <ds:schemaRef ds:uri="http://schemas.microsoft.com/office/2006/metadata/contentType"/>
    <ds:schemaRef ds:uri="http://schemas.microsoft.com/office/2006/metadata/properties/metaAttributes"/>
    <ds:schemaRef ds:uri="http://www.w3.org/2000/xmlns/"/>
    <ds:schemaRef ds:uri="http://www.w3.org/2001/XMLSchema"/>
    <ds:schemaRef ds:uri="http://schemas.microsoft.com/sharepoint/v3"/>
    <ds:schemaRef ds:uri="71af3243-3dd4-4a8d-8c0d-dd76da1f02a5"/>
    <ds:schemaRef ds:uri="16c05727-aa75-4e4a-9b5f-8a80a1165891"/>
    <ds:schemaRef ds:uri="230e9df3-be65-4c73-a93b-d1236ebd677e"/>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{1EF9B717-AFF6-46C2-B21F-7A648872F333}tf56160789_win32</Template>
  <TotalTime>120</TotalTime>
  <Words>543</Words>
  <Application>Microsoft Office PowerPoint</Application>
  <PresentationFormat>Widescreen</PresentationFormat>
  <Paragraphs>87</Paragraphs>
  <Slides>13</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13</vt:i4>
      </vt:variant>
    </vt:vector>
  </HeadingPairs>
  <TitlesOfParts>
    <vt:vector size="22" baseType="lpstr">
      <vt:lpstr>Berlin Sans FB Demi</vt:lpstr>
      <vt:lpstr>Bookman Old Style</vt:lpstr>
      <vt:lpstr>Calibri</vt:lpstr>
      <vt:lpstr>Franklin Gothic Book</vt:lpstr>
      <vt:lpstr>Schibsted Grotesk</vt:lpstr>
      <vt:lpstr>Times New Roman</vt:lpstr>
      <vt:lpstr>Wide Latin</vt:lpstr>
      <vt:lpstr>Wingdings</vt:lpstr>
      <vt:lpstr>Custom</vt:lpstr>
      <vt:lpstr>PowerPoint Presentation</vt:lpstr>
      <vt:lpstr>Situation</vt:lpstr>
      <vt:lpstr>Purpose Statement(Goal)</vt:lpstr>
      <vt:lpstr>Project Objectives</vt:lpstr>
      <vt:lpstr>Success Criteria</vt:lpstr>
      <vt:lpstr>Methods and approach</vt:lpstr>
      <vt:lpstr>Methods and approach</vt:lpstr>
      <vt:lpstr>Methods and approach</vt:lpstr>
      <vt:lpstr>Methods and approach</vt:lpstr>
      <vt:lpstr>Resources</vt:lpstr>
      <vt:lpstr>Resources</vt:lpstr>
      <vt:lpstr>Risks and Dependencies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konkumutti sravani</dc:creator>
  <cp:lastModifiedBy>Aitha Sai Varun</cp:lastModifiedBy>
  <cp:revision>17</cp:revision>
  <dcterms:created xsi:type="dcterms:W3CDTF">2024-03-13T17:30:20Z</dcterms:created>
  <dcterms:modified xsi:type="dcterms:W3CDTF">2025-04-30T18:45:14Z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