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59DA1C-6DE8-4C03-9725-249972E9FF46}" v="48" dt="2025-01-05T16:21:20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risha Naresh" userId="a5fdef3c8b2878b0" providerId="LiveId" clId="{4D59DA1C-6DE8-4C03-9725-249972E9FF46}"/>
    <pc:docChg chg="undo redo custSel addSld delSld modSld modMainMaster">
      <pc:chgData name="Shirisha Naresh" userId="a5fdef3c8b2878b0" providerId="LiveId" clId="{4D59DA1C-6DE8-4C03-9725-249972E9FF46}" dt="2025-01-05T16:21:20.190" v="376"/>
      <pc:docMkLst>
        <pc:docMk/>
      </pc:docMkLst>
      <pc:sldChg chg="modSp mod modTransition">
        <pc:chgData name="Shirisha Naresh" userId="a5fdef3c8b2878b0" providerId="LiveId" clId="{4D59DA1C-6DE8-4C03-9725-249972E9FF46}" dt="2025-01-05T16:20:24.078" v="372"/>
        <pc:sldMkLst>
          <pc:docMk/>
          <pc:sldMk cId="1620338644" sldId="256"/>
        </pc:sldMkLst>
        <pc:spChg chg="mod">
          <ac:chgData name="Shirisha Naresh" userId="a5fdef3c8b2878b0" providerId="LiveId" clId="{4D59DA1C-6DE8-4C03-9725-249972E9FF46}" dt="2025-01-05T07:23:07.615" v="72" actId="14100"/>
          <ac:spMkLst>
            <pc:docMk/>
            <pc:sldMk cId="1620338644" sldId="256"/>
            <ac:spMk id="2" creationId="{47DF79FB-DADA-561D-2AF6-D32F70D50E6A}"/>
          </ac:spMkLst>
        </pc:spChg>
        <pc:spChg chg="mod">
          <ac:chgData name="Shirisha Naresh" userId="a5fdef3c8b2878b0" providerId="LiveId" clId="{4D59DA1C-6DE8-4C03-9725-249972E9FF46}" dt="2025-01-05T16:02:47.116" v="282" actId="2711"/>
          <ac:spMkLst>
            <pc:docMk/>
            <pc:sldMk cId="1620338644" sldId="256"/>
            <ac:spMk id="3" creationId="{9A1E20D2-1176-8ACB-1B34-F72CB16BDD43}"/>
          </ac:spMkLst>
        </pc:spChg>
      </pc:sldChg>
      <pc:sldChg chg="modSp mod modTransition">
        <pc:chgData name="Shirisha Naresh" userId="a5fdef3c8b2878b0" providerId="LiveId" clId="{4D59DA1C-6DE8-4C03-9725-249972E9FF46}" dt="2025-01-05T16:20:24.078" v="372"/>
        <pc:sldMkLst>
          <pc:docMk/>
          <pc:sldMk cId="1004789797" sldId="257"/>
        </pc:sldMkLst>
        <pc:spChg chg="mod">
          <ac:chgData name="Shirisha Naresh" userId="a5fdef3c8b2878b0" providerId="LiveId" clId="{4D59DA1C-6DE8-4C03-9725-249972E9FF46}" dt="2025-01-05T16:07:30.566" v="311" actId="14100"/>
          <ac:spMkLst>
            <pc:docMk/>
            <pc:sldMk cId="1004789797" sldId="257"/>
            <ac:spMk id="2" creationId="{2398B7C0-4185-BC09-8887-CC551BC21CFA}"/>
          </ac:spMkLst>
        </pc:spChg>
        <pc:spChg chg="mod">
          <ac:chgData name="Shirisha Naresh" userId="a5fdef3c8b2878b0" providerId="LiveId" clId="{4D59DA1C-6DE8-4C03-9725-249972E9FF46}" dt="2025-01-05T16:07:46.912" v="315" actId="27636"/>
          <ac:spMkLst>
            <pc:docMk/>
            <pc:sldMk cId="1004789797" sldId="257"/>
            <ac:spMk id="3" creationId="{757D032D-A728-1D69-5931-E34E15F003FD}"/>
          </ac:spMkLst>
        </pc:spChg>
      </pc:sldChg>
      <pc:sldChg chg="addSp delSp modSp mod modTransition">
        <pc:chgData name="Shirisha Naresh" userId="a5fdef3c8b2878b0" providerId="LiveId" clId="{4D59DA1C-6DE8-4C03-9725-249972E9FF46}" dt="2025-01-05T16:21:20.190" v="376"/>
        <pc:sldMkLst>
          <pc:docMk/>
          <pc:sldMk cId="472264640" sldId="258"/>
        </pc:sldMkLst>
        <pc:spChg chg="mod">
          <ac:chgData name="Shirisha Naresh" userId="a5fdef3c8b2878b0" providerId="LiveId" clId="{4D59DA1C-6DE8-4C03-9725-249972E9FF46}" dt="2025-01-05T16:02:21.928" v="281" actId="27636"/>
          <ac:spMkLst>
            <pc:docMk/>
            <pc:sldMk cId="472264640" sldId="258"/>
            <ac:spMk id="2" creationId="{7C6F1352-AABB-E584-833A-1014AC1CA5A4}"/>
          </ac:spMkLst>
        </pc:spChg>
        <pc:spChg chg="mod">
          <ac:chgData name="Shirisha Naresh" userId="a5fdef3c8b2878b0" providerId="LiveId" clId="{4D59DA1C-6DE8-4C03-9725-249972E9FF46}" dt="2025-01-05T08:50:48.220" v="274" actId="20577"/>
          <ac:spMkLst>
            <pc:docMk/>
            <pc:sldMk cId="472264640" sldId="258"/>
            <ac:spMk id="3" creationId="{D8E2CEBB-E55C-EBC7-219B-B60DF6EE5044}"/>
          </ac:spMkLst>
        </pc:spChg>
        <pc:spChg chg="add del">
          <ac:chgData name="Shirisha Naresh" userId="a5fdef3c8b2878b0" providerId="LiveId" clId="{4D59DA1C-6DE8-4C03-9725-249972E9FF46}" dt="2025-01-05T08:25:41.950" v="95" actId="22"/>
          <ac:spMkLst>
            <pc:docMk/>
            <pc:sldMk cId="472264640" sldId="258"/>
            <ac:spMk id="5" creationId="{D18D7C6F-5E68-A14F-9BFC-C14B0BA34C2E}"/>
          </ac:spMkLst>
        </pc:spChg>
      </pc:sldChg>
      <pc:sldChg chg="modSp new mod modTransition">
        <pc:chgData name="Shirisha Naresh" userId="a5fdef3c8b2878b0" providerId="LiveId" clId="{4D59DA1C-6DE8-4C03-9725-249972E9FF46}" dt="2025-01-05T16:20:24.078" v="372"/>
        <pc:sldMkLst>
          <pc:docMk/>
          <pc:sldMk cId="4196780219" sldId="259"/>
        </pc:sldMkLst>
        <pc:spChg chg="mod">
          <ac:chgData name="Shirisha Naresh" userId="a5fdef3c8b2878b0" providerId="LiveId" clId="{4D59DA1C-6DE8-4C03-9725-249972E9FF46}" dt="2025-01-05T07:15:59.378" v="23" actId="14100"/>
          <ac:spMkLst>
            <pc:docMk/>
            <pc:sldMk cId="4196780219" sldId="259"/>
            <ac:spMk id="2" creationId="{63F24D5D-C0A2-C4A5-BABE-AC8CAD67C58F}"/>
          </ac:spMkLst>
        </pc:spChg>
        <pc:spChg chg="mod">
          <ac:chgData name="Shirisha Naresh" userId="a5fdef3c8b2878b0" providerId="LiveId" clId="{4D59DA1C-6DE8-4C03-9725-249972E9FF46}" dt="2025-01-05T16:08:34.916" v="322" actId="14100"/>
          <ac:spMkLst>
            <pc:docMk/>
            <pc:sldMk cId="4196780219" sldId="259"/>
            <ac:spMk id="3" creationId="{8B62B4F0-6EE5-6FD0-090B-3938A46D48E0}"/>
          </ac:spMkLst>
        </pc:spChg>
      </pc:sldChg>
      <pc:sldChg chg="modSp new mod modTransition">
        <pc:chgData name="Shirisha Naresh" userId="a5fdef3c8b2878b0" providerId="LiveId" clId="{4D59DA1C-6DE8-4C03-9725-249972E9FF46}" dt="2025-01-05T16:20:24.078" v="372"/>
        <pc:sldMkLst>
          <pc:docMk/>
          <pc:sldMk cId="1678953820" sldId="260"/>
        </pc:sldMkLst>
        <pc:spChg chg="mod">
          <ac:chgData name="Shirisha Naresh" userId="a5fdef3c8b2878b0" providerId="LiveId" clId="{4D59DA1C-6DE8-4C03-9725-249972E9FF46}" dt="2025-01-05T07:31:26.941" v="74" actId="14100"/>
          <ac:spMkLst>
            <pc:docMk/>
            <pc:sldMk cId="1678953820" sldId="260"/>
            <ac:spMk id="2" creationId="{2635D05E-948C-BB2B-DCFF-F123ADE3FD3E}"/>
          </ac:spMkLst>
        </pc:spChg>
        <pc:spChg chg="mod">
          <ac:chgData name="Shirisha Naresh" userId="a5fdef3c8b2878b0" providerId="LiveId" clId="{4D59DA1C-6DE8-4C03-9725-249972E9FF46}" dt="2025-01-05T16:08:28.547" v="321" actId="14100"/>
          <ac:spMkLst>
            <pc:docMk/>
            <pc:sldMk cId="1678953820" sldId="260"/>
            <ac:spMk id="3" creationId="{AFF6536C-CB6B-738D-2E87-2574CB849E47}"/>
          </ac:spMkLst>
        </pc:spChg>
      </pc:sldChg>
      <pc:sldChg chg="addSp delSp modSp new mod modTransition">
        <pc:chgData name="Shirisha Naresh" userId="a5fdef3c8b2878b0" providerId="LiveId" clId="{4D59DA1C-6DE8-4C03-9725-249972E9FF46}" dt="2025-01-05T16:20:24.078" v="372"/>
        <pc:sldMkLst>
          <pc:docMk/>
          <pc:sldMk cId="1085744685" sldId="261"/>
        </pc:sldMkLst>
        <pc:spChg chg="mod">
          <ac:chgData name="Shirisha Naresh" userId="a5fdef3c8b2878b0" providerId="LiveId" clId="{4D59DA1C-6DE8-4C03-9725-249972E9FF46}" dt="2025-01-05T07:18:22.985" v="37" actId="14100"/>
          <ac:spMkLst>
            <pc:docMk/>
            <pc:sldMk cId="1085744685" sldId="261"/>
            <ac:spMk id="2" creationId="{19CD89BE-9F0D-802C-0C7B-35E8CCE11EBF}"/>
          </ac:spMkLst>
        </pc:spChg>
        <pc:spChg chg="mod">
          <ac:chgData name="Shirisha Naresh" userId="a5fdef3c8b2878b0" providerId="LiveId" clId="{4D59DA1C-6DE8-4C03-9725-249972E9FF46}" dt="2025-01-05T16:09:28.408" v="326" actId="20577"/>
          <ac:spMkLst>
            <pc:docMk/>
            <pc:sldMk cId="1085744685" sldId="261"/>
            <ac:spMk id="3" creationId="{C49124BC-980E-C183-3427-EE400ECECEA6}"/>
          </ac:spMkLst>
        </pc:spChg>
        <pc:spChg chg="add del mod">
          <ac:chgData name="Shirisha Naresh" userId="a5fdef3c8b2878b0" providerId="LiveId" clId="{4D59DA1C-6DE8-4C03-9725-249972E9FF46}" dt="2025-01-05T07:19:35.824" v="46"/>
          <ac:spMkLst>
            <pc:docMk/>
            <pc:sldMk cId="1085744685" sldId="261"/>
            <ac:spMk id="5" creationId="{B7EB5EBA-0948-17D0-B698-83305072506A}"/>
          </ac:spMkLst>
        </pc:spChg>
      </pc:sldChg>
      <pc:sldChg chg="modSp new mod modTransition">
        <pc:chgData name="Shirisha Naresh" userId="a5fdef3c8b2878b0" providerId="LiveId" clId="{4D59DA1C-6DE8-4C03-9725-249972E9FF46}" dt="2025-01-05T16:20:24.078" v="372"/>
        <pc:sldMkLst>
          <pc:docMk/>
          <pc:sldMk cId="3061249253" sldId="262"/>
        </pc:sldMkLst>
        <pc:spChg chg="mod">
          <ac:chgData name="Shirisha Naresh" userId="a5fdef3c8b2878b0" providerId="LiveId" clId="{4D59DA1C-6DE8-4C03-9725-249972E9FF46}" dt="2025-01-05T16:09:43.001" v="327" actId="14100"/>
          <ac:spMkLst>
            <pc:docMk/>
            <pc:sldMk cId="3061249253" sldId="262"/>
            <ac:spMk id="2" creationId="{7786A3F1-9EF1-23FB-5DFB-9B77A1EA1DF0}"/>
          </ac:spMkLst>
        </pc:spChg>
        <pc:spChg chg="mod">
          <ac:chgData name="Shirisha Naresh" userId="a5fdef3c8b2878b0" providerId="LiveId" clId="{4D59DA1C-6DE8-4C03-9725-249972E9FF46}" dt="2025-01-05T16:09:54.473" v="329" actId="14100"/>
          <ac:spMkLst>
            <pc:docMk/>
            <pc:sldMk cId="3061249253" sldId="262"/>
            <ac:spMk id="3" creationId="{D2354323-5B70-79F3-085B-7C559A18AA5A}"/>
          </ac:spMkLst>
        </pc:spChg>
      </pc:sldChg>
      <pc:sldChg chg="modSp new mod modTransition">
        <pc:chgData name="Shirisha Naresh" userId="a5fdef3c8b2878b0" providerId="LiveId" clId="{4D59DA1C-6DE8-4C03-9725-249972E9FF46}" dt="2025-01-05T16:20:24.078" v="372"/>
        <pc:sldMkLst>
          <pc:docMk/>
          <pc:sldMk cId="1151133527" sldId="263"/>
        </pc:sldMkLst>
        <pc:spChg chg="mod">
          <ac:chgData name="Shirisha Naresh" userId="a5fdef3c8b2878b0" providerId="LiveId" clId="{4D59DA1C-6DE8-4C03-9725-249972E9FF46}" dt="2025-01-05T08:33:21.191" v="220" actId="14100"/>
          <ac:spMkLst>
            <pc:docMk/>
            <pc:sldMk cId="1151133527" sldId="263"/>
            <ac:spMk id="2" creationId="{3EED72B0-0958-4069-A31C-B06B322E87BA}"/>
          </ac:spMkLst>
        </pc:spChg>
        <pc:spChg chg="mod">
          <ac:chgData name="Shirisha Naresh" userId="a5fdef3c8b2878b0" providerId="LiveId" clId="{4D59DA1C-6DE8-4C03-9725-249972E9FF46}" dt="2025-01-05T15:54:50.521" v="276"/>
          <ac:spMkLst>
            <pc:docMk/>
            <pc:sldMk cId="1151133527" sldId="263"/>
            <ac:spMk id="3" creationId="{24F8FFFB-70A2-C001-2A27-4BE3756EE25F}"/>
          </ac:spMkLst>
        </pc:spChg>
      </pc:sldChg>
      <pc:sldChg chg="modSp new mod modTransition">
        <pc:chgData name="Shirisha Naresh" userId="a5fdef3c8b2878b0" providerId="LiveId" clId="{4D59DA1C-6DE8-4C03-9725-249972E9FF46}" dt="2025-01-05T16:20:24.078" v="372"/>
        <pc:sldMkLst>
          <pc:docMk/>
          <pc:sldMk cId="1771430353" sldId="264"/>
        </pc:sldMkLst>
        <pc:spChg chg="mod">
          <ac:chgData name="Shirisha Naresh" userId="a5fdef3c8b2878b0" providerId="LiveId" clId="{4D59DA1C-6DE8-4C03-9725-249972E9FF46}" dt="2025-01-05T08:29:43.869" v="109" actId="27636"/>
          <ac:spMkLst>
            <pc:docMk/>
            <pc:sldMk cId="1771430353" sldId="264"/>
            <ac:spMk id="2" creationId="{1E1A0BDB-9C87-4BFC-5295-A3A303F0D401}"/>
          </ac:spMkLst>
        </pc:spChg>
        <pc:spChg chg="mod">
          <ac:chgData name="Shirisha Naresh" userId="a5fdef3c8b2878b0" providerId="LiveId" clId="{4D59DA1C-6DE8-4C03-9725-249972E9FF46}" dt="2025-01-05T08:50:25.103" v="269" actId="12"/>
          <ac:spMkLst>
            <pc:docMk/>
            <pc:sldMk cId="1771430353" sldId="264"/>
            <ac:spMk id="3" creationId="{7DF2CE54-ADDD-2059-6D93-33B63E09F522}"/>
          </ac:spMkLst>
        </pc:spChg>
      </pc:sldChg>
      <pc:sldChg chg="delSp modSp new mod modTransition">
        <pc:chgData name="Shirisha Naresh" userId="a5fdef3c8b2878b0" providerId="LiveId" clId="{4D59DA1C-6DE8-4C03-9725-249972E9FF46}" dt="2025-01-05T16:20:24.078" v="372"/>
        <pc:sldMkLst>
          <pc:docMk/>
          <pc:sldMk cId="1013250460" sldId="265"/>
        </pc:sldMkLst>
        <pc:spChg chg="del">
          <ac:chgData name="Shirisha Naresh" userId="a5fdef3c8b2878b0" providerId="LiveId" clId="{4D59DA1C-6DE8-4C03-9725-249972E9FF46}" dt="2025-01-05T08:22:56.289" v="82" actId="478"/>
          <ac:spMkLst>
            <pc:docMk/>
            <pc:sldMk cId="1013250460" sldId="265"/>
            <ac:spMk id="2" creationId="{35DBA255-8292-BC9D-8DAE-409B6210D0F1}"/>
          </ac:spMkLst>
        </pc:spChg>
        <pc:spChg chg="mod">
          <ac:chgData name="Shirisha Naresh" userId="a5fdef3c8b2878b0" providerId="LiveId" clId="{4D59DA1C-6DE8-4C03-9725-249972E9FF46}" dt="2025-01-05T16:08:01.452" v="317" actId="14100"/>
          <ac:spMkLst>
            <pc:docMk/>
            <pc:sldMk cId="1013250460" sldId="265"/>
            <ac:spMk id="3" creationId="{7BD29DB8-9D9E-4928-D7D3-F156799FBD90}"/>
          </ac:spMkLst>
        </pc:spChg>
      </pc:sldChg>
      <pc:sldChg chg="delSp modSp new mod modTransition">
        <pc:chgData name="Shirisha Naresh" userId="a5fdef3c8b2878b0" providerId="LiveId" clId="{4D59DA1C-6DE8-4C03-9725-249972E9FF46}" dt="2025-01-05T16:20:24.078" v="372"/>
        <pc:sldMkLst>
          <pc:docMk/>
          <pc:sldMk cId="1100199850" sldId="266"/>
        </pc:sldMkLst>
        <pc:spChg chg="del">
          <ac:chgData name="Shirisha Naresh" userId="a5fdef3c8b2878b0" providerId="LiveId" clId="{4D59DA1C-6DE8-4C03-9725-249972E9FF46}" dt="2025-01-05T08:30:24.183" v="114" actId="478"/>
          <ac:spMkLst>
            <pc:docMk/>
            <pc:sldMk cId="1100199850" sldId="266"/>
            <ac:spMk id="2" creationId="{5C7F9E2B-3768-AF5C-E366-B71F33AE2C88}"/>
          </ac:spMkLst>
        </pc:spChg>
        <pc:spChg chg="mod">
          <ac:chgData name="Shirisha Naresh" userId="a5fdef3c8b2878b0" providerId="LiveId" clId="{4D59DA1C-6DE8-4C03-9725-249972E9FF46}" dt="2025-01-05T16:07:14.593" v="310" actId="14100"/>
          <ac:spMkLst>
            <pc:docMk/>
            <pc:sldMk cId="1100199850" sldId="266"/>
            <ac:spMk id="3" creationId="{2E0D5A32-CE00-98DA-9A02-3C9B0A8E1707}"/>
          </ac:spMkLst>
        </pc:spChg>
      </pc:sldChg>
      <pc:sldChg chg="add del">
        <pc:chgData name="Shirisha Naresh" userId="a5fdef3c8b2878b0" providerId="LiveId" clId="{4D59DA1C-6DE8-4C03-9725-249972E9FF46}" dt="2025-01-05T08:30:11.346" v="112" actId="2890"/>
        <pc:sldMkLst>
          <pc:docMk/>
          <pc:sldMk cId="4064843685" sldId="266"/>
        </pc:sldMkLst>
      </pc:sldChg>
      <pc:sldMasterChg chg="modTransition modSldLayout">
        <pc:chgData name="Shirisha Naresh" userId="a5fdef3c8b2878b0" providerId="LiveId" clId="{4D59DA1C-6DE8-4C03-9725-249972E9FF46}" dt="2025-01-05T16:20:24.078" v="372"/>
        <pc:sldMasterMkLst>
          <pc:docMk/>
          <pc:sldMasterMk cId="0" sldId="2147483648"/>
        </pc:sldMasterMkLst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50"/>
          </pc:sldLayoutMkLst>
        </pc:sldLayoutChg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51"/>
          </pc:sldLayoutMkLst>
        </pc:sldLayoutChg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52"/>
          </pc:sldLayoutMkLst>
        </pc:sldLayoutChg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56"/>
          </pc:sldLayoutMkLst>
        </pc:sldLayoutChg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57"/>
          </pc:sldLayoutMkLst>
        </pc:sldLayoutChg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59"/>
          </pc:sldLayoutMkLst>
        </pc:sldLayoutChg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60"/>
          </pc:sldLayoutMkLst>
        </pc:sldLayoutChg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63"/>
          </pc:sldLayoutMkLst>
        </pc:sldLayoutChg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64"/>
          </pc:sldLayoutMkLst>
        </pc:sldLayoutChg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65"/>
          </pc:sldLayoutMkLst>
        </pc:sldLayoutChg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66"/>
          </pc:sldLayoutMkLst>
        </pc:sldLayoutChg>
        <pc:sldLayoutChg chg="modTransition">
          <pc:chgData name="Shirisha Naresh" userId="a5fdef3c8b2878b0" providerId="LiveId" clId="{4D59DA1C-6DE8-4C03-9725-249972E9FF46}" dt="2025-01-05T16:20:24.078" v="372"/>
          <pc:sldLayoutMkLst>
            <pc:docMk/>
            <pc:sldMasterMk cId="0" sldId="2147483648"/>
            <pc:sldLayoutMk cId="0" sldId="214748366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F79FB-DADA-561D-2AF6-D32F70D50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338" y="950977"/>
            <a:ext cx="11566838" cy="2478024"/>
          </a:xfrm>
        </p:spPr>
        <p:txBody>
          <a:bodyPr/>
          <a:lstStyle/>
          <a:p>
            <a:r>
              <a:rPr lang="en-US" sz="4800" b="1" dirty="0">
                <a:solidFill>
                  <a:srgbClr val="FFFF00"/>
                </a:solidFill>
              </a:rPr>
              <a:t>Project Title:</a:t>
            </a:r>
            <a:r>
              <a:rPr lang="en-IN" sz="4800" b="1" dirty="0">
                <a:solidFill>
                  <a:srgbClr val="FFFF00"/>
                </a:solidFill>
              </a:rPr>
              <a:t> Railway Reservation System</a:t>
            </a:r>
            <a:br>
              <a:rPr lang="en-IN" sz="4800" dirty="0">
                <a:solidFill>
                  <a:srgbClr val="FFFF00"/>
                </a:solidFill>
              </a:rPr>
            </a:b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E20D2-1176-8ACB-1B34-F72CB16BD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5895" y="4385732"/>
            <a:ext cx="8914230" cy="1405467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Prepared By: Konda Shirisha         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Date: 06/01/2025</a:t>
            </a:r>
            <a:br>
              <a:rPr lang="en-US" sz="1800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203386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0BDB-9C87-4BFC-5295-A3A303F0D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760" y="969264"/>
            <a:ext cx="9308466" cy="109660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To Be Completed by Appropriate Manager: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2CE54-ADDD-2059-6D93-33B63E09F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760" y="2142067"/>
            <a:ext cx="9308466" cy="25762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Project Sponsor:</a:t>
            </a:r>
            <a:r>
              <a:rPr lang="en-US" sz="2400" dirty="0"/>
              <a:t> [Name]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Project Manager:</a:t>
            </a:r>
            <a:r>
              <a:rPr lang="en-US" sz="2400" dirty="0"/>
              <a:t> [Name]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714303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5A32-CE00-98DA-9A02-3C9B0A8E1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5424" y="1709929"/>
            <a:ext cx="3666744" cy="2167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                                                                                  </a:t>
            </a:r>
            <a:r>
              <a:rPr lang="en-IN" sz="4800" b="1" dirty="0">
                <a:solidFill>
                  <a:srgbClr val="FFFF00"/>
                </a:solidFill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11001998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B7C0-4185-BC09-8887-CC551BC21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1008888"/>
          </a:xfrm>
        </p:spPr>
        <p:txBody>
          <a:bodyPr/>
          <a:lstStyle/>
          <a:p>
            <a:r>
              <a:rPr lang="en-IN" dirty="0">
                <a:solidFill>
                  <a:srgbClr val="FFFF00"/>
                </a:solidFill>
              </a:rPr>
              <a:t>        </a:t>
            </a:r>
            <a:r>
              <a:rPr lang="en-IN" b="1" dirty="0">
                <a:solidFill>
                  <a:srgbClr val="FFFF00"/>
                </a:solidFill>
              </a:rPr>
              <a:t>Situation/Problem/Opportunity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D032D-A728-1D69-5931-E34E15F00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6776" y="2142067"/>
            <a:ext cx="9180450" cy="439589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Railway Reservation System is used for booking tickets over the internet.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Customers can book tickets for different trains if they are available.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Customers search for ticket availability and book tickets if available by filling in details in a form.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FF00"/>
                </a:solidFill>
              </a:rPr>
              <a:t>Two booking methods: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 err="1">
                <a:solidFill>
                  <a:srgbClr val="FFFF00"/>
                </a:solidFill>
              </a:rPr>
              <a:t>i</a:t>
            </a:r>
            <a:r>
              <a:rPr lang="en-US" sz="2400" b="1" dirty="0">
                <a:solidFill>
                  <a:srgbClr val="FFFF00"/>
                </a:solidFill>
              </a:rPr>
              <a:t>-ticket</a:t>
            </a:r>
            <a:r>
              <a:rPr lang="en-US" sz="2400" dirty="0">
                <a:solidFill>
                  <a:srgbClr val="FFFF00"/>
                </a:solidFill>
              </a:rPr>
              <a:t>: </a:t>
            </a:r>
            <a:r>
              <a:rPr lang="en-US" sz="2400" dirty="0"/>
              <a:t>Tickets are couriered to the customer's address.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FFFF00"/>
                </a:solidFill>
              </a:rPr>
              <a:t>e-ticket</a:t>
            </a:r>
            <a:r>
              <a:rPr lang="en-US" sz="2400" dirty="0">
                <a:solidFill>
                  <a:srgbClr val="FFFF00"/>
                </a:solidFill>
              </a:rPr>
              <a:t>: </a:t>
            </a:r>
            <a:r>
              <a:rPr lang="en-US" sz="2400" dirty="0"/>
              <a:t>Tickets are booked and canceled online, with customers required to print the tickets themselves.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47897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29DB8-9D9E-4928-D7D3-F156799FB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7360" y="548640"/>
            <a:ext cx="9079866" cy="566927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 err="1">
                <a:solidFill>
                  <a:srgbClr val="FFFF00"/>
                </a:solidFill>
              </a:rPr>
              <a:t>i</a:t>
            </a:r>
            <a:r>
              <a:rPr lang="en-US" sz="2400" b="1" dirty="0">
                <a:solidFill>
                  <a:srgbClr val="FFFF00"/>
                </a:solidFill>
              </a:rPr>
              <a:t>-ticket cancellation</a:t>
            </a:r>
            <a:r>
              <a:rPr lang="en-US" sz="2400" dirty="0">
                <a:solidFill>
                  <a:srgbClr val="FFFF00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Customer visits a reservation office.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Fills out a cancellation form.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Refund is transferred to the customer's account.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00"/>
                </a:solidFill>
              </a:rPr>
              <a:t>e-ticket cancellation</a:t>
            </a:r>
            <a:r>
              <a:rPr lang="en-US" sz="2400" dirty="0">
                <a:solidFill>
                  <a:srgbClr val="FFFF00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Cancellation and refund request are initiated automatically online.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32504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F1352-AABB-E584-833A-1014AC1CA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0552" y="1051560"/>
            <a:ext cx="8686674" cy="101430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Purpose Statement (Goals):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2CEBB-E55C-EBC7-219B-B60DF6EE5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2456" y="2142067"/>
            <a:ext cx="9454770" cy="2292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purpose of this project is to analyze, select, and implement an efficient  new Railway Reservation System that enhances the booking and cancellation processes for customers.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722646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75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4D5D-C0A2-C4A5-BABE-AC8CAD67C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840" y="609600"/>
            <a:ext cx="8668386" cy="1456267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Project Objectives: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2B4F0-6EE5-6FD0-090B-3938A46D4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336" y="2142067"/>
            <a:ext cx="9271890" cy="36491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Solution selection according to design criteria, specifications, and requirements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Solution prototyping and testing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Improve customer experience in booking and cancellation processes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Increase system reliability and performance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Ensure data security and integrity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1967802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5D05E-948C-BB2B-DCFF-F123ADE3F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624" y="609600"/>
            <a:ext cx="9253602" cy="1456267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Success Criteria: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6536C-CB6B-738D-2E87-2574CB849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1016" y="1490473"/>
            <a:ext cx="9555354" cy="330166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Improve records availability and accessibility of information, collateral, forms, and documents.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Reduce system downtime, related wait time, and system response times.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Increase customer satisfaction and convenience.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6789538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89BE-9F0D-802C-0C7B-35E8CCE11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0" y="609600"/>
            <a:ext cx="8714106" cy="1456267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Methods/Approach: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124BC-980E-C183-3427-EE400ECE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416" y="2142067"/>
            <a:ext cx="10725912" cy="36491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Establish a selection committee and selection process, define requirements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Select vendors and finalists through RFP, demonstrations, and reviews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Select and implement the solution ,train users and technical staff, establish support processes.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Go live with the new system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57446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6A3F1-9EF1-23FB-5DFB-9B77A1EA1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072" y="609600"/>
            <a:ext cx="9098154" cy="1456267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Resources: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54323-5B70-79F3-085B-7C559A18A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7592" y="1691641"/>
            <a:ext cx="9509634" cy="40995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People – project team members from customer support and 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Time – implementation within [X] months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Budget – hardware, software, training, and services not to exceed [Rs. XXXX.XX]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Other – third-party software evaluation, site visits, and reports not to exceed [Rs. XXXX.XX]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612492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D72B0-0958-4069-A31C-B06B322E8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609600"/>
            <a:ext cx="9793098" cy="1456267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Risks and Dependencies: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8FFFB-70A2-C001-2A27-4BE3756EE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The current </a:t>
            </a:r>
            <a:r>
              <a:rPr lang="en-IN" sz="2400" dirty="0"/>
              <a:t>system </a:t>
            </a:r>
            <a:r>
              <a:rPr lang="en-US" sz="2400" dirty="0"/>
              <a:t>has been in place for over [N] years and is intuitive to current users. Transitioning to a new system might require additional training and adjustment.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Cost justification in terms of ease of use, quality of information, speed of accessibility, and ease of support and maintenance is difficult to quantify.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11335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161</TotalTime>
  <Words>442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Celestial</vt:lpstr>
      <vt:lpstr>Project Title: Railway Reservation System </vt:lpstr>
      <vt:lpstr>        Situation/Problem/Opportunity</vt:lpstr>
      <vt:lpstr>PowerPoint Presentation</vt:lpstr>
      <vt:lpstr>Purpose Statement (Goals): </vt:lpstr>
      <vt:lpstr>Project Objectives: </vt:lpstr>
      <vt:lpstr>Success Criteria: </vt:lpstr>
      <vt:lpstr>Methods/Approach: </vt:lpstr>
      <vt:lpstr>Resources: </vt:lpstr>
      <vt:lpstr>Risks and Dependencies: </vt:lpstr>
      <vt:lpstr>To Be Completed by Appropriate Manager: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Shirisha Naresh</dc:creator>
  <cp:lastModifiedBy>Shirisha Naresh</cp:lastModifiedBy>
  <cp:revision>1</cp:revision>
  <dcterms:created xsi:type="dcterms:W3CDTF">2024-12-31T17:58:18Z</dcterms:created>
  <dcterms:modified xsi:type="dcterms:W3CDTF">2025-01-05T16:21:29Z</dcterms:modified>
</cp:coreProperties>
</file>