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59" r:id="rId4"/>
    <p:sldId id="260" r:id="rId5"/>
    <p:sldId id="261" r:id="rId6"/>
    <p:sldId id="262" r:id="rId7"/>
    <p:sldId id="263" r:id="rId8"/>
    <p:sldId id="264" r:id="rId9"/>
    <p:sldId id="266" r:id="rId10"/>
    <p:sldId id="267" r:id="rId11"/>
    <p:sldId id="268" r:id="rId12"/>
    <p:sldId id="27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10E4C7-F3D3-4A92-ADDD-0FB011EAADB0}" v="5" dt="2025-02-23T10:08:06.3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0" d="100"/>
          <a:sy n="70" d="100"/>
        </p:scale>
        <p:origin x="53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hish Jamad" userId="50fce60537468cec" providerId="LiveId" clId="{2810E4C7-F3D3-4A92-ADDD-0FB011EAADB0}"/>
    <pc:docChg chg="modSld">
      <pc:chgData name="Ashish Jamad" userId="50fce60537468cec" providerId="LiveId" clId="{2810E4C7-F3D3-4A92-ADDD-0FB011EAADB0}" dt="2025-02-23T10:08:06.322" v="4"/>
      <pc:docMkLst>
        <pc:docMk/>
      </pc:docMkLst>
      <pc:sldChg chg="modTransition modAnim">
        <pc:chgData name="Ashish Jamad" userId="50fce60537468cec" providerId="LiveId" clId="{2810E4C7-F3D3-4A92-ADDD-0FB011EAADB0}" dt="2025-02-23T10:07:21.470" v="1"/>
        <pc:sldMkLst>
          <pc:docMk/>
          <pc:sldMk cId="1645807589" sldId="257"/>
        </pc:sldMkLst>
      </pc:sldChg>
      <pc:sldChg chg="modTransition">
        <pc:chgData name="Ashish Jamad" userId="50fce60537468cec" providerId="LiveId" clId="{2810E4C7-F3D3-4A92-ADDD-0FB011EAADB0}" dt="2025-02-23T10:08:06.322" v="4"/>
        <pc:sldMkLst>
          <pc:docMk/>
          <pc:sldMk cId="3864056066" sldId="258"/>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7464C9-CDFF-4520-B9C5-95061B92B191}" type="doc">
      <dgm:prSet loTypeId="urn:microsoft.com/office/officeart/2005/8/layout/cycle3" loCatId="cycle" qsTypeId="urn:microsoft.com/office/officeart/2005/8/quickstyle/simple1" qsCatId="simple" csTypeId="urn:microsoft.com/office/officeart/2005/8/colors/accent3_4" csCatId="accent3" phldr="1"/>
      <dgm:spPr/>
      <dgm:t>
        <a:bodyPr/>
        <a:lstStyle/>
        <a:p>
          <a:endParaRPr lang="en-IN"/>
        </a:p>
      </dgm:t>
    </dgm:pt>
    <dgm:pt modelId="{8D085ADD-10F7-4039-8BC3-61394CD5CDAA}">
      <dgm:prSet phldrT="[Text]"/>
      <dgm:spPr/>
      <dgm:t>
        <a:bodyPr/>
        <a:lstStyle/>
        <a:p>
          <a:r>
            <a:rPr lang="en-US" dirty="0"/>
            <a:t>Workflow Streamline</a:t>
          </a:r>
          <a:endParaRPr lang="en-IN" dirty="0"/>
        </a:p>
      </dgm:t>
    </dgm:pt>
    <dgm:pt modelId="{1515B138-CF39-4F09-BDB5-A82A37D31CAF}" type="parTrans" cxnId="{C6528A7A-F2A8-4ED8-866E-20C2E23B8242}">
      <dgm:prSet/>
      <dgm:spPr/>
      <dgm:t>
        <a:bodyPr/>
        <a:lstStyle/>
        <a:p>
          <a:endParaRPr lang="en-IN"/>
        </a:p>
      </dgm:t>
    </dgm:pt>
    <dgm:pt modelId="{8D0FB987-2275-4C40-A1B8-97563CFD6CD0}" type="sibTrans" cxnId="{C6528A7A-F2A8-4ED8-866E-20C2E23B8242}">
      <dgm:prSet/>
      <dgm:spPr/>
      <dgm:t>
        <a:bodyPr/>
        <a:lstStyle/>
        <a:p>
          <a:endParaRPr lang="en-IN"/>
        </a:p>
      </dgm:t>
    </dgm:pt>
    <dgm:pt modelId="{AA0DD5DE-1CFC-4D46-B730-B40CD9C39420}">
      <dgm:prSet phldrT="[Text]"/>
      <dgm:spPr/>
      <dgm:t>
        <a:bodyPr/>
        <a:lstStyle/>
        <a:p>
          <a:r>
            <a:rPr lang="en-US" dirty="0"/>
            <a:t>Compliance</a:t>
          </a:r>
          <a:endParaRPr lang="en-IN" dirty="0"/>
        </a:p>
      </dgm:t>
    </dgm:pt>
    <dgm:pt modelId="{CED98B90-5AF6-4B7D-B8A4-745021F776DC}" type="parTrans" cxnId="{94CFAADD-76E5-4C30-B1F7-AE10A2B1A225}">
      <dgm:prSet/>
      <dgm:spPr/>
      <dgm:t>
        <a:bodyPr/>
        <a:lstStyle/>
        <a:p>
          <a:endParaRPr lang="en-IN"/>
        </a:p>
      </dgm:t>
    </dgm:pt>
    <dgm:pt modelId="{085B671F-ACE4-435E-B8B1-4CB9D19E3A16}" type="sibTrans" cxnId="{94CFAADD-76E5-4C30-B1F7-AE10A2B1A225}">
      <dgm:prSet/>
      <dgm:spPr/>
      <dgm:t>
        <a:bodyPr/>
        <a:lstStyle/>
        <a:p>
          <a:endParaRPr lang="en-IN"/>
        </a:p>
      </dgm:t>
    </dgm:pt>
    <dgm:pt modelId="{FC98421E-B8B0-44DF-8DFF-922A1D5C821B}">
      <dgm:prSet phldrT="[Text]"/>
      <dgm:spPr/>
      <dgm:t>
        <a:bodyPr/>
        <a:lstStyle/>
        <a:p>
          <a:r>
            <a:rPr lang="en-US" dirty="0"/>
            <a:t>Data Flow</a:t>
          </a:r>
          <a:endParaRPr lang="en-IN" dirty="0"/>
        </a:p>
      </dgm:t>
    </dgm:pt>
    <dgm:pt modelId="{629B5B03-22A2-4E7B-AD37-5A6F1C761E9D}" type="parTrans" cxnId="{90044C6F-ED64-424E-ABCE-FB3AFE325DB5}">
      <dgm:prSet/>
      <dgm:spPr/>
      <dgm:t>
        <a:bodyPr/>
        <a:lstStyle/>
        <a:p>
          <a:endParaRPr lang="en-IN"/>
        </a:p>
      </dgm:t>
    </dgm:pt>
    <dgm:pt modelId="{EB016AD8-1129-4EAC-8845-01762EADBAD2}" type="sibTrans" cxnId="{90044C6F-ED64-424E-ABCE-FB3AFE325DB5}">
      <dgm:prSet/>
      <dgm:spPr/>
      <dgm:t>
        <a:bodyPr/>
        <a:lstStyle/>
        <a:p>
          <a:endParaRPr lang="en-IN"/>
        </a:p>
      </dgm:t>
    </dgm:pt>
    <dgm:pt modelId="{7080115B-40EB-4045-8142-DED9E7530864}">
      <dgm:prSet phldrT="[Text]"/>
      <dgm:spPr/>
      <dgm:t>
        <a:bodyPr/>
        <a:lstStyle/>
        <a:p>
          <a:r>
            <a:rPr lang="en-US" dirty="0"/>
            <a:t>Realtime Updates</a:t>
          </a:r>
          <a:endParaRPr lang="en-IN" dirty="0"/>
        </a:p>
      </dgm:t>
    </dgm:pt>
    <dgm:pt modelId="{0E1DFE4F-EA4F-466B-96DD-BBF489077583}" type="parTrans" cxnId="{BE53119F-018D-4AD1-AF62-9DC5BEE13CE7}">
      <dgm:prSet/>
      <dgm:spPr/>
      <dgm:t>
        <a:bodyPr/>
        <a:lstStyle/>
        <a:p>
          <a:endParaRPr lang="en-IN"/>
        </a:p>
      </dgm:t>
    </dgm:pt>
    <dgm:pt modelId="{F312C72B-3E68-49C0-B597-CABC56A0726C}" type="sibTrans" cxnId="{BE53119F-018D-4AD1-AF62-9DC5BEE13CE7}">
      <dgm:prSet/>
      <dgm:spPr/>
      <dgm:t>
        <a:bodyPr/>
        <a:lstStyle/>
        <a:p>
          <a:endParaRPr lang="en-IN"/>
        </a:p>
      </dgm:t>
    </dgm:pt>
    <dgm:pt modelId="{3C38E8D4-A814-4869-B3C2-8C1CD6C2BB8E}">
      <dgm:prSet phldrT="[Text]"/>
      <dgm:spPr/>
      <dgm:t>
        <a:bodyPr/>
        <a:lstStyle/>
        <a:p>
          <a:r>
            <a:rPr lang="en-US" dirty="0"/>
            <a:t>Processing Time</a:t>
          </a:r>
          <a:endParaRPr lang="en-IN" dirty="0"/>
        </a:p>
      </dgm:t>
    </dgm:pt>
    <dgm:pt modelId="{992B007A-38BC-4C93-B6BA-BD4B4C08ED50}" type="parTrans" cxnId="{6CB5B115-C0E2-4F49-855C-C2E3BBB77F49}">
      <dgm:prSet/>
      <dgm:spPr/>
      <dgm:t>
        <a:bodyPr/>
        <a:lstStyle/>
        <a:p>
          <a:endParaRPr lang="en-IN"/>
        </a:p>
      </dgm:t>
    </dgm:pt>
    <dgm:pt modelId="{F29B5ADB-7B56-47FF-965B-66E37FDAA879}" type="sibTrans" cxnId="{6CB5B115-C0E2-4F49-855C-C2E3BBB77F49}">
      <dgm:prSet/>
      <dgm:spPr/>
      <dgm:t>
        <a:bodyPr/>
        <a:lstStyle/>
        <a:p>
          <a:endParaRPr lang="en-IN"/>
        </a:p>
      </dgm:t>
    </dgm:pt>
    <dgm:pt modelId="{B258149C-7AD4-4958-AD55-47222AA0B71F}">
      <dgm:prSet phldrT="[Text]"/>
      <dgm:spPr/>
      <dgm:t>
        <a:bodyPr/>
        <a:lstStyle/>
        <a:p>
          <a:r>
            <a:rPr lang="en-US" dirty="0"/>
            <a:t>Automated Reports</a:t>
          </a:r>
          <a:endParaRPr lang="en-IN" dirty="0"/>
        </a:p>
      </dgm:t>
    </dgm:pt>
    <dgm:pt modelId="{8F480163-17E8-442A-B468-B8B5FD8F3605}" type="parTrans" cxnId="{FC4770AE-FA5A-47F9-9AFF-342156E616DB}">
      <dgm:prSet/>
      <dgm:spPr/>
      <dgm:t>
        <a:bodyPr/>
        <a:lstStyle/>
        <a:p>
          <a:endParaRPr lang="en-IN"/>
        </a:p>
      </dgm:t>
    </dgm:pt>
    <dgm:pt modelId="{1B8DCCB9-F6E4-4B71-A39B-1C4DE80D8A41}" type="sibTrans" cxnId="{FC4770AE-FA5A-47F9-9AFF-342156E616DB}">
      <dgm:prSet/>
      <dgm:spPr/>
      <dgm:t>
        <a:bodyPr/>
        <a:lstStyle/>
        <a:p>
          <a:endParaRPr lang="en-IN"/>
        </a:p>
      </dgm:t>
    </dgm:pt>
    <dgm:pt modelId="{40C01849-6D4D-4D17-89F4-43031D8F78FB}" type="pres">
      <dgm:prSet presAssocID="{2C7464C9-CDFF-4520-B9C5-95061B92B191}" presName="Name0" presStyleCnt="0">
        <dgm:presLayoutVars>
          <dgm:dir/>
          <dgm:resizeHandles val="exact"/>
        </dgm:presLayoutVars>
      </dgm:prSet>
      <dgm:spPr/>
    </dgm:pt>
    <dgm:pt modelId="{D989D77A-C201-4834-A987-C2A4C171888E}" type="pres">
      <dgm:prSet presAssocID="{2C7464C9-CDFF-4520-B9C5-95061B92B191}" presName="cycle" presStyleCnt="0"/>
      <dgm:spPr/>
    </dgm:pt>
    <dgm:pt modelId="{9BA3E2A4-CFDC-4AE4-BAFE-47008573164F}" type="pres">
      <dgm:prSet presAssocID="{8D085ADD-10F7-4039-8BC3-61394CD5CDAA}" presName="nodeFirstNode" presStyleLbl="node1" presStyleIdx="0" presStyleCnt="6">
        <dgm:presLayoutVars>
          <dgm:bulletEnabled val="1"/>
        </dgm:presLayoutVars>
      </dgm:prSet>
      <dgm:spPr/>
    </dgm:pt>
    <dgm:pt modelId="{1F57296C-4ACE-4461-97A0-4F2E800DC1B8}" type="pres">
      <dgm:prSet presAssocID="{8D0FB987-2275-4C40-A1B8-97563CFD6CD0}" presName="sibTransFirstNode" presStyleLbl="bgShp" presStyleIdx="0" presStyleCnt="1"/>
      <dgm:spPr/>
    </dgm:pt>
    <dgm:pt modelId="{62661719-7947-4D86-930D-1F1B7D77F5C2}" type="pres">
      <dgm:prSet presAssocID="{7080115B-40EB-4045-8142-DED9E7530864}" presName="nodeFollowingNodes" presStyleLbl="node1" presStyleIdx="1" presStyleCnt="6">
        <dgm:presLayoutVars>
          <dgm:bulletEnabled val="1"/>
        </dgm:presLayoutVars>
      </dgm:prSet>
      <dgm:spPr/>
    </dgm:pt>
    <dgm:pt modelId="{2B3B26A4-0A95-4738-9532-40CF80CB4593}" type="pres">
      <dgm:prSet presAssocID="{3C38E8D4-A814-4869-B3C2-8C1CD6C2BB8E}" presName="nodeFollowingNodes" presStyleLbl="node1" presStyleIdx="2" presStyleCnt="6">
        <dgm:presLayoutVars>
          <dgm:bulletEnabled val="1"/>
        </dgm:presLayoutVars>
      </dgm:prSet>
      <dgm:spPr/>
    </dgm:pt>
    <dgm:pt modelId="{B93569B9-D890-4BB3-93DD-F2766190FF91}" type="pres">
      <dgm:prSet presAssocID="{B258149C-7AD4-4958-AD55-47222AA0B71F}" presName="nodeFollowingNodes" presStyleLbl="node1" presStyleIdx="3" presStyleCnt="6">
        <dgm:presLayoutVars>
          <dgm:bulletEnabled val="1"/>
        </dgm:presLayoutVars>
      </dgm:prSet>
      <dgm:spPr/>
    </dgm:pt>
    <dgm:pt modelId="{F9B8C507-D7E3-4F1E-A61E-43AB9338D728}" type="pres">
      <dgm:prSet presAssocID="{AA0DD5DE-1CFC-4D46-B730-B40CD9C39420}" presName="nodeFollowingNodes" presStyleLbl="node1" presStyleIdx="4" presStyleCnt="6">
        <dgm:presLayoutVars>
          <dgm:bulletEnabled val="1"/>
        </dgm:presLayoutVars>
      </dgm:prSet>
      <dgm:spPr/>
    </dgm:pt>
    <dgm:pt modelId="{1CB55426-12F5-4563-BA8D-F28502DE4AE6}" type="pres">
      <dgm:prSet presAssocID="{FC98421E-B8B0-44DF-8DFF-922A1D5C821B}" presName="nodeFollowingNodes" presStyleLbl="node1" presStyleIdx="5" presStyleCnt="6">
        <dgm:presLayoutVars>
          <dgm:bulletEnabled val="1"/>
        </dgm:presLayoutVars>
      </dgm:prSet>
      <dgm:spPr/>
    </dgm:pt>
  </dgm:ptLst>
  <dgm:cxnLst>
    <dgm:cxn modelId="{11EC4914-AAA0-4885-82F9-17045D08465E}" type="presOf" srcId="{AA0DD5DE-1CFC-4D46-B730-B40CD9C39420}" destId="{F9B8C507-D7E3-4F1E-A61E-43AB9338D728}" srcOrd="0" destOrd="0" presId="urn:microsoft.com/office/officeart/2005/8/layout/cycle3"/>
    <dgm:cxn modelId="{6CB5B115-C0E2-4F49-855C-C2E3BBB77F49}" srcId="{2C7464C9-CDFF-4520-B9C5-95061B92B191}" destId="{3C38E8D4-A814-4869-B3C2-8C1CD6C2BB8E}" srcOrd="2" destOrd="0" parTransId="{992B007A-38BC-4C93-B6BA-BD4B4C08ED50}" sibTransId="{F29B5ADB-7B56-47FF-965B-66E37FDAA879}"/>
    <dgm:cxn modelId="{90044C6F-ED64-424E-ABCE-FB3AFE325DB5}" srcId="{2C7464C9-CDFF-4520-B9C5-95061B92B191}" destId="{FC98421E-B8B0-44DF-8DFF-922A1D5C821B}" srcOrd="5" destOrd="0" parTransId="{629B5B03-22A2-4E7B-AD37-5A6F1C761E9D}" sibTransId="{EB016AD8-1129-4EAC-8845-01762EADBAD2}"/>
    <dgm:cxn modelId="{C6528A7A-F2A8-4ED8-866E-20C2E23B8242}" srcId="{2C7464C9-CDFF-4520-B9C5-95061B92B191}" destId="{8D085ADD-10F7-4039-8BC3-61394CD5CDAA}" srcOrd="0" destOrd="0" parTransId="{1515B138-CF39-4F09-BDB5-A82A37D31CAF}" sibTransId="{8D0FB987-2275-4C40-A1B8-97563CFD6CD0}"/>
    <dgm:cxn modelId="{07EA319D-D6F8-445C-9352-0B7D61DE49CF}" type="presOf" srcId="{8D085ADD-10F7-4039-8BC3-61394CD5CDAA}" destId="{9BA3E2A4-CFDC-4AE4-BAFE-47008573164F}" srcOrd="0" destOrd="0" presId="urn:microsoft.com/office/officeart/2005/8/layout/cycle3"/>
    <dgm:cxn modelId="{BE53119F-018D-4AD1-AF62-9DC5BEE13CE7}" srcId="{2C7464C9-CDFF-4520-B9C5-95061B92B191}" destId="{7080115B-40EB-4045-8142-DED9E7530864}" srcOrd="1" destOrd="0" parTransId="{0E1DFE4F-EA4F-466B-96DD-BBF489077583}" sibTransId="{F312C72B-3E68-49C0-B597-CABC56A0726C}"/>
    <dgm:cxn modelId="{FC4770AE-FA5A-47F9-9AFF-342156E616DB}" srcId="{2C7464C9-CDFF-4520-B9C5-95061B92B191}" destId="{B258149C-7AD4-4958-AD55-47222AA0B71F}" srcOrd="3" destOrd="0" parTransId="{8F480163-17E8-442A-B468-B8B5FD8F3605}" sibTransId="{1B8DCCB9-F6E4-4B71-A39B-1C4DE80D8A41}"/>
    <dgm:cxn modelId="{6CAD07B0-5B68-47E0-88D6-4192733C10F8}" type="presOf" srcId="{8D0FB987-2275-4C40-A1B8-97563CFD6CD0}" destId="{1F57296C-4ACE-4461-97A0-4F2E800DC1B8}" srcOrd="0" destOrd="0" presId="urn:microsoft.com/office/officeart/2005/8/layout/cycle3"/>
    <dgm:cxn modelId="{2AE7B1B5-D8AB-4873-8954-66C4555957D1}" type="presOf" srcId="{FC98421E-B8B0-44DF-8DFF-922A1D5C821B}" destId="{1CB55426-12F5-4563-BA8D-F28502DE4AE6}" srcOrd="0" destOrd="0" presId="urn:microsoft.com/office/officeart/2005/8/layout/cycle3"/>
    <dgm:cxn modelId="{1D9087BF-C818-478C-8848-A31EE3E910DE}" type="presOf" srcId="{7080115B-40EB-4045-8142-DED9E7530864}" destId="{62661719-7947-4D86-930D-1F1B7D77F5C2}" srcOrd="0" destOrd="0" presId="urn:microsoft.com/office/officeart/2005/8/layout/cycle3"/>
    <dgm:cxn modelId="{6FC00FCB-54D7-43A1-A886-5A7ABB48555F}" type="presOf" srcId="{3C38E8D4-A814-4869-B3C2-8C1CD6C2BB8E}" destId="{2B3B26A4-0A95-4738-9532-40CF80CB4593}" srcOrd="0" destOrd="0" presId="urn:microsoft.com/office/officeart/2005/8/layout/cycle3"/>
    <dgm:cxn modelId="{2855CEDB-4E92-477F-B8C1-5D1493152FF8}" type="presOf" srcId="{B258149C-7AD4-4958-AD55-47222AA0B71F}" destId="{B93569B9-D890-4BB3-93DD-F2766190FF91}" srcOrd="0" destOrd="0" presId="urn:microsoft.com/office/officeart/2005/8/layout/cycle3"/>
    <dgm:cxn modelId="{94CFAADD-76E5-4C30-B1F7-AE10A2B1A225}" srcId="{2C7464C9-CDFF-4520-B9C5-95061B92B191}" destId="{AA0DD5DE-1CFC-4D46-B730-B40CD9C39420}" srcOrd="4" destOrd="0" parTransId="{CED98B90-5AF6-4B7D-B8A4-745021F776DC}" sibTransId="{085B671F-ACE4-435E-B8B1-4CB9D19E3A16}"/>
    <dgm:cxn modelId="{1F04C9EA-6635-4965-B6D6-88C95BA7739E}" type="presOf" srcId="{2C7464C9-CDFF-4520-B9C5-95061B92B191}" destId="{40C01849-6D4D-4D17-89F4-43031D8F78FB}" srcOrd="0" destOrd="0" presId="urn:microsoft.com/office/officeart/2005/8/layout/cycle3"/>
    <dgm:cxn modelId="{499776A5-7A20-44B3-81D3-DF27817B5705}" type="presParOf" srcId="{40C01849-6D4D-4D17-89F4-43031D8F78FB}" destId="{D989D77A-C201-4834-A987-C2A4C171888E}" srcOrd="0" destOrd="0" presId="urn:microsoft.com/office/officeart/2005/8/layout/cycle3"/>
    <dgm:cxn modelId="{6A0B2E55-B86C-4594-9022-AEC2A3AB05FD}" type="presParOf" srcId="{D989D77A-C201-4834-A987-C2A4C171888E}" destId="{9BA3E2A4-CFDC-4AE4-BAFE-47008573164F}" srcOrd="0" destOrd="0" presId="urn:microsoft.com/office/officeart/2005/8/layout/cycle3"/>
    <dgm:cxn modelId="{91772023-C1B9-40A6-AF6F-A1D8F4426C12}" type="presParOf" srcId="{D989D77A-C201-4834-A987-C2A4C171888E}" destId="{1F57296C-4ACE-4461-97A0-4F2E800DC1B8}" srcOrd="1" destOrd="0" presId="urn:microsoft.com/office/officeart/2005/8/layout/cycle3"/>
    <dgm:cxn modelId="{11E10AAA-69D9-4D5B-96AC-05097B27842C}" type="presParOf" srcId="{D989D77A-C201-4834-A987-C2A4C171888E}" destId="{62661719-7947-4D86-930D-1F1B7D77F5C2}" srcOrd="2" destOrd="0" presId="urn:microsoft.com/office/officeart/2005/8/layout/cycle3"/>
    <dgm:cxn modelId="{468BEECD-CFEA-41A9-B3F7-1594F6943020}" type="presParOf" srcId="{D989D77A-C201-4834-A987-C2A4C171888E}" destId="{2B3B26A4-0A95-4738-9532-40CF80CB4593}" srcOrd="3" destOrd="0" presId="urn:microsoft.com/office/officeart/2005/8/layout/cycle3"/>
    <dgm:cxn modelId="{7229779B-ACE5-4340-AB08-462141CE6828}" type="presParOf" srcId="{D989D77A-C201-4834-A987-C2A4C171888E}" destId="{B93569B9-D890-4BB3-93DD-F2766190FF91}" srcOrd="4" destOrd="0" presId="urn:microsoft.com/office/officeart/2005/8/layout/cycle3"/>
    <dgm:cxn modelId="{35FFE613-6AB7-4F60-9E5B-5F6E87A4B4AC}" type="presParOf" srcId="{D989D77A-C201-4834-A987-C2A4C171888E}" destId="{F9B8C507-D7E3-4F1E-A61E-43AB9338D728}" srcOrd="5" destOrd="0" presId="urn:microsoft.com/office/officeart/2005/8/layout/cycle3"/>
    <dgm:cxn modelId="{0B6B475F-6153-4C32-A739-C53EC6C84957}" type="presParOf" srcId="{D989D77A-C201-4834-A987-C2A4C171888E}" destId="{1CB55426-12F5-4563-BA8D-F28502DE4AE6}" srcOrd="6"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57296C-4ACE-4461-97A0-4F2E800DC1B8}">
      <dsp:nvSpPr>
        <dsp:cNvPr id="0" name=""/>
        <dsp:cNvSpPr/>
      </dsp:nvSpPr>
      <dsp:spPr>
        <a:xfrm>
          <a:off x="1358799" y="-6120"/>
          <a:ext cx="5410400" cy="5410400"/>
        </a:xfrm>
        <a:prstGeom prst="circularArrow">
          <a:avLst>
            <a:gd name="adj1" fmla="val 5274"/>
            <a:gd name="adj2" fmla="val 312630"/>
            <a:gd name="adj3" fmla="val 14229145"/>
            <a:gd name="adj4" fmla="val 17126425"/>
            <a:gd name="adj5" fmla="val 5477"/>
          </a:avLst>
        </a:prstGeom>
        <a:solidFill>
          <a:schemeClr val="accent3">
            <a:tint val="5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BA3E2A4-CFDC-4AE4-BAFE-47008573164F}">
      <dsp:nvSpPr>
        <dsp:cNvPr id="0" name=""/>
        <dsp:cNvSpPr/>
      </dsp:nvSpPr>
      <dsp:spPr>
        <a:xfrm>
          <a:off x="3036093" y="491"/>
          <a:ext cx="2055812" cy="1027906"/>
        </a:xfrm>
        <a:prstGeom prst="roundRect">
          <a:avLst/>
        </a:prstGeom>
        <a:solidFill>
          <a:schemeClr val="accent3">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Workflow Streamline</a:t>
          </a:r>
          <a:endParaRPr lang="en-IN" sz="2600" kern="1200" dirty="0"/>
        </a:p>
      </dsp:txBody>
      <dsp:txXfrm>
        <a:off x="3086271" y="50669"/>
        <a:ext cx="1955456" cy="927550"/>
      </dsp:txXfrm>
    </dsp:sp>
    <dsp:sp modelId="{62661719-7947-4D86-930D-1F1B7D77F5C2}">
      <dsp:nvSpPr>
        <dsp:cNvPr id="0" name=""/>
        <dsp:cNvSpPr/>
      </dsp:nvSpPr>
      <dsp:spPr>
        <a:xfrm>
          <a:off x="4936922" y="1097936"/>
          <a:ext cx="2055812" cy="1027906"/>
        </a:xfrm>
        <a:prstGeom prst="roundRect">
          <a:avLst/>
        </a:prstGeom>
        <a:solidFill>
          <a:schemeClr val="accent3">
            <a:shade val="50000"/>
            <a:hueOff val="0"/>
            <a:satOff val="0"/>
            <a:lumOff val="1198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Realtime Updates</a:t>
          </a:r>
          <a:endParaRPr lang="en-IN" sz="2600" kern="1200" dirty="0"/>
        </a:p>
      </dsp:txBody>
      <dsp:txXfrm>
        <a:off x="4987100" y="1148114"/>
        <a:ext cx="1955456" cy="927550"/>
      </dsp:txXfrm>
    </dsp:sp>
    <dsp:sp modelId="{2B3B26A4-0A95-4738-9532-40CF80CB4593}">
      <dsp:nvSpPr>
        <dsp:cNvPr id="0" name=""/>
        <dsp:cNvSpPr/>
      </dsp:nvSpPr>
      <dsp:spPr>
        <a:xfrm>
          <a:off x="4936922" y="3292824"/>
          <a:ext cx="2055812" cy="1027906"/>
        </a:xfrm>
        <a:prstGeom prst="roundRect">
          <a:avLst/>
        </a:prstGeom>
        <a:solidFill>
          <a:schemeClr val="accent3">
            <a:shade val="50000"/>
            <a:hueOff val="0"/>
            <a:satOff val="0"/>
            <a:lumOff val="2397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Processing Time</a:t>
          </a:r>
          <a:endParaRPr lang="en-IN" sz="2600" kern="1200" dirty="0"/>
        </a:p>
      </dsp:txBody>
      <dsp:txXfrm>
        <a:off x="4987100" y="3343002"/>
        <a:ext cx="1955456" cy="927550"/>
      </dsp:txXfrm>
    </dsp:sp>
    <dsp:sp modelId="{B93569B9-D890-4BB3-93DD-F2766190FF91}">
      <dsp:nvSpPr>
        <dsp:cNvPr id="0" name=""/>
        <dsp:cNvSpPr/>
      </dsp:nvSpPr>
      <dsp:spPr>
        <a:xfrm>
          <a:off x="3036093" y="4390268"/>
          <a:ext cx="2055812" cy="1027906"/>
        </a:xfrm>
        <a:prstGeom prst="roundRect">
          <a:avLst/>
        </a:prstGeom>
        <a:solidFill>
          <a:schemeClr val="accent3">
            <a:shade val="50000"/>
            <a:hueOff val="0"/>
            <a:satOff val="0"/>
            <a:lumOff val="3596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Automated Reports</a:t>
          </a:r>
          <a:endParaRPr lang="en-IN" sz="2600" kern="1200" dirty="0"/>
        </a:p>
      </dsp:txBody>
      <dsp:txXfrm>
        <a:off x="3086271" y="4440446"/>
        <a:ext cx="1955456" cy="927550"/>
      </dsp:txXfrm>
    </dsp:sp>
    <dsp:sp modelId="{F9B8C507-D7E3-4F1E-A61E-43AB9338D728}">
      <dsp:nvSpPr>
        <dsp:cNvPr id="0" name=""/>
        <dsp:cNvSpPr/>
      </dsp:nvSpPr>
      <dsp:spPr>
        <a:xfrm>
          <a:off x="1135264" y="3292824"/>
          <a:ext cx="2055812" cy="1027906"/>
        </a:xfrm>
        <a:prstGeom prst="roundRect">
          <a:avLst/>
        </a:prstGeom>
        <a:solidFill>
          <a:schemeClr val="accent3">
            <a:shade val="50000"/>
            <a:hueOff val="0"/>
            <a:satOff val="0"/>
            <a:lumOff val="2397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Compliance</a:t>
          </a:r>
          <a:endParaRPr lang="en-IN" sz="2600" kern="1200" dirty="0"/>
        </a:p>
      </dsp:txBody>
      <dsp:txXfrm>
        <a:off x="1185442" y="3343002"/>
        <a:ext cx="1955456" cy="927550"/>
      </dsp:txXfrm>
    </dsp:sp>
    <dsp:sp modelId="{1CB55426-12F5-4563-BA8D-F28502DE4AE6}">
      <dsp:nvSpPr>
        <dsp:cNvPr id="0" name=""/>
        <dsp:cNvSpPr/>
      </dsp:nvSpPr>
      <dsp:spPr>
        <a:xfrm>
          <a:off x="1135264" y="1097936"/>
          <a:ext cx="2055812" cy="1027906"/>
        </a:xfrm>
        <a:prstGeom prst="roundRect">
          <a:avLst/>
        </a:prstGeom>
        <a:solidFill>
          <a:schemeClr val="accent3">
            <a:shade val="50000"/>
            <a:hueOff val="0"/>
            <a:satOff val="0"/>
            <a:lumOff val="1198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Data Flow</a:t>
          </a:r>
          <a:endParaRPr lang="en-IN" sz="2600" kern="1200" dirty="0"/>
        </a:p>
      </dsp:txBody>
      <dsp:txXfrm>
        <a:off x="1185442" y="1148114"/>
        <a:ext cx="1955456" cy="927550"/>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891E80-CC56-47E3-AF9B-32DEE96988A0}" type="datetimeFigureOut">
              <a:rPr lang="en-IN" smtClean="0"/>
              <a:t>22-02-2025</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478401-3F74-4E0D-8A1D-E4679E8FEBDA}" type="slidenum">
              <a:rPr lang="en-IN" smtClean="0"/>
              <a:t>‹#›</a:t>
            </a:fld>
            <a:endParaRPr lang="en-IN"/>
          </a:p>
        </p:txBody>
      </p:sp>
    </p:spTree>
    <p:extLst>
      <p:ext uri="{BB962C8B-B14F-4D97-AF65-F5344CB8AC3E}">
        <p14:creationId xmlns:p14="http://schemas.microsoft.com/office/powerpoint/2010/main" val="15744648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DB478401-3F74-4E0D-8A1D-E4679E8FEBDA}" type="slidenum">
              <a:rPr lang="en-IN" smtClean="0"/>
              <a:t>5</a:t>
            </a:fld>
            <a:endParaRPr lang="en-IN"/>
          </a:p>
        </p:txBody>
      </p:sp>
    </p:spTree>
    <p:extLst>
      <p:ext uri="{BB962C8B-B14F-4D97-AF65-F5344CB8AC3E}">
        <p14:creationId xmlns:p14="http://schemas.microsoft.com/office/powerpoint/2010/main" val="3391225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093774-985F-09EE-CE78-CB73ADD3008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2C57E50-A81D-9AAE-B30D-0B73FB8CC84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AD99D14-81B4-2571-84C1-EE02A137602A}"/>
              </a:ext>
            </a:extLst>
          </p:cNvPr>
          <p:cNvSpPr>
            <a:spLocks noGrp="1"/>
          </p:cNvSpPr>
          <p:nvPr>
            <p:ph type="body" idx="1"/>
          </p:nvPr>
        </p:nvSpPr>
        <p:spPr/>
        <p:txBody>
          <a:bodyPr/>
          <a:lstStyle/>
          <a:p>
            <a:endParaRPr lang="en-IN" dirty="0"/>
          </a:p>
        </p:txBody>
      </p:sp>
      <p:sp>
        <p:nvSpPr>
          <p:cNvPr id="4" name="Slide Number Placeholder 3">
            <a:extLst>
              <a:ext uri="{FF2B5EF4-FFF2-40B4-BE49-F238E27FC236}">
                <a16:creationId xmlns:a16="http://schemas.microsoft.com/office/drawing/2014/main" id="{A72DBC06-FFAE-82AE-31C0-C55A721474FA}"/>
              </a:ext>
            </a:extLst>
          </p:cNvPr>
          <p:cNvSpPr>
            <a:spLocks noGrp="1"/>
          </p:cNvSpPr>
          <p:nvPr>
            <p:ph type="sldNum" sz="quarter" idx="5"/>
          </p:nvPr>
        </p:nvSpPr>
        <p:spPr/>
        <p:txBody>
          <a:bodyPr/>
          <a:lstStyle/>
          <a:p>
            <a:fld id="{DB478401-3F74-4E0D-8A1D-E4679E8FEBDA}" type="slidenum">
              <a:rPr lang="en-IN" smtClean="0"/>
              <a:t>7</a:t>
            </a:fld>
            <a:endParaRPr lang="en-IN"/>
          </a:p>
        </p:txBody>
      </p:sp>
    </p:spTree>
    <p:extLst>
      <p:ext uri="{BB962C8B-B14F-4D97-AF65-F5344CB8AC3E}">
        <p14:creationId xmlns:p14="http://schemas.microsoft.com/office/powerpoint/2010/main" val="561845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0FC231-87D5-F5C5-5C54-50645FCD90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EAD78B7-C4D2-42EC-7365-62774B937BA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25779E4-7E76-61E0-48DD-EC15FCFD991A}"/>
              </a:ext>
            </a:extLst>
          </p:cNvPr>
          <p:cNvSpPr>
            <a:spLocks noGrp="1"/>
          </p:cNvSpPr>
          <p:nvPr>
            <p:ph type="body" idx="1"/>
          </p:nvPr>
        </p:nvSpPr>
        <p:spPr/>
        <p:txBody>
          <a:bodyPr/>
          <a:lstStyle/>
          <a:p>
            <a:endParaRPr lang="en-IN" dirty="0"/>
          </a:p>
        </p:txBody>
      </p:sp>
      <p:sp>
        <p:nvSpPr>
          <p:cNvPr id="4" name="Slide Number Placeholder 3">
            <a:extLst>
              <a:ext uri="{FF2B5EF4-FFF2-40B4-BE49-F238E27FC236}">
                <a16:creationId xmlns:a16="http://schemas.microsoft.com/office/drawing/2014/main" id="{6F1F9556-47A5-DC66-3733-ABB370954EB9}"/>
              </a:ext>
            </a:extLst>
          </p:cNvPr>
          <p:cNvSpPr>
            <a:spLocks noGrp="1"/>
          </p:cNvSpPr>
          <p:nvPr>
            <p:ph type="sldNum" sz="quarter" idx="5"/>
          </p:nvPr>
        </p:nvSpPr>
        <p:spPr/>
        <p:txBody>
          <a:bodyPr/>
          <a:lstStyle/>
          <a:p>
            <a:fld id="{DB478401-3F74-4E0D-8A1D-E4679E8FEBDA}" type="slidenum">
              <a:rPr lang="en-IN" smtClean="0"/>
              <a:t>8</a:t>
            </a:fld>
            <a:endParaRPr lang="en-IN"/>
          </a:p>
        </p:txBody>
      </p:sp>
    </p:spTree>
    <p:extLst>
      <p:ext uri="{BB962C8B-B14F-4D97-AF65-F5344CB8AC3E}">
        <p14:creationId xmlns:p14="http://schemas.microsoft.com/office/powerpoint/2010/main" val="4144008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58E5D1-3F17-5471-BDA7-38EAAE9CCF2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BD2EE2-9DCC-8020-D1B6-46E5BA15EAB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1613733-77FC-1B8E-F894-F3B9D413F9B3}"/>
              </a:ext>
            </a:extLst>
          </p:cNvPr>
          <p:cNvSpPr>
            <a:spLocks noGrp="1"/>
          </p:cNvSpPr>
          <p:nvPr>
            <p:ph type="body" idx="1"/>
          </p:nvPr>
        </p:nvSpPr>
        <p:spPr/>
        <p:txBody>
          <a:bodyPr/>
          <a:lstStyle/>
          <a:p>
            <a:endParaRPr lang="en-IN" dirty="0"/>
          </a:p>
        </p:txBody>
      </p:sp>
      <p:sp>
        <p:nvSpPr>
          <p:cNvPr id="4" name="Slide Number Placeholder 3">
            <a:extLst>
              <a:ext uri="{FF2B5EF4-FFF2-40B4-BE49-F238E27FC236}">
                <a16:creationId xmlns:a16="http://schemas.microsoft.com/office/drawing/2014/main" id="{4A989B28-E2D9-2A7B-18E6-4329C8A47690}"/>
              </a:ext>
            </a:extLst>
          </p:cNvPr>
          <p:cNvSpPr>
            <a:spLocks noGrp="1"/>
          </p:cNvSpPr>
          <p:nvPr>
            <p:ph type="sldNum" sz="quarter" idx="5"/>
          </p:nvPr>
        </p:nvSpPr>
        <p:spPr/>
        <p:txBody>
          <a:bodyPr/>
          <a:lstStyle/>
          <a:p>
            <a:fld id="{DB478401-3F74-4E0D-8A1D-E4679E8FEBDA}" type="slidenum">
              <a:rPr lang="en-IN" smtClean="0"/>
              <a:t>9</a:t>
            </a:fld>
            <a:endParaRPr lang="en-IN"/>
          </a:p>
        </p:txBody>
      </p:sp>
    </p:spTree>
    <p:extLst>
      <p:ext uri="{BB962C8B-B14F-4D97-AF65-F5344CB8AC3E}">
        <p14:creationId xmlns:p14="http://schemas.microsoft.com/office/powerpoint/2010/main" val="40076081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A2434D-A958-30CA-DAF9-0B42F4C5E02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9C86737-67DC-9F8F-E0D9-A7804711B50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4140FD1-9A25-8E71-0BDC-30103918AF5E}"/>
              </a:ext>
            </a:extLst>
          </p:cNvPr>
          <p:cNvSpPr>
            <a:spLocks noGrp="1"/>
          </p:cNvSpPr>
          <p:nvPr>
            <p:ph type="body" idx="1"/>
          </p:nvPr>
        </p:nvSpPr>
        <p:spPr/>
        <p:txBody>
          <a:bodyPr/>
          <a:lstStyle/>
          <a:p>
            <a:endParaRPr lang="en-IN" dirty="0"/>
          </a:p>
        </p:txBody>
      </p:sp>
      <p:sp>
        <p:nvSpPr>
          <p:cNvPr id="4" name="Slide Number Placeholder 3">
            <a:extLst>
              <a:ext uri="{FF2B5EF4-FFF2-40B4-BE49-F238E27FC236}">
                <a16:creationId xmlns:a16="http://schemas.microsoft.com/office/drawing/2014/main" id="{641E066D-751D-AD80-65B6-919EA4F3FDE4}"/>
              </a:ext>
            </a:extLst>
          </p:cNvPr>
          <p:cNvSpPr>
            <a:spLocks noGrp="1"/>
          </p:cNvSpPr>
          <p:nvPr>
            <p:ph type="sldNum" sz="quarter" idx="5"/>
          </p:nvPr>
        </p:nvSpPr>
        <p:spPr/>
        <p:txBody>
          <a:bodyPr/>
          <a:lstStyle/>
          <a:p>
            <a:fld id="{DB478401-3F74-4E0D-8A1D-E4679E8FEBDA}" type="slidenum">
              <a:rPr lang="en-IN" smtClean="0"/>
              <a:t>10</a:t>
            </a:fld>
            <a:endParaRPr lang="en-IN"/>
          </a:p>
        </p:txBody>
      </p:sp>
    </p:spTree>
    <p:extLst>
      <p:ext uri="{BB962C8B-B14F-4D97-AF65-F5344CB8AC3E}">
        <p14:creationId xmlns:p14="http://schemas.microsoft.com/office/powerpoint/2010/main" val="19464711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918292-A3D1-5334-175B-E8DA07FE503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E671D1D-6A8E-7301-668C-C965AEDD9AA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0DB859A-E9D1-1711-EB86-EB94A23C4D3A}"/>
              </a:ext>
            </a:extLst>
          </p:cNvPr>
          <p:cNvSpPr>
            <a:spLocks noGrp="1"/>
          </p:cNvSpPr>
          <p:nvPr>
            <p:ph type="body" idx="1"/>
          </p:nvPr>
        </p:nvSpPr>
        <p:spPr/>
        <p:txBody>
          <a:bodyPr/>
          <a:lstStyle/>
          <a:p>
            <a:endParaRPr lang="en-IN" dirty="0"/>
          </a:p>
        </p:txBody>
      </p:sp>
      <p:sp>
        <p:nvSpPr>
          <p:cNvPr id="4" name="Slide Number Placeholder 3">
            <a:extLst>
              <a:ext uri="{FF2B5EF4-FFF2-40B4-BE49-F238E27FC236}">
                <a16:creationId xmlns:a16="http://schemas.microsoft.com/office/drawing/2014/main" id="{2268A547-E5E6-943F-5466-AC8488C43888}"/>
              </a:ext>
            </a:extLst>
          </p:cNvPr>
          <p:cNvSpPr>
            <a:spLocks noGrp="1"/>
          </p:cNvSpPr>
          <p:nvPr>
            <p:ph type="sldNum" sz="quarter" idx="5"/>
          </p:nvPr>
        </p:nvSpPr>
        <p:spPr/>
        <p:txBody>
          <a:bodyPr/>
          <a:lstStyle/>
          <a:p>
            <a:fld id="{DB478401-3F74-4E0D-8A1D-E4679E8FEBDA}" type="slidenum">
              <a:rPr lang="en-IN" smtClean="0"/>
              <a:t>11</a:t>
            </a:fld>
            <a:endParaRPr lang="en-IN"/>
          </a:p>
        </p:txBody>
      </p:sp>
    </p:spTree>
    <p:extLst>
      <p:ext uri="{BB962C8B-B14F-4D97-AF65-F5344CB8AC3E}">
        <p14:creationId xmlns:p14="http://schemas.microsoft.com/office/powerpoint/2010/main" val="2849832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6C3CD-B567-AC91-5194-B6D2EF58A7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3094DF34-DCFC-6FF8-5335-32E538E3DF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9A32FBFA-A923-685A-F5FE-3DBC4AA0BB4B}"/>
              </a:ext>
            </a:extLst>
          </p:cNvPr>
          <p:cNvSpPr>
            <a:spLocks noGrp="1"/>
          </p:cNvSpPr>
          <p:nvPr>
            <p:ph type="dt" sz="half" idx="10"/>
          </p:nvPr>
        </p:nvSpPr>
        <p:spPr/>
        <p:txBody>
          <a:bodyPr/>
          <a:lstStyle/>
          <a:p>
            <a:r>
              <a:rPr lang="en-IN"/>
              <a:t>22-02-2025</a:t>
            </a:r>
          </a:p>
        </p:txBody>
      </p:sp>
      <p:sp>
        <p:nvSpPr>
          <p:cNvPr id="5" name="Footer Placeholder 4">
            <a:extLst>
              <a:ext uri="{FF2B5EF4-FFF2-40B4-BE49-F238E27FC236}">
                <a16:creationId xmlns:a16="http://schemas.microsoft.com/office/drawing/2014/main" id="{A307AFA3-9A5F-E94F-6D15-5B88DF62678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651DDAB-6D27-7B91-C19F-F1E6DE035F40}"/>
              </a:ext>
            </a:extLst>
          </p:cNvPr>
          <p:cNvSpPr>
            <a:spLocks noGrp="1"/>
          </p:cNvSpPr>
          <p:nvPr>
            <p:ph type="sldNum" sz="quarter" idx="12"/>
          </p:nvPr>
        </p:nvSpPr>
        <p:spPr/>
        <p:txBody>
          <a:bodyPr/>
          <a:lstStyle/>
          <a:p>
            <a:fld id="{EDE9A9CF-9A6C-47EE-A396-11670FEBDDDA}" type="slidenum">
              <a:rPr lang="en-IN" smtClean="0"/>
              <a:t>‹#›</a:t>
            </a:fld>
            <a:endParaRPr lang="en-IN"/>
          </a:p>
        </p:txBody>
      </p:sp>
    </p:spTree>
    <p:extLst>
      <p:ext uri="{BB962C8B-B14F-4D97-AF65-F5344CB8AC3E}">
        <p14:creationId xmlns:p14="http://schemas.microsoft.com/office/powerpoint/2010/main" val="4138656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D4B58-AA1F-87BD-BC80-4DF34A4E2A7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C5A811FB-267C-25CF-3073-04625579E7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7EF9595-3CBE-E823-5FFE-1E92A11C8511}"/>
              </a:ext>
            </a:extLst>
          </p:cNvPr>
          <p:cNvSpPr>
            <a:spLocks noGrp="1"/>
          </p:cNvSpPr>
          <p:nvPr>
            <p:ph type="dt" sz="half" idx="10"/>
          </p:nvPr>
        </p:nvSpPr>
        <p:spPr/>
        <p:txBody>
          <a:bodyPr/>
          <a:lstStyle/>
          <a:p>
            <a:r>
              <a:rPr lang="en-IN"/>
              <a:t>22-02-2025</a:t>
            </a:r>
          </a:p>
        </p:txBody>
      </p:sp>
      <p:sp>
        <p:nvSpPr>
          <p:cNvPr id="5" name="Footer Placeholder 4">
            <a:extLst>
              <a:ext uri="{FF2B5EF4-FFF2-40B4-BE49-F238E27FC236}">
                <a16:creationId xmlns:a16="http://schemas.microsoft.com/office/drawing/2014/main" id="{82EC330D-5520-5D22-7A4F-911A08965B1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8174A71-F664-4B75-63AE-2A5DFB99D896}"/>
              </a:ext>
            </a:extLst>
          </p:cNvPr>
          <p:cNvSpPr>
            <a:spLocks noGrp="1"/>
          </p:cNvSpPr>
          <p:nvPr>
            <p:ph type="sldNum" sz="quarter" idx="12"/>
          </p:nvPr>
        </p:nvSpPr>
        <p:spPr/>
        <p:txBody>
          <a:bodyPr/>
          <a:lstStyle/>
          <a:p>
            <a:fld id="{EDE9A9CF-9A6C-47EE-A396-11670FEBDDDA}" type="slidenum">
              <a:rPr lang="en-IN" smtClean="0"/>
              <a:t>‹#›</a:t>
            </a:fld>
            <a:endParaRPr lang="en-IN"/>
          </a:p>
        </p:txBody>
      </p:sp>
    </p:spTree>
    <p:extLst>
      <p:ext uri="{BB962C8B-B14F-4D97-AF65-F5344CB8AC3E}">
        <p14:creationId xmlns:p14="http://schemas.microsoft.com/office/powerpoint/2010/main" val="1755700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A0D30E-5F07-AE04-E46C-D151AF7C73D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1BD4483-E4C7-BDCA-CA17-C60C2CBBE4D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68E4CE1-84E7-58A2-FA33-A5C2992850D5}"/>
              </a:ext>
            </a:extLst>
          </p:cNvPr>
          <p:cNvSpPr>
            <a:spLocks noGrp="1"/>
          </p:cNvSpPr>
          <p:nvPr>
            <p:ph type="dt" sz="half" idx="10"/>
          </p:nvPr>
        </p:nvSpPr>
        <p:spPr/>
        <p:txBody>
          <a:bodyPr/>
          <a:lstStyle/>
          <a:p>
            <a:r>
              <a:rPr lang="en-IN"/>
              <a:t>22-02-2025</a:t>
            </a:r>
          </a:p>
        </p:txBody>
      </p:sp>
      <p:sp>
        <p:nvSpPr>
          <p:cNvPr id="5" name="Footer Placeholder 4">
            <a:extLst>
              <a:ext uri="{FF2B5EF4-FFF2-40B4-BE49-F238E27FC236}">
                <a16:creationId xmlns:a16="http://schemas.microsoft.com/office/drawing/2014/main" id="{29F7AF8D-9238-237E-8A35-CE409525CF5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9354A91-CD7B-76B8-0EE5-1C6BCC2A5AC5}"/>
              </a:ext>
            </a:extLst>
          </p:cNvPr>
          <p:cNvSpPr>
            <a:spLocks noGrp="1"/>
          </p:cNvSpPr>
          <p:nvPr>
            <p:ph type="sldNum" sz="quarter" idx="12"/>
          </p:nvPr>
        </p:nvSpPr>
        <p:spPr/>
        <p:txBody>
          <a:bodyPr/>
          <a:lstStyle/>
          <a:p>
            <a:fld id="{EDE9A9CF-9A6C-47EE-A396-11670FEBDDDA}" type="slidenum">
              <a:rPr lang="en-IN" smtClean="0"/>
              <a:t>‹#›</a:t>
            </a:fld>
            <a:endParaRPr lang="en-IN"/>
          </a:p>
        </p:txBody>
      </p:sp>
    </p:spTree>
    <p:extLst>
      <p:ext uri="{BB962C8B-B14F-4D97-AF65-F5344CB8AC3E}">
        <p14:creationId xmlns:p14="http://schemas.microsoft.com/office/powerpoint/2010/main" val="292371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2156D-4121-445E-B67B-946521B5247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F3A385C-2461-78C9-CDA8-ED782349B2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DEFD46F-1AE9-D23E-53F1-D0AEEB2CC471}"/>
              </a:ext>
            </a:extLst>
          </p:cNvPr>
          <p:cNvSpPr>
            <a:spLocks noGrp="1"/>
          </p:cNvSpPr>
          <p:nvPr>
            <p:ph type="dt" sz="half" idx="10"/>
          </p:nvPr>
        </p:nvSpPr>
        <p:spPr/>
        <p:txBody>
          <a:bodyPr/>
          <a:lstStyle/>
          <a:p>
            <a:r>
              <a:rPr lang="en-IN"/>
              <a:t>22-02-2025</a:t>
            </a:r>
          </a:p>
        </p:txBody>
      </p:sp>
      <p:sp>
        <p:nvSpPr>
          <p:cNvPr id="5" name="Footer Placeholder 4">
            <a:extLst>
              <a:ext uri="{FF2B5EF4-FFF2-40B4-BE49-F238E27FC236}">
                <a16:creationId xmlns:a16="http://schemas.microsoft.com/office/drawing/2014/main" id="{3EF998B3-2487-DBE4-6BAB-20ECEFECC33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D81CBA7-1AA5-06F5-C834-032B4EE488AD}"/>
              </a:ext>
            </a:extLst>
          </p:cNvPr>
          <p:cNvSpPr>
            <a:spLocks noGrp="1"/>
          </p:cNvSpPr>
          <p:nvPr>
            <p:ph type="sldNum" sz="quarter" idx="12"/>
          </p:nvPr>
        </p:nvSpPr>
        <p:spPr/>
        <p:txBody>
          <a:bodyPr/>
          <a:lstStyle/>
          <a:p>
            <a:fld id="{EDE9A9CF-9A6C-47EE-A396-11670FEBDDDA}" type="slidenum">
              <a:rPr lang="en-IN" smtClean="0"/>
              <a:t>‹#›</a:t>
            </a:fld>
            <a:endParaRPr lang="en-IN"/>
          </a:p>
        </p:txBody>
      </p:sp>
    </p:spTree>
    <p:extLst>
      <p:ext uri="{BB962C8B-B14F-4D97-AF65-F5344CB8AC3E}">
        <p14:creationId xmlns:p14="http://schemas.microsoft.com/office/powerpoint/2010/main" val="4260157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AB55B-9C4A-F74A-377E-9EA5000F23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FDB2A8A8-3A20-1C5C-0B6A-DE559573EA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9BADE4F-063B-A22F-065A-E6833F175952}"/>
              </a:ext>
            </a:extLst>
          </p:cNvPr>
          <p:cNvSpPr>
            <a:spLocks noGrp="1"/>
          </p:cNvSpPr>
          <p:nvPr>
            <p:ph type="dt" sz="half" idx="10"/>
          </p:nvPr>
        </p:nvSpPr>
        <p:spPr/>
        <p:txBody>
          <a:bodyPr/>
          <a:lstStyle/>
          <a:p>
            <a:r>
              <a:rPr lang="en-IN"/>
              <a:t>22-02-2025</a:t>
            </a:r>
          </a:p>
        </p:txBody>
      </p:sp>
      <p:sp>
        <p:nvSpPr>
          <p:cNvPr id="5" name="Footer Placeholder 4">
            <a:extLst>
              <a:ext uri="{FF2B5EF4-FFF2-40B4-BE49-F238E27FC236}">
                <a16:creationId xmlns:a16="http://schemas.microsoft.com/office/drawing/2014/main" id="{D7640DF8-9FE3-A00C-190E-F5D78ACD017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D54651A-4116-D108-1F50-2362AD82AF15}"/>
              </a:ext>
            </a:extLst>
          </p:cNvPr>
          <p:cNvSpPr>
            <a:spLocks noGrp="1"/>
          </p:cNvSpPr>
          <p:nvPr>
            <p:ph type="sldNum" sz="quarter" idx="12"/>
          </p:nvPr>
        </p:nvSpPr>
        <p:spPr/>
        <p:txBody>
          <a:bodyPr/>
          <a:lstStyle/>
          <a:p>
            <a:fld id="{EDE9A9CF-9A6C-47EE-A396-11670FEBDDDA}" type="slidenum">
              <a:rPr lang="en-IN" smtClean="0"/>
              <a:t>‹#›</a:t>
            </a:fld>
            <a:endParaRPr lang="en-IN"/>
          </a:p>
        </p:txBody>
      </p:sp>
    </p:spTree>
    <p:extLst>
      <p:ext uri="{BB962C8B-B14F-4D97-AF65-F5344CB8AC3E}">
        <p14:creationId xmlns:p14="http://schemas.microsoft.com/office/powerpoint/2010/main" val="4289195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B7D33-BFBD-2501-6ABE-BC71A52FF85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CAA7FC1-1F39-1611-035F-F77D82AD708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F6602EEC-3E17-1D8B-1BBD-145B097F1AE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6B8A557E-57C1-B57E-3341-FBD8A6CAFB92}"/>
              </a:ext>
            </a:extLst>
          </p:cNvPr>
          <p:cNvSpPr>
            <a:spLocks noGrp="1"/>
          </p:cNvSpPr>
          <p:nvPr>
            <p:ph type="dt" sz="half" idx="10"/>
          </p:nvPr>
        </p:nvSpPr>
        <p:spPr/>
        <p:txBody>
          <a:bodyPr/>
          <a:lstStyle/>
          <a:p>
            <a:r>
              <a:rPr lang="en-IN"/>
              <a:t>22-02-2025</a:t>
            </a:r>
          </a:p>
        </p:txBody>
      </p:sp>
      <p:sp>
        <p:nvSpPr>
          <p:cNvPr id="6" name="Footer Placeholder 5">
            <a:extLst>
              <a:ext uri="{FF2B5EF4-FFF2-40B4-BE49-F238E27FC236}">
                <a16:creationId xmlns:a16="http://schemas.microsoft.com/office/drawing/2014/main" id="{D68F780D-3361-8E63-6CFA-EB425BE6750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ADA0D0C-7394-1F0E-8FF6-EA61BAAB56F0}"/>
              </a:ext>
            </a:extLst>
          </p:cNvPr>
          <p:cNvSpPr>
            <a:spLocks noGrp="1"/>
          </p:cNvSpPr>
          <p:nvPr>
            <p:ph type="sldNum" sz="quarter" idx="12"/>
          </p:nvPr>
        </p:nvSpPr>
        <p:spPr/>
        <p:txBody>
          <a:bodyPr/>
          <a:lstStyle/>
          <a:p>
            <a:fld id="{EDE9A9CF-9A6C-47EE-A396-11670FEBDDDA}" type="slidenum">
              <a:rPr lang="en-IN" smtClean="0"/>
              <a:t>‹#›</a:t>
            </a:fld>
            <a:endParaRPr lang="en-IN"/>
          </a:p>
        </p:txBody>
      </p:sp>
    </p:spTree>
    <p:extLst>
      <p:ext uri="{BB962C8B-B14F-4D97-AF65-F5344CB8AC3E}">
        <p14:creationId xmlns:p14="http://schemas.microsoft.com/office/powerpoint/2010/main" val="434661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45C8E-D305-3B5C-CBB1-2ADC6C397F94}"/>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5A0B8B4-3781-CA2E-A58A-4DBE30AFE4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913F89-0419-E70B-A4A6-EFB0192B924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1CD618EC-A66F-E4C1-34AC-0A9CA9261E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D146BB-13DF-26A4-A9CC-C83B5FE6721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3182AE8B-2757-2A70-1190-0607632DAA66}"/>
              </a:ext>
            </a:extLst>
          </p:cNvPr>
          <p:cNvSpPr>
            <a:spLocks noGrp="1"/>
          </p:cNvSpPr>
          <p:nvPr>
            <p:ph type="dt" sz="half" idx="10"/>
          </p:nvPr>
        </p:nvSpPr>
        <p:spPr/>
        <p:txBody>
          <a:bodyPr/>
          <a:lstStyle/>
          <a:p>
            <a:r>
              <a:rPr lang="en-IN"/>
              <a:t>22-02-2025</a:t>
            </a:r>
          </a:p>
        </p:txBody>
      </p:sp>
      <p:sp>
        <p:nvSpPr>
          <p:cNvPr id="8" name="Footer Placeholder 7">
            <a:extLst>
              <a:ext uri="{FF2B5EF4-FFF2-40B4-BE49-F238E27FC236}">
                <a16:creationId xmlns:a16="http://schemas.microsoft.com/office/drawing/2014/main" id="{E030C5AA-D00D-7861-58B6-6970CFDD7A2F}"/>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C3B5D714-1720-BF63-2205-900972B44696}"/>
              </a:ext>
            </a:extLst>
          </p:cNvPr>
          <p:cNvSpPr>
            <a:spLocks noGrp="1"/>
          </p:cNvSpPr>
          <p:nvPr>
            <p:ph type="sldNum" sz="quarter" idx="12"/>
          </p:nvPr>
        </p:nvSpPr>
        <p:spPr/>
        <p:txBody>
          <a:bodyPr/>
          <a:lstStyle/>
          <a:p>
            <a:fld id="{EDE9A9CF-9A6C-47EE-A396-11670FEBDDDA}" type="slidenum">
              <a:rPr lang="en-IN" smtClean="0"/>
              <a:t>‹#›</a:t>
            </a:fld>
            <a:endParaRPr lang="en-IN"/>
          </a:p>
        </p:txBody>
      </p:sp>
    </p:spTree>
    <p:extLst>
      <p:ext uri="{BB962C8B-B14F-4D97-AF65-F5344CB8AC3E}">
        <p14:creationId xmlns:p14="http://schemas.microsoft.com/office/powerpoint/2010/main" val="2628477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A878B-D9D4-E596-043F-D642EA534F9C}"/>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5DFEAFD1-41BB-DC0E-C57C-99778789C278}"/>
              </a:ext>
            </a:extLst>
          </p:cNvPr>
          <p:cNvSpPr>
            <a:spLocks noGrp="1"/>
          </p:cNvSpPr>
          <p:nvPr>
            <p:ph type="dt" sz="half" idx="10"/>
          </p:nvPr>
        </p:nvSpPr>
        <p:spPr/>
        <p:txBody>
          <a:bodyPr/>
          <a:lstStyle/>
          <a:p>
            <a:r>
              <a:rPr lang="en-IN"/>
              <a:t>22-02-2025</a:t>
            </a:r>
          </a:p>
        </p:txBody>
      </p:sp>
      <p:sp>
        <p:nvSpPr>
          <p:cNvPr id="4" name="Footer Placeholder 3">
            <a:extLst>
              <a:ext uri="{FF2B5EF4-FFF2-40B4-BE49-F238E27FC236}">
                <a16:creationId xmlns:a16="http://schemas.microsoft.com/office/drawing/2014/main" id="{F740D779-9740-7526-5319-3990333E30A0}"/>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2F486AF8-0308-0D4F-4B79-0A794ADC0662}"/>
              </a:ext>
            </a:extLst>
          </p:cNvPr>
          <p:cNvSpPr>
            <a:spLocks noGrp="1"/>
          </p:cNvSpPr>
          <p:nvPr>
            <p:ph type="sldNum" sz="quarter" idx="12"/>
          </p:nvPr>
        </p:nvSpPr>
        <p:spPr/>
        <p:txBody>
          <a:bodyPr/>
          <a:lstStyle/>
          <a:p>
            <a:fld id="{EDE9A9CF-9A6C-47EE-A396-11670FEBDDDA}" type="slidenum">
              <a:rPr lang="en-IN" smtClean="0"/>
              <a:t>‹#›</a:t>
            </a:fld>
            <a:endParaRPr lang="en-IN"/>
          </a:p>
        </p:txBody>
      </p:sp>
    </p:spTree>
    <p:extLst>
      <p:ext uri="{BB962C8B-B14F-4D97-AF65-F5344CB8AC3E}">
        <p14:creationId xmlns:p14="http://schemas.microsoft.com/office/powerpoint/2010/main" val="1651785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DB9ADC-B909-E25A-03D8-7F53822DD0B9}"/>
              </a:ext>
            </a:extLst>
          </p:cNvPr>
          <p:cNvSpPr>
            <a:spLocks noGrp="1"/>
          </p:cNvSpPr>
          <p:nvPr>
            <p:ph type="dt" sz="half" idx="10"/>
          </p:nvPr>
        </p:nvSpPr>
        <p:spPr/>
        <p:txBody>
          <a:bodyPr/>
          <a:lstStyle/>
          <a:p>
            <a:r>
              <a:rPr lang="en-IN"/>
              <a:t>22-02-2025</a:t>
            </a:r>
          </a:p>
        </p:txBody>
      </p:sp>
      <p:sp>
        <p:nvSpPr>
          <p:cNvPr id="3" name="Footer Placeholder 2">
            <a:extLst>
              <a:ext uri="{FF2B5EF4-FFF2-40B4-BE49-F238E27FC236}">
                <a16:creationId xmlns:a16="http://schemas.microsoft.com/office/drawing/2014/main" id="{8291A7CD-EF33-70F9-C815-CC18928F6B8A}"/>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B8954799-017A-F739-D997-B2C941F4A77D}"/>
              </a:ext>
            </a:extLst>
          </p:cNvPr>
          <p:cNvSpPr>
            <a:spLocks noGrp="1"/>
          </p:cNvSpPr>
          <p:nvPr>
            <p:ph type="sldNum" sz="quarter" idx="12"/>
          </p:nvPr>
        </p:nvSpPr>
        <p:spPr/>
        <p:txBody>
          <a:bodyPr/>
          <a:lstStyle/>
          <a:p>
            <a:fld id="{EDE9A9CF-9A6C-47EE-A396-11670FEBDDDA}" type="slidenum">
              <a:rPr lang="en-IN" smtClean="0"/>
              <a:t>‹#›</a:t>
            </a:fld>
            <a:endParaRPr lang="en-IN"/>
          </a:p>
        </p:txBody>
      </p:sp>
    </p:spTree>
    <p:extLst>
      <p:ext uri="{BB962C8B-B14F-4D97-AF65-F5344CB8AC3E}">
        <p14:creationId xmlns:p14="http://schemas.microsoft.com/office/powerpoint/2010/main" val="2783367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8858E-A7DC-DC78-A71A-F430C492E3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A9ED626F-ED97-DF6E-B2D0-B96D12F53A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2749108-0DF4-C70C-4CD8-EFB277AA80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727E0D-54F9-3D65-908A-ADED813D09D3}"/>
              </a:ext>
            </a:extLst>
          </p:cNvPr>
          <p:cNvSpPr>
            <a:spLocks noGrp="1"/>
          </p:cNvSpPr>
          <p:nvPr>
            <p:ph type="dt" sz="half" idx="10"/>
          </p:nvPr>
        </p:nvSpPr>
        <p:spPr/>
        <p:txBody>
          <a:bodyPr/>
          <a:lstStyle/>
          <a:p>
            <a:r>
              <a:rPr lang="en-IN"/>
              <a:t>22-02-2025</a:t>
            </a:r>
          </a:p>
        </p:txBody>
      </p:sp>
      <p:sp>
        <p:nvSpPr>
          <p:cNvPr id="6" name="Footer Placeholder 5">
            <a:extLst>
              <a:ext uri="{FF2B5EF4-FFF2-40B4-BE49-F238E27FC236}">
                <a16:creationId xmlns:a16="http://schemas.microsoft.com/office/drawing/2014/main" id="{1576E657-324F-A39B-CF69-65B2538E4CD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51077F4-9B66-7A8F-F60C-DBD2D06E5AFF}"/>
              </a:ext>
            </a:extLst>
          </p:cNvPr>
          <p:cNvSpPr>
            <a:spLocks noGrp="1"/>
          </p:cNvSpPr>
          <p:nvPr>
            <p:ph type="sldNum" sz="quarter" idx="12"/>
          </p:nvPr>
        </p:nvSpPr>
        <p:spPr/>
        <p:txBody>
          <a:bodyPr/>
          <a:lstStyle/>
          <a:p>
            <a:fld id="{EDE9A9CF-9A6C-47EE-A396-11670FEBDDDA}" type="slidenum">
              <a:rPr lang="en-IN" smtClean="0"/>
              <a:t>‹#›</a:t>
            </a:fld>
            <a:endParaRPr lang="en-IN"/>
          </a:p>
        </p:txBody>
      </p:sp>
    </p:spTree>
    <p:extLst>
      <p:ext uri="{BB962C8B-B14F-4D97-AF65-F5344CB8AC3E}">
        <p14:creationId xmlns:p14="http://schemas.microsoft.com/office/powerpoint/2010/main" val="3689121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F46D3-4F96-950B-7F0D-D020B7F0D6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7F32A22-0350-288A-D0CE-152C3E3419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F7FCFAEC-6386-F8BB-95C9-86571CDFC8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02858A-4334-E16D-709D-F11941D7A653}"/>
              </a:ext>
            </a:extLst>
          </p:cNvPr>
          <p:cNvSpPr>
            <a:spLocks noGrp="1"/>
          </p:cNvSpPr>
          <p:nvPr>
            <p:ph type="dt" sz="half" idx="10"/>
          </p:nvPr>
        </p:nvSpPr>
        <p:spPr/>
        <p:txBody>
          <a:bodyPr/>
          <a:lstStyle/>
          <a:p>
            <a:r>
              <a:rPr lang="en-IN"/>
              <a:t>22-02-2025</a:t>
            </a:r>
          </a:p>
        </p:txBody>
      </p:sp>
      <p:sp>
        <p:nvSpPr>
          <p:cNvPr id="6" name="Footer Placeholder 5">
            <a:extLst>
              <a:ext uri="{FF2B5EF4-FFF2-40B4-BE49-F238E27FC236}">
                <a16:creationId xmlns:a16="http://schemas.microsoft.com/office/drawing/2014/main" id="{6B036173-9DFD-5F6A-52F8-EF7184AF88C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6DB0214-0380-F508-1AD7-6DAF9B5F5D18}"/>
              </a:ext>
            </a:extLst>
          </p:cNvPr>
          <p:cNvSpPr>
            <a:spLocks noGrp="1"/>
          </p:cNvSpPr>
          <p:nvPr>
            <p:ph type="sldNum" sz="quarter" idx="12"/>
          </p:nvPr>
        </p:nvSpPr>
        <p:spPr/>
        <p:txBody>
          <a:bodyPr/>
          <a:lstStyle/>
          <a:p>
            <a:fld id="{EDE9A9CF-9A6C-47EE-A396-11670FEBDDDA}" type="slidenum">
              <a:rPr lang="en-IN" smtClean="0"/>
              <a:t>‹#›</a:t>
            </a:fld>
            <a:endParaRPr lang="en-IN"/>
          </a:p>
        </p:txBody>
      </p:sp>
    </p:spTree>
    <p:extLst>
      <p:ext uri="{BB962C8B-B14F-4D97-AF65-F5344CB8AC3E}">
        <p14:creationId xmlns:p14="http://schemas.microsoft.com/office/powerpoint/2010/main" val="1536124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BB31E1-2C50-52AC-B921-118CA22963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6B38B06-2113-1C21-EF79-1E19655941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A8ED970-DFBD-EFCA-98EC-8E8698D92F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IN"/>
              <a:t>22-02-2025</a:t>
            </a:r>
          </a:p>
        </p:txBody>
      </p:sp>
      <p:sp>
        <p:nvSpPr>
          <p:cNvPr id="5" name="Footer Placeholder 4">
            <a:extLst>
              <a:ext uri="{FF2B5EF4-FFF2-40B4-BE49-F238E27FC236}">
                <a16:creationId xmlns:a16="http://schemas.microsoft.com/office/drawing/2014/main" id="{3791954F-D264-B000-DF3C-F3DD0CAEC7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DAC1AF29-9255-D474-1AA8-2187096D76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E9A9CF-9A6C-47EE-A396-11670FEBDDDA}" type="slidenum">
              <a:rPr lang="en-IN" smtClean="0"/>
              <a:t>‹#›</a:t>
            </a:fld>
            <a:endParaRPr lang="en-IN"/>
          </a:p>
        </p:txBody>
      </p:sp>
    </p:spTree>
    <p:extLst>
      <p:ext uri="{BB962C8B-B14F-4D97-AF65-F5344CB8AC3E}">
        <p14:creationId xmlns:p14="http://schemas.microsoft.com/office/powerpoint/2010/main" val="161958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33428-A247-71BF-9DED-4692A905FE78}"/>
              </a:ext>
            </a:extLst>
          </p:cNvPr>
          <p:cNvSpPr>
            <a:spLocks noGrp="1"/>
          </p:cNvSpPr>
          <p:nvPr>
            <p:ph type="ctrTitle"/>
          </p:nvPr>
        </p:nvSpPr>
        <p:spPr>
          <a:xfrm>
            <a:off x="530352" y="509715"/>
            <a:ext cx="11109960" cy="2387600"/>
          </a:xfrm>
          <a:solidFill>
            <a:schemeClr val="tx1"/>
          </a:solidFill>
          <a:ln>
            <a:noFill/>
          </a:ln>
          <a:effectLst>
            <a:glow rad="101600">
              <a:schemeClr val="accent3">
                <a:satMod val="175000"/>
                <a:alpha val="40000"/>
              </a:schemeClr>
            </a:glow>
            <a:innerShdw blurRad="63500" dist="50800" dir="18900000">
              <a:prstClr val="black">
                <a:alpha val="50000"/>
              </a:prstClr>
            </a:innerShdw>
            <a:softEdge rad="63500"/>
          </a:effectLst>
          <a:scene3d>
            <a:camera prst="orthographicFront">
              <a:rot lat="0" lon="0" rev="0"/>
            </a:camera>
            <a:lightRig rig="brightRoom" dir="t">
              <a:rot lat="0" lon="0" rev="600000"/>
            </a:lightRig>
          </a:scene3d>
          <a:sp3d prstMaterial="metal">
            <a:bevelT w="38100" h="57150" prst="angle"/>
          </a:sp3d>
        </p:spPr>
        <p:txBody>
          <a:bodyPr anchor="ctr"/>
          <a:lstStyle/>
          <a:p>
            <a:r>
              <a:rPr lang="en-US" b="1" dirty="0">
                <a:solidFill>
                  <a:schemeClr val="bg1"/>
                </a:solidFill>
                <a:latin typeface="Arial" panose="020B0604020202020204" pitchFamily="34" charset="0"/>
                <a:cs typeface="Arial" panose="020B0604020202020204" pitchFamily="34" charset="0"/>
              </a:rPr>
              <a:t>PROJECT </a:t>
            </a:r>
            <a:br>
              <a:rPr lang="en-US" b="1" dirty="0">
                <a:solidFill>
                  <a:schemeClr val="bg1"/>
                </a:solidFill>
                <a:latin typeface="Arial" panose="020B0604020202020204" pitchFamily="34" charset="0"/>
                <a:cs typeface="Arial" panose="020B0604020202020204" pitchFamily="34" charset="0"/>
              </a:rPr>
            </a:br>
            <a:r>
              <a:rPr lang="en-US" b="1" dirty="0">
                <a:solidFill>
                  <a:schemeClr val="bg1"/>
                </a:solidFill>
                <a:latin typeface="Arial" panose="020B0604020202020204" pitchFamily="34" charset="0"/>
                <a:cs typeface="Arial" panose="020B0604020202020204" pitchFamily="34" charset="0"/>
              </a:rPr>
              <a:t>ONE COGNIZANT</a:t>
            </a:r>
            <a:endParaRPr lang="en-IN" b="1" dirty="0">
              <a:solidFill>
                <a:schemeClr val="bg1"/>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1C64E113-A78D-BC28-C337-FF140881A55D}"/>
              </a:ext>
            </a:extLst>
          </p:cNvPr>
          <p:cNvSpPr>
            <a:spLocks noGrp="1"/>
          </p:cNvSpPr>
          <p:nvPr>
            <p:ph type="subTitle" idx="1"/>
          </p:nvPr>
        </p:nvSpPr>
        <p:spPr>
          <a:xfrm>
            <a:off x="530352" y="3702622"/>
            <a:ext cx="4572000" cy="1655762"/>
          </a:xfrm>
          <a:solidFill>
            <a:schemeClr val="bg1">
              <a:lumMod val="85000"/>
            </a:schemeClr>
          </a:solidFill>
          <a:ln>
            <a:noFill/>
          </a:ln>
          <a:effectLst>
            <a:softEdge rad="63500"/>
          </a:effectLst>
        </p:spPr>
        <p:txBody>
          <a:bodyPr anchor="ctr"/>
          <a:lstStyle/>
          <a:p>
            <a:pPr algn="l"/>
            <a:r>
              <a:rPr lang="en-US" b="1" dirty="0">
                <a:latin typeface="Arial" panose="020B0604020202020204" pitchFamily="34" charset="0"/>
                <a:cs typeface="Arial" panose="020B0604020202020204" pitchFamily="34" charset="0"/>
              </a:rPr>
              <a:t>Prepared By: </a:t>
            </a:r>
            <a:r>
              <a:rPr lang="en-US" dirty="0">
                <a:latin typeface="Arial" panose="020B0604020202020204" pitchFamily="34" charset="0"/>
                <a:cs typeface="Arial" panose="020B0604020202020204" pitchFamily="34" charset="0"/>
              </a:rPr>
              <a:t>Arihant Jamed</a:t>
            </a:r>
            <a:endParaRPr lang="en-IN" dirty="0">
              <a:latin typeface="Arial" panose="020B0604020202020204" pitchFamily="34" charset="0"/>
              <a:cs typeface="Arial" panose="020B0604020202020204" pitchFamily="34" charset="0"/>
            </a:endParaRPr>
          </a:p>
        </p:txBody>
      </p:sp>
      <p:sp>
        <p:nvSpPr>
          <p:cNvPr id="4" name="Subtitle 2">
            <a:extLst>
              <a:ext uri="{FF2B5EF4-FFF2-40B4-BE49-F238E27FC236}">
                <a16:creationId xmlns:a16="http://schemas.microsoft.com/office/drawing/2014/main" id="{555F0BEE-3DE7-4064-9BD0-EA0908D51919}"/>
              </a:ext>
            </a:extLst>
          </p:cNvPr>
          <p:cNvSpPr txBox="1">
            <a:spLocks/>
          </p:cNvSpPr>
          <p:nvPr/>
        </p:nvSpPr>
        <p:spPr>
          <a:xfrm>
            <a:off x="7187184" y="3702622"/>
            <a:ext cx="4453128" cy="1655762"/>
          </a:xfrm>
          <a:prstGeom prst="rect">
            <a:avLst/>
          </a:prstGeom>
          <a:solidFill>
            <a:schemeClr val="bg1">
              <a:lumMod val="85000"/>
            </a:schemeClr>
          </a:solidFill>
          <a:ln>
            <a:noFill/>
          </a:ln>
          <a:effectLst>
            <a:softEdge rad="63500"/>
          </a:effectLst>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b="1" dirty="0">
                <a:latin typeface="Arial" panose="020B0604020202020204" pitchFamily="34" charset="0"/>
                <a:cs typeface="Arial" panose="020B0604020202020204" pitchFamily="34" charset="0"/>
              </a:rPr>
              <a:t>Date:</a:t>
            </a:r>
            <a:r>
              <a:rPr lang="en-US" dirty="0">
                <a:latin typeface="Arial" panose="020B0604020202020204" pitchFamily="34" charset="0"/>
                <a:cs typeface="Arial" panose="020B0604020202020204" pitchFamily="34" charset="0"/>
              </a:rPr>
              <a:t>22-2-2025</a:t>
            </a:r>
            <a:endParaRPr lang="en-IN" dirty="0">
              <a:latin typeface="Arial" panose="020B0604020202020204" pitchFamily="34" charset="0"/>
              <a:cs typeface="Arial" panose="020B0604020202020204" pitchFamily="34" charset="0"/>
            </a:endParaRPr>
          </a:p>
        </p:txBody>
      </p:sp>
      <p:sp>
        <p:nvSpPr>
          <p:cNvPr id="5" name="Date Placeholder 4">
            <a:extLst>
              <a:ext uri="{FF2B5EF4-FFF2-40B4-BE49-F238E27FC236}">
                <a16:creationId xmlns:a16="http://schemas.microsoft.com/office/drawing/2014/main" id="{D2B41BA1-D0DD-840C-9AA5-563044E73CE8}"/>
              </a:ext>
            </a:extLst>
          </p:cNvPr>
          <p:cNvSpPr>
            <a:spLocks noGrp="1"/>
          </p:cNvSpPr>
          <p:nvPr>
            <p:ph type="dt" sz="half" idx="10"/>
          </p:nvPr>
        </p:nvSpPr>
        <p:spPr/>
        <p:txBody>
          <a:bodyPr/>
          <a:lstStyle/>
          <a:p>
            <a:r>
              <a:rPr lang="en-IN" dirty="0"/>
              <a:t>22-02-2025</a:t>
            </a:r>
          </a:p>
        </p:txBody>
      </p:sp>
      <p:sp>
        <p:nvSpPr>
          <p:cNvPr id="6" name="Slide Number Placeholder 5">
            <a:extLst>
              <a:ext uri="{FF2B5EF4-FFF2-40B4-BE49-F238E27FC236}">
                <a16:creationId xmlns:a16="http://schemas.microsoft.com/office/drawing/2014/main" id="{400DCF63-E983-18C7-F541-2015ACC7D728}"/>
              </a:ext>
            </a:extLst>
          </p:cNvPr>
          <p:cNvSpPr>
            <a:spLocks noGrp="1"/>
          </p:cNvSpPr>
          <p:nvPr>
            <p:ph type="sldNum" sz="quarter" idx="12"/>
          </p:nvPr>
        </p:nvSpPr>
        <p:spPr/>
        <p:txBody>
          <a:bodyPr/>
          <a:lstStyle/>
          <a:p>
            <a:fld id="{EDE9A9CF-9A6C-47EE-A396-11670FEBDDDA}" type="slidenum">
              <a:rPr lang="en-IN" smtClean="0"/>
              <a:t>1</a:t>
            </a:fld>
            <a:endParaRPr lang="en-IN"/>
          </a:p>
        </p:txBody>
      </p:sp>
    </p:spTree>
    <p:extLst>
      <p:ext uri="{BB962C8B-B14F-4D97-AF65-F5344CB8AC3E}">
        <p14:creationId xmlns:p14="http://schemas.microsoft.com/office/powerpoint/2010/main" val="164580758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fade">
                                      <p:cBhvr>
                                        <p:cTn id="11" dur="500"/>
                                        <p:tgtEl>
                                          <p:spTgt spid="3">
                                            <p:bg/>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F218D4-9120-AD5A-490E-0738427334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EBB8FAA-7EAE-8E29-9438-3C7F18993009}"/>
              </a:ext>
            </a:extLst>
          </p:cNvPr>
          <p:cNvSpPr>
            <a:spLocks noGrp="1"/>
          </p:cNvSpPr>
          <p:nvPr>
            <p:ph type="title"/>
          </p:nvPr>
        </p:nvSpPr>
        <p:spPr>
          <a:xfrm>
            <a:off x="541020" y="486633"/>
            <a:ext cx="11109960" cy="756951"/>
          </a:xfrm>
          <a:solidFill>
            <a:schemeClr val="tx1"/>
          </a:solidFill>
        </p:spPr>
        <p:txBody>
          <a:bodyPr anchor="ctr">
            <a:normAutofit/>
          </a:bodyPr>
          <a:lstStyle/>
          <a:p>
            <a:r>
              <a:rPr lang="en-US"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Resources, Time &amp; Budget</a:t>
            </a:r>
            <a:endParaRPr lang="en-IN"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E697426A-8AD5-C9E7-7861-E83620E7C9CD}"/>
              </a:ext>
            </a:extLst>
          </p:cNvPr>
          <p:cNvSpPr>
            <a:spLocks noGrp="1"/>
          </p:cNvSpPr>
          <p:nvPr>
            <p:ph type="dt" sz="half" idx="10"/>
          </p:nvPr>
        </p:nvSpPr>
        <p:spPr/>
        <p:txBody>
          <a:bodyPr/>
          <a:lstStyle/>
          <a:p>
            <a:r>
              <a:rPr lang="en-IN"/>
              <a:t>22-02-2025</a:t>
            </a:r>
          </a:p>
        </p:txBody>
      </p:sp>
      <p:sp>
        <p:nvSpPr>
          <p:cNvPr id="5" name="Slide Number Placeholder 4">
            <a:extLst>
              <a:ext uri="{FF2B5EF4-FFF2-40B4-BE49-F238E27FC236}">
                <a16:creationId xmlns:a16="http://schemas.microsoft.com/office/drawing/2014/main" id="{D75F6FE0-D766-E2A1-FC93-A14381AEAB63}"/>
              </a:ext>
            </a:extLst>
          </p:cNvPr>
          <p:cNvSpPr>
            <a:spLocks noGrp="1"/>
          </p:cNvSpPr>
          <p:nvPr>
            <p:ph type="sldNum" sz="quarter" idx="12"/>
          </p:nvPr>
        </p:nvSpPr>
        <p:spPr/>
        <p:txBody>
          <a:bodyPr/>
          <a:lstStyle/>
          <a:p>
            <a:fld id="{EDE9A9CF-9A6C-47EE-A396-11670FEBDDDA}" type="slidenum">
              <a:rPr lang="en-IN" smtClean="0"/>
              <a:t>10</a:t>
            </a:fld>
            <a:endParaRPr lang="en-IN"/>
          </a:p>
        </p:txBody>
      </p:sp>
      <p:sp>
        <p:nvSpPr>
          <p:cNvPr id="40" name="Content Placeholder 2">
            <a:extLst>
              <a:ext uri="{FF2B5EF4-FFF2-40B4-BE49-F238E27FC236}">
                <a16:creationId xmlns:a16="http://schemas.microsoft.com/office/drawing/2014/main" id="{A702DAF3-1C1D-3296-7E55-A3B962C4F289}"/>
              </a:ext>
            </a:extLst>
          </p:cNvPr>
          <p:cNvSpPr>
            <a:spLocks noGrp="1"/>
          </p:cNvSpPr>
          <p:nvPr>
            <p:ph idx="1"/>
          </p:nvPr>
        </p:nvSpPr>
        <p:spPr>
          <a:xfrm>
            <a:off x="541020" y="1243584"/>
            <a:ext cx="11109960" cy="4828032"/>
          </a:xfrm>
          <a:ln>
            <a:solidFill>
              <a:schemeClr val="tx1"/>
            </a:solidFill>
          </a:ln>
        </p:spPr>
        <p:txBody>
          <a:bodyPr tIns="108000" anchor="t">
            <a:normAutofit/>
          </a:bodyPr>
          <a:lstStyle/>
          <a:p>
            <a:pPr marL="0" indent="0">
              <a:buNone/>
            </a:pPr>
            <a:r>
              <a:rPr lang="en-US" sz="1600" b="1" u="sng" dirty="0">
                <a:latin typeface="Arial" panose="020B0604020202020204" pitchFamily="34" charset="0"/>
                <a:cs typeface="Arial" panose="020B0604020202020204" pitchFamily="34" charset="0"/>
              </a:rPr>
              <a:t>Resources:</a:t>
            </a:r>
          </a:p>
          <a:p>
            <a:pPr marL="0" indent="0">
              <a:buNone/>
            </a:pPr>
            <a:r>
              <a:rPr lang="en-US" sz="1400" dirty="0">
                <a:latin typeface="Arial" panose="020B0604020202020204" pitchFamily="34" charset="0"/>
                <a:cs typeface="Arial" panose="020B0604020202020204" pitchFamily="34" charset="0"/>
              </a:rPr>
              <a:t>To successfully complete this project, it's important to have a well-coordinated team consisting of both client community members and IT Services professionals. Here is a suggested breakdown of roles and responsibilities. I propose to have team of 10 – 12 as the below lists of members.</a:t>
            </a:r>
            <a:endParaRPr lang="en-IN" sz="1400" dirty="0">
              <a:latin typeface="Arial" panose="020B0604020202020204" pitchFamily="34" charset="0"/>
              <a:cs typeface="Arial" panose="020B0604020202020204" pitchFamily="34" charset="0"/>
            </a:endParaRPr>
          </a:p>
          <a:p>
            <a:pPr>
              <a:buFont typeface="Wingdings" panose="05000000000000000000" pitchFamily="2" charset="2"/>
              <a:buChar char="q"/>
            </a:pPr>
            <a:endParaRPr lang="en-IN" sz="1400" dirty="0">
              <a:latin typeface="Arial" panose="020B0604020202020204" pitchFamily="34" charset="0"/>
              <a:cs typeface="Arial" panose="020B0604020202020204" pitchFamily="34" charset="0"/>
            </a:endParaRPr>
          </a:p>
          <a:p>
            <a:pPr>
              <a:buFont typeface="Wingdings" panose="05000000000000000000" pitchFamily="2" charset="2"/>
              <a:buChar char="q"/>
            </a:pPr>
            <a:endParaRPr lang="en-IN" sz="1400" dirty="0">
              <a:latin typeface="Arial" panose="020B0604020202020204" pitchFamily="34" charset="0"/>
              <a:cs typeface="Arial" panose="020B0604020202020204" pitchFamily="34" charset="0"/>
            </a:endParaRPr>
          </a:p>
          <a:p>
            <a:pPr>
              <a:buFont typeface="Wingdings" panose="05000000000000000000" pitchFamily="2" charset="2"/>
              <a:buChar char="q"/>
            </a:pPr>
            <a:endParaRPr lang="en-IN" sz="1400" dirty="0">
              <a:latin typeface="Arial" panose="020B0604020202020204" pitchFamily="34" charset="0"/>
              <a:cs typeface="Arial" panose="020B0604020202020204" pitchFamily="34" charset="0"/>
            </a:endParaRPr>
          </a:p>
          <a:p>
            <a:pPr>
              <a:buFont typeface="Wingdings" panose="05000000000000000000" pitchFamily="2" charset="2"/>
              <a:buChar char="q"/>
            </a:pPr>
            <a:endParaRPr lang="en-IN" sz="1400" dirty="0">
              <a:latin typeface="Arial" panose="020B0604020202020204" pitchFamily="34" charset="0"/>
              <a:cs typeface="Arial" panose="020B0604020202020204" pitchFamily="34" charset="0"/>
            </a:endParaRPr>
          </a:p>
          <a:p>
            <a:pPr>
              <a:buFont typeface="Wingdings" panose="05000000000000000000" pitchFamily="2" charset="2"/>
              <a:buChar char="q"/>
            </a:pPr>
            <a:endParaRPr lang="en-IN" sz="1400" dirty="0">
              <a:latin typeface="Arial" panose="020B0604020202020204" pitchFamily="34" charset="0"/>
              <a:cs typeface="Arial" panose="020B0604020202020204" pitchFamily="34" charset="0"/>
            </a:endParaRPr>
          </a:p>
          <a:p>
            <a:pPr marL="0" indent="0">
              <a:buNone/>
            </a:pPr>
            <a:r>
              <a:rPr lang="en-US" sz="1600" b="1" u="sng" dirty="0">
                <a:latin typeface="Arial" panose="020B0604020202020204" pitchFamily="34" charset="0"/>
                <a:cs typeface="Arial" panose="020B0604020202020204" pitchFamily="34" charset="0"/>
              </a:rPr>
              <a:t>Time:</a:t>
            </a:r>
          </a:p>
          <a:p>
            <a:pPr marL="0" indent="0">
              <a:buNone/>
            </a:pPr>
            <a:r>
              <a:rPr lang="en-US" sz="1400" dirty="0">
                <a:latin typeface="Arial" panose="020B0604020202020204" pitchFamily="34" charset="0"/>
                <a:cs typeface="Arial" panose="020B0604020202020204" pitchFamily="34" charset="0"/>
              </a:rPr>
              <a:t>This timeline ensures that the project can be completed within the planned 6-8 months, providing sufficient time for each phase in the waterfall model while allowing for adjustments and flexibility. </a:t>
            </a:r>
          </a:p>
          <a:p>
            <a:pPr marL="0" indent="0">
              <a:buNone/>
            </a:pPr>
            <a:r>
              <a:rPr lang="en-US" sz="1400" b="1" u="sng" dirty="0">
                <a:latin typeface="Arial" panose="020B0604020202020204" pitchFamily="34" charset="0"/>
                <a:cs typeface="Arial" panose="020B0604020202020204" pitchFamily="34" charset="0"/>
              </a:rPr>
              <a:t>Budget:</a:t>
            </a:r>
          </a:p>
          <a:p>
            <a:pPr marL="0" indent="0">
              <a:buNone/>
            </a:pPr>
            <a:r>
              <a:rPr lang="en-US" sz="1400" dirty="0">
                <a:latin typeface="Arial" panose="020B0604020202020204" pitchFamily="34" charset="0"/>
                <a:cs typeface="Arial" panose="020B0604020202020204" pitchFamily="34" charset="0"/>
              </a:rPr>
              <a:t>I propose allocating a budget of $ 900K to 1M for this project. This budget encompasses all anticipated costs, including salaries for the project team members, tools and software required for development, testing, and design, as well as other overhead expenses such as office space, utilities, training, and miscellaneous costs. This comprehensive budget ensures that all necessary resources are available to successfully complete the project within the desired timeframe.</a:t>
            </a:r>
          </a:p>
          <a:p>
            <a:pPr marL="0" indent="0">
              <a:buNone/>
            </a:pPr>
            <a:endParaRPr lang="en-IN" sz="1400" dirty="0">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B200F4DB-2C1E-CC6C-DB32-C67DBA03D982}"/>
              </a:ext>
            </a:extLst>
          </p:cNvPr>
          <p:cNvGraphicFramePr>
            <a:graphicFrameLocks noGrp="1"/>
          </p:cNvGraphicFramePr>
          <p:nvPr>
            <p:extLst>
              <p:ext uri="{D42A27DB-BD31-4B8C-83A1-F6EECF244321}">
                <p14:modId xmlns:p14="http://schemas.microsoft.com/office/powerpoint/2010/main" val="2781363453"/>
              </p:ext>
            </p:extLst>
          </p:nvPr>
        </p:nvGraphicFramePr>
        <p:xfrm>
          <a:off x="3131439" y="2244344"/>
          <a:ext cx="5929122" cy="1660144"/>
        </p:xfrm>
        <a:graphic>
          <a:graphicData uri="http://schemas.openxmlformats.org/drawingml/2006/table">
            <a:tbl>
              <a:tblPr/>
              <a:tblGrid>
                <a:gridCol w="2597053">
                  <a:extLst>
                    <a:ext uri="{9D8B030D-6E8A-4147-A177-3AD203B41FA5}">
                      <a16:colId xmlns:a16="http://schemas.microsoft.com/office/drawing/2014/main" val="632983445"/>
                    </a:ext>
                  </a:extLst>
                </a:gridCol>
                <a:gridCol w="3332069">
                  <a:extLst>
                    <a:ext uri="{9D8B030D-6E8A-4147-A177-3AD203B41FA5}">
                      <a16:colId xmlns:a16="http://schemas.microsoft.com/office/drawing/2014/main" val="73973477"/>
                    </a:ext>
                  </a:extLst>
                </a:gridCol>
              </a:tblGrid>
              <a:tr h="207518">
                <a:tc>
                  <a:txBody>
                    <a:bodyPr/>
                    <a:lstStyle/>
                    <a:p>
                      <a:pPr algn="l" fontAlgn="b"/>
                      <a:r>
                        <a:rPr lang="en-IN" sz="1200" b="1" i="0" u="none" strike="noStrike" dirty="0">
                          <a:solidFill>
                            <a:srgbClr val="000000"/>
                          </a:solidFill>
                          <a:effectLst/>
                          <a:latin typeface="Arial" panose="020B0604020202020204" pitchFamily="34" charset="0"/>
                          <a:cs typeface="Arial" panose="020B0604020202020204" pitchFamily="34" charset="0"/>
                        </a:rPr>
                        <a:t>Client Members</a:t>
                      </a:r>
                    </a:p>
                  </a:txBody>
                  <a:tcPr marL="360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IN" sz="1200" b="1" i="0" u="none" strike="noStrike">
                          <a:solidFill>
                            <a:srgbClr val="000000"/>
                          </a:solidFill>
                          <a:effectLst/>
                          <a:latin typeface="Arial" panose="020B0604020202020204" pitchFamily="34" charset="0"/>
                          <a:cs typeface="Arial" panose="020B0604020202020204" pitchFamily="34" charset="0"/>
                        </a:rPr>
                        <a:t>IT Services Members</a:t>
                      </a:r>
                    </a:p>
                  </a:txBody>
                  <a:tcPr marL="360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700219253"/>
                  </a:ext>
                </a:extLst>
              </a:tr>
              <a:tr h="207518">
                <a:tc>
                  <a:txBody>
                    <a:bodyPr/>
                    <a:lstStyle/>
                    <a:p>
                      <a:pPr algn="l" fontAlgn="b"/>
                      <a:r>
                        <a:rPr lang="en-IN" sz="1200" b="0" i="0" u="none" strike="noStrike" dirty="0">
                          <a:solidFill>
                            <a:srgbClr val="000000"/>
                          </a:solidFill>
                          <a:effectLst/>
                          <a:latin typeface="Arial" panose="020B0604020202020204" pitchFamily="34" charset="0"/>
                          <a:cs typeface="Arial" panose="020B0604020202020204" pitchFamily="34" charset="0"/>
                        </a:rPr>
                        <a:t>Project Sponsor</a:t>
                      </a:r>
                    </a:p>
                  </a:txBody>
                  <a:tcPr marL="360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IN" sz="1200" b="0" i="0" u="none" strike="noStrike" dirty="0">
                          <a:solidFill>
                            <a:srgbClr val="000000"/>
                          </a:solidFill>
                          <a:effectLst/>
                          <a:latin typeface="Arial" panose="020B0604020202020204" pitchFamily="34" charset="0"/>
                          <a:cs typeface="Arial" panose="020B0604020202020204" pitchFamily="34" charset="0"/>
                        </a:rPr>
                        <a:t>Project Manager</a:t>
                      </a:r>
                    </a:p>
                  </a:txBody>
                  <a:tcPr marL="360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31116335"/>
                  </a:ext>
                </a:extLst>
              </a:tr>
              <a:tr h="207518">
                <a:tc>
                  <a:txBody>
                    <a:bodyPr/>
                    <a:lstStyle/>
                    <a:p>
                      <a:pPr algn="l" fontAlgn="b"/>
                      <a:r>
                        <a:rPr lang="en-IN" sz="1200" b="0" i="0" u="none" strike="noStrike">
                          <a:solidFill>
                            <a:srgbClr val="000000"/>
                          </a:solidFill>
                          <a:effectLst/>
                          <a:latin typeface="Arial" panose="020B0604020202020204" pitchFamily="34" charset="0"/>
                          <a:cs typeface="Arial" panose="020B0604020202020204" pitchFamily="34" charset="0"/>
                        </a:rPr>
                        <a:t>Subject Matter Experts (SMEs)</a:t>
                      </a:r>
                    </a:p>
                  </a:txBody>
                  <a:tcPr marL="360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IN" sz="1200" b="0" i="0" u="none" strike="noStrike">
                          <a:solidFill>
                            <a:srgbClr val="000000"/>
                          </a:solidFill>
                          <a:effectLst/>
                          <a:latin typeface="Arial" panose="020B0604020202020204" pitchFamily="34" charset="0"/>
                          <a:cs typeface="Arial" panose="020B0604020202020204" pitchFamily="34" charset="0"/>
                        </a:rPr>
                        <a:t>Business Analyst</a:t>
                      </a:r>
                    </a:p>
                  </a:txBody>
                  <a:tcPr marL="360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05946354"/>
                  </a:ext>
                </a:extLst>
              </a:tr>
              <a:tr h="207518">
                <a:tc>
                  <a:txBody>
                    <a:bodyPr/>
                    <a:lstStyle/>
                    <a:p>
                      <a:pPr algn="l" fontAlgn="b"/>
                      <a:r>
                        <a:rPr lang="en-US" sz="1200" b="0" i="0" u="none" strike="noStrike">
                          <a:solidFill>
                            <a:srgbClr val="000000"/>
                          </a:solidFill>
                          <a:effectLst/>
                          <a:latin typeface="Arial" panose="020B0604020202020204" pitchFamily="34" charset="0"/>
                          <a:cs typeface="Arial" panose="020B0604020202020204" pitchFamily="34" charset="0"/>
                        </a:rPr>
                        <a:t>End Users (PMOs and Associates)</a:t>
                      </a:r>
                    </a:p>
                  </a:txBody>
                  <a:tcPr marL="360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IN" sz="1200" b="0" i="0" u="none" strike="noStrike" dirty="0">
                          <a:solidFill>
                            <a:srgbClr val="000000"/>
                          </a:solidFill>
                          <a:effectLst/>
                          <a:latin typeface="Arial" panose="020B0604020202020204" pitchFamily="34" charset="0"/>
                          <a:cs typeface="Arial" panose="020B0604020202020204" pitchFamily="34" charset="0"/>
                        </a:rPr>
                        <a:t>Software Developers (2-3 FTEs)</a:t>
                      </a:r>
                    </a:p>
                  </a:txBody>
                  <a:tcPr marL="360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75201235"/>
                  </a:ext>
                </a:extLst>
              </a:tr>
              <a:tr h="207518">
                <a:tc>
                  <a:txBody>
                    <a:bodyPr/>
                    <a:lstStyle/>
                    <a:p>
                      <a:pPr algn="l" fontAlgn="b"/>
                      <a:r>
                        <a:rPr lang="en-IN" sz="1200" b="0" i="0" u="none" strike="noStrike">
                          <a:solidFill>
                            <a:srgbClr val="000000"/>
                          </a:solidFill>
                          <a:effectLst/>
                          <a:latin typeface="Arial" panose="020B0604020202020204" pitchFamily="34" charset="0"/>
                          <a:cs typeface="Arial" panose="020B0604020202020204" pitchFamily="34" charset="0"/>
                        </a:rPr>
                        <a:t> </a:t>
                      </a:r>
                    </a:p>
                  </a:txBody>
                  <a:tcPr marL="360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dirty="0">
                          <a:solidFill>
                            <a:srgbClr val="000000"/>
                          </a:solidFill>
                          <a:effectLst/>
                          <a:latin typeface="Arial" panose="020B0604020202020204" pitchFamily="34" charset="0"/>
                          <a:cs typeface="Arial" panose="020B0604020202020204" pitchFamily="34" charset="0"/>
                        </a:rPr>
                        <a:t>Quality Assurance (QA) Engineers (1-2 FTEs)</a:t>
                      </a:r>
                    </a:p>
                  </a:txBody>
                  <a:tcPr marL="360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87722555"/>
                  </a:ext>
                </a:extLst>
              </a:tr>
              <a:tr h="207518">
                <a:tc>
                  <a:txBody>
                    <a:bodyPr/>
                    <a:lstStyle/>
                    <a:p>
                      <a:pPr algn="l" fontAlgn="b"/>
                      <a:r>
                        <a:rPr lang="en-IN" sz="1200" b="0" i="0" u="none" strike="noStrike">
                          <a:solidFill>
                            <a:srgbClr val="000000"/>
                          </a:solidFill>
                          <a:effectLst/>
                          <a:latin typeface="Arial" panose="020B0604020202020204" pitchFamily="34" charset="0"/>
                          <a:cs typeface="Arial" panose="020B0604020202020204" pitchFamily="34" charset="0"/>
                        </a:rPr>
                        <a:t> </a:t>
                      </a:r>
                    </a:p>
                  </a:txBody>
                  <a:tcPr marL="360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IN" sz="1200" b="0" i="0" u="none" strike="noStrike" dirty="0">
                          <a:solidFill>
                            <a:srgbClr val="000000"/>
                          </a:solidFill>
                          <a:effectLst/>
                          <a:latin typeface="Arial" panose="020B0604020202020204" pitchFamily="34" charset="0"/>
                          <a:cs typeface="Arial" panose="020B0604020202020204" pitchFamily="34" charset="0"/>
                        </a:rPr>
                        <a:t>UI/UX Designer (1 FTE)</a:t>
                      </a:r>
                    </a:p>
                  </a:txBody>
                  <a:tcPr marL="360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28317519"/>
                  </a:ext>
                </a:extLst>
              </a:tr>
              <a:tr h="207518">
                <a:tc>
                  <a:txBody>
                    <a:bodyPr/>
                    <a:lstStyle/>
                    <a:p>
                      <a:pPr algn="l" fontAlgn="b"/>
                      <a:r>
                        <a:rPr lang="en-IN" sz="1200" b="0" i="0" u="none" strike="noStrike">
                          <a:solidFill>
                            <a:srgbClr val="000000"/>
                          </a:solidFill>
                          <a:effectLst/>
                          <a:latin typeface="Arial" panose="020B0604020202020204" pitchFamily="34" charset="0"/>
                          <a:cs typeface="Arial" panose="020B0604020202020204" pitchFamily="34" charset="0"/>
                        </a:rPr>
                        <a:t> </a:t>
                      </a:r>
                    </a:p>
                  </a:txBody>
                  <a:tcPr marL="360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IN" sz="1200" b="0" i="0" u="none" strike="noStrike" dirty="0">
                          <a:solidFill>
                            <a:srgbClr val="000000"/>
                          </a:solidFill>
                          <a:effectLst/>
                          <a:latin typeface="Arial" panose="020B0604020202020204" pitchFamily="34" charset="0"/>
                          <a:cs typeface="Arial" panose="020B0604020202020204" pitchFamily="34" charset="0"/>
                        </a:rPr>
                        <a:t>System Administrator/DevOps Engineer (1 FTE)</a:t>
                      </a:r>
                    </a:p>
                  </a:txBody>
                  <a:tcPr marL="360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5101416"/>
                  </a:ext>
                </a:extLst>
              </a:tr>
              <a:tr h="207518">
                <a:tc>
                  <a:txBody>
                    <a:bodyPr/>
                    <a:lstStyle/>
                    <a:p>
                      <a:pPr algn="l" fontAlgn="b"/>
                      <a:r>
                        <a:rPr lang="en-IN" sz="1200" b="0" i="0" u="none" strike="noStrike" dirty="0">
                          <a:solidFill>
                            <a:srgbClr val="000000"/>
                          </a:solidFill>
                          <a:effectLst/>
                          <a:latin typeface="Arial" panose="020B0604020202020204" pitchFamily="34" charset="0"/>
                          <a:cs typeface="Arial" panose="020B0604020202020204" pitchFamily="34" charset="0"/>
                        </a:rPr>
                        <a:t> </a:t>
                      </a:r>
                    </a:p>
                  </a:txBody>
                  <a:tcPr marL="360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dirty="0">
                          <a:solidFill>
                            <a:srgbClr val="000000"/>
                          </a:solidFill>
                          <a:effectLst/>
                          <a:latin typeface="Arial" panose="020B0604020202020204" pitchFamily="34" charset="0"/>
                          <a:cs typeface="Arial" panose="020B0604020202020204" pitchFamily="34" charset="0"/>
                        </a:rPr>
                        <a:t>Training and Support Specialist (1 FTE)</a:t>
                      </a:r>
                    </a:p>
                  </a:txBody>
                  <a:tcPr marL="360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97196639"/>
                  </a:ext>
                </a:extLst>
              </a:tr>
            </a:tbl>
          </a:graphicData>
        </a:graphic>
      </p:graphicFrame>
    </p:spTree>
    <p:extLst>
      <p:ext uri="{BB962C8B-B14F-4D97-AF65-F5344CB8AC3E}">
        <p14:creationId xmlns:p14="http://schemas.microsoft.com/office/powerpoint/2010/main" val="2518456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40">
                                            <p:bg/>
                                          </p:spTgt>
                                        </p:tgtEl>
                                        <p:attrNameLst>
                                          <p:attrName>style.visibility</p:attrName>
                                        </p:attrNameLst>
                                      </p:cBhvr>
                                      <p:to>
                                        <p:strVal val="visible"/>
                                      </p:to>
                                    </p:set>
                                    <p:animEffect transition="in" filter="fade">
                                      <p:cBhvr>
                                        <p:cTn id="12" dur="500"/>
                                        <p:tgtEl>
                                          <p:spTgt spid="40">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
                                            <p:txEl>
                                              <p:pRg st="0" end="0"/>
                                            </p:txEl>
                                          </p:spTgt>
                                        </p:tgtEl>
                                        <p:attrNameLst>
                                          <p:attrName>style.visibility</p:attrName>
                                        </p:attrNameLst>
                                      </p:cBhvr>
                                      <p:to>
                                        <p:strVal val="visible"/>
                                      </p:to>
                                    </p:set>
                                    <p:animEffect transition="in" filter="fade">
                                      <p:cBhvr>
                                        <p:cTn id="17" dur="500"/>
                                        <p:tgtEl>
                                          <p:spTgt spid="40">
                                            <p:txEl>
                                              <p:pRg st="0" end="0"/>
                                            </p:txEl>
                                          </p:spTgt>
                                        </p:tgtEl>
                                      </p:cBhvr>
                                    </p:animEffect>
                                  </p:childTnLst>
                                </p:cTn>
                              </p:par>
                            </p:childTnLst>
                          </p:cTn>
                        </p:par>
                        <p:par>
                          <p:cTn id="18" fill="hold">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40">
                                            <p:txEl>
                                              <p:pRg st="1" end="1"/>
                                            </p:txEl>
                                          </p:spTgt>
                                        </p:tgtEl>
                                        <p:attrNameLst>
                                          <p:attrName>style.visibility</p:attrName>
                                        </p:attrNameLst>
                                      </p:cBhvr>
                                      <p:to>
                                        <p:strVal val="visible"/>
                                      </p:to>
                                    </p:set>
                                    <p:animEffect transition="in" filter="fade">
                                      <p:cBhvr>
                                        <p:cTn id="21" dur="500"/>
                                        <p:tgtEl>
                                          <p:spTgt spid="40">
                                            <p:txEl>
                                              <p:pRg st="1" end="1"/>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500"/>
                                        <p:tgtEl>
                                          <p:spTgt spid="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40">
                                            <p:txEl>
                                              <p:pRg st="7" end="7"/>
                                            </p:txEl>
                                          </p:spTgt>
                                        </p:tgtEl>
                                        <p:attrNameLst>
                                          <p:attrName>style.visibility</p:attrName>
                                        </p:attrNameLst>
                                      </p:cBhvr>
                                      <p:to>
                                        <p:strVal val="visible"/>
                                      </p:to>
                                    </p:set>
                                    <p:animEffect transition="in" filter="fade">
                                      <p:cBhvr>
                                        <p:cTn id="29" dur="500"/>
                                        <p:tgtEl>
                                          <p:spTgt spid="40">
                                            <p:txEl>
                                              <p:pRg st="7" end="7"/>
                                            </p:txEl>
                                          </p:spTgt>
                                        </p:tgtEl>
                                      </p:cBhvr>
                                    </p:animEffect>
                                  </p:childTnLst>
                                </p:cTn>
                              </p:par>
                            </p:childTnLst>
                          </p:cTn>
                        </p:par>
                        <p:par>
                          <p:cTn id="30" fill="hold">
                            <p:stCondLst>
                              <p:cond delay="500"/>
                            </p:stCondLst>
                            <p:childTnLst>
                              <p:par>
                                <p:cTn id="31" presetID="10" presetClass="entr" presetSubtype="0" fill="hold" nodeType="afterEffect">
                                  <p:stCondLst>
                                    <p:cond delay="0"/>
                                  </p:stCondLst>
                                  <p:childTnLst>
                                    <p:set>
                                      <p:cBhvr>
                                        <p:cTn id="32" dur="1" fill="hold">
                                          <p:stCondLst>
                                            <p:cond delay="0"/>
                                          </p:stCondLst>
                                        </p:cTn>
                                        <p:tgtEl>
                                          <p:spTgt spid="40">
                                            <p:txEl>
                                              <p:pRg st="8" end="8"/>
                                            </p:txEl>
                                          </p:spTgt>
                                        </p:tgtEl>
                                        <p:attrNameLst>
                                          <p:attrName>style.visibility</p:attrName>
                                        </p:attrNameLst>
                                      </p:cBhvr>
                                      <p:to>
                                        <p:strVal val="visible"/>
                                      </p:to>
                                    </p:set>
                                    <p:animEffect transition="in" filter="fade">
                                      <p:cBhvr>
                                        <p:cTn id="33" dur="500"/>
                                        <p:tgtEl>
                                          <p:spTgt spid="40">
                                            <p:txEl>
                                              <p:pRg st="8" end="8"/>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40">
                                            <p:txEl>
                                              <p:pRg st="9" end="9"/>
                                            </p:txEl>
                                          </p:spTgt>
                                        </p:tgtEl>
                                        <p:attrNameLst>
                                          <p:attrName>style.visibility</p:attrName>
                                        </p:attrNameLst>
                                      </p:cBhvr>
                                      <p:to>
                                        <p:strVal val="visible"/>
                                      </p:to>
                                    </p:set>
                                    <p:animEffect transition="in" filter="fade">
                                      <p:cBhvr>
                                        <p:cTn id="38" dur="500"/>
                                        <p:tgtEl>
                                          <p:spTgt spid="40">
                                            <p:txEl>
                                              <p:pRg st="9" end="9"/>
                                            </p:txEl>
                                          </p:spTgt>
                                        </p:tgtEl>
                                      </p:cBhvr>
                                    </p:animEffect>
                                  </p:childTnLst>
                                </p:cTn>
                              </p:par>
                            </p:childTnLst>
                          </p:cTn>
                        </p:par>
                        <p:par>
                          <p:cTn id="39" fill="hold">
                            <p:stCondLst>
                              <p:cond delay="500"/>
                            </p:stCondLst>
                            <p:childTnLst>
                              <p:par>
                                <p:cTn id="40" presetID="10" presetClass="entr" presetSubtype="0" fill="hold" nodeType="afterEffect">
                                  <p:stCondLst>
                                    <p:cond delay="0"/>
                                  </p:stCondLst>
                                  <p:childTnLst>
                                    <p:set>
                                      <p:cBhvr>
                                        <p:cTn id="41" dur="1" fill="hold">
                                          <p:stCondLst>
                                            <p:cond delay="0"/>
                                          </p:stCondLst>
                                        </p:cTn>
                                        <p:tgtEl>
                                          <p:spTgt spid="40">
                                            <p:txEl>
                                              <p:pRg st="10" end="10"/>
                                            </p:txEl>
                                          </p:spTgt>
                                        </p:tgtEl>
                                        <p:attrNameLst>
                                          <p:attrName>style.visibility</p:attrName>
                                        </p:attrNameLst>
                                      </p:cBhvr>
                                      <p:to>
                                        <p:strVal val="visible"/>
                                      </p:to>
                                    </p:set>
                                    <p:animEffect transition="in" filter="fade">
                                      <p:cBhvr>
                                        <p:cTn id="42" dur="500"/>
                                        <p:tgtEl>
                                          <p:spTgt spid="40">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0" grpId="0" uiExpand="1"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22D33A-7FC7-EBBA-E458-0EB4ABCC73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24DAC9-9F91-7C56-6355-79B6924A192F}"/>
              </a:ext>
            </a:extLst>
          </p:cNvPr>
          <p:cNvSpPr>
            <a:spLocks noGrp="1"/>
          </p:cNvSpPr>
          <p:nvPr>
            <p:ph type="title"/>
          </p:nvPr>
        </p:nvSpPr>
        <p:spPr>
          <a:xfrm>
            <a:off x="541020" y="486633"/>
            <a:ext cx="11109960" cy="756951"/>
          </a:xfrm>
          <a:solidFill>
            <a:schemeClr val="tx1"/>
          </a:solidFill>
        </p:spPr>
        <p:txBody>
          <a:bodyPr anchor="ctr">
            <a:normAutofit/>
          </a:bodyPr>
          <a:lstStyle/>
          <a:p>
            <a:r>
              <a:rPr lang="en-US"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Risks and Dependencies</a:t>
            </a:r>
            <a:endParaRPr lang="en-IN"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1F3A6BA5-2487-3A67-B6D1-3AF3C4AB1F2D}"/>
              </a:ext>
            </a:extLst>
          </p:cNvPr>
          <p:cNvSpPr>
            <a:spLocks noGrp="1"/>
          </p:cNvSpPr>
          <p:nvPr>
            <p:ph type="dt" sz="half" idx="10"/>
          </p:nvPr>
        </p:nvSpPr>
        <p:spPr/>
        <p:txBody>
          <a:bodyPr/>
          <a:lstStyle/>
          <a:p>
            <a:r>
              <a:rPr lang="en-IN"/>
              <a:t>22-02-2025</a:t>
            </a:r>
          </a:p>
        </p:txBody>
      </p:sp>
      <p:sp>
        <p:nvSpPr>
          <p:cNvPr id="5" name="Slide Number Placeholder 4">
            <a:extLst>
              <a:ext uri="{FF2B5EF4-FFF2-40B4-BE49-F238E27FC236}">
                <a16:creationId xmlns:a16="http://schemas.microsoft.com/office/drawing/2014/main" id="{421CD943-E4CB-04C6-3795-E766D523A46A}"/>
              </a:ext>
            </a:extLst>
          </p:cNvPr>
          <p:cNvSpPr>
            <a:spLocks noGrp="1"/>
          </p:cNvSpPr>
          <p:nvPr>
            <p:ph type="sldNum" sz="quarter" idx="12"/>
          </p:nvPr>
        </p:nvSpPr>
        <p:spPr/>
        <p:txBody>
          <a:bodyPr/>
          <a:lstStyle/>
          <a:p>
            <a:fld id="{EDE9A9CF-9A6C-47EE-A396-11670FEBDDDA}" type="slidenum">
              <a:rPr lang="en-IN" smtClean="0"/>
              <a:t>11</a:t>
            </a:fld>
            <a:endParaRPr lang="en-IN"/>
          </a:p>
        </p:txBody>
      </p:sp>
      <p:sp>
        <p:nvSpPr>
          <p:cNvPr id="40" name="Content Placeholder 2">
            <a:extLst>
              <a:ext uri="{FF2B5EF4-FFF2-40B4-BE49-F238E27FC236}">
                <a16:creationId xmlns:a16="http://schemas.microsoft.com/office/drawing/2014/main" id="{F3A19CEF-A2E7-10F3-2B5E-1FCDC3F3B072}"/>
              </a:ext>
            </a:extLst>
          </p:cNvPr>
          <p:cNvSpPr>
            <a:spLocks noGrp="1"/>
          </p:cNvSpPr>
          <p:nvPr>
            <p:ph idx="1"/>
          </p:nvPr>
        </p:nvSpPr>
        <p:spPr>
          <a:xfrm>
            <a:off x="541020" y="1243584"/>
            <a:ext cx="11109960" cy="4828032"/>
          </a:xfrm>
          <a:ln>
            <a:solidFill>
              <a:schemeClr val="tx1"/>
            </a:solidFill>
          </a:ln>
        </p:spPr>
        <p:txBody>
          <a:bodyPr tIns="108000" anchor="ctr">
            <a:normAutofit/>
          </a:bodyPr>
          <a:lstStyle/>
          <a:p>
            <a:pPr marL="0" indent="0">
              <a:buNone/>
            </a:pPr>
            <a:r>
              <a:rPr lang="en-US" sz="1800" b="1" u="sng" dirty="0">
                <a:latin typeface="Arial" panose="020B0604020202020204" pitchFamily="34" charset="0"/>
                <a:cs typeface="Arial" panose="020B0604020202020204" pitchFamily="34" charset="0"/>
              </a:rPr>
              <a:t>Risk</a:t>
            </a:r>
            <a:endParaRPr lang="en-US" sz="1400" b="1" u="sng" dirty="0">
              <a:latin typeface="Arial" panose="020B0604020202020204" pitchFamily="34" charset="0"/>
              <a:cs typeface="Arial" panose="020B0604020202020204" pitchFamily="34" charset="0"/>
            </a:endParaRPr>
          </a:p>
          <a:p>
            <a:pPr>
              <a:buFont typeface="Wingdings" panose="05000000000000000000" pitchFamily="2" charset="2"/>
              <a:buChar char="q"/>
            </a:pPr>
            <a:r>
              <a:rPr lang="en-US" sz="1400" b="1" dirty="0">
                <a:latin typeface="Arial" panose="020B0604020202020204" pitchFamily="34" charset="0"/>
                <a:cs typeface="Arial" panose="020B0604020202020204" pitchFamily="34" charset="0"/>
              </a:rPr>
              <a:t>Scope Creep: </a:t>
            </a:r>
            <a:r>
              <a:rPr lang="en-US" sz="1400" dirty="0">
                <a:latin typeface="Arial" panose="020B0604020202020204" pitchFamily="34" charset="0"/>
                <a:cs typeface="Arial" panose="020B0604020202020204" pitchFamily="34" charset="0"/>
              </a:rPr>
              <a:t>Changes or additions to the project scope can lead to increased workload, delays, and budget overruns</a:t>
            </a:r>
          </a:p>
          <a:p>
            <a:pPr>
              <a:buFont typeface="Wingdings" panose="05000000000000000000" pitchFamily="2" charset="2"/>
              <a:buChar char="q"/>
            </a:pPr>
            <a:r>
              <a:rPr lang="en-US" sz="1400" b="1" dirty="0">
                <a:latin typeface="Arial" panose="020B0604020202020204" pitchFamily="34" charset="0"/>
                <a:cs typeface="Arial" panose="020B0604020202020204" pitchFamily="34" charset="0"/>
              </a:rPr>
              <a:t>Resource Availability: </a:t>
            </a:r>
            <a:r>
              <a:rPr lang="en-US" sz="1400" dirty="0">
                <a:latin typeface="Arial" panose="020B0604020202020204" pitchFamily="34" charset="0"/>
                <a:cs typeface="Arial" panose="020B0604020202020204" pitchFamily="34" charset="0"/>
              </a:rPr>
              <a:t>Limited availability of key team members or expertise can affect project timelines.</a:t>
            </a:r>
          </a:p>
          <a:p>
            <a:pPr>
              <a:buFont typeface="Wingdings" panose="05000000000000000000" pitchFamily="2" charset="2"/>
              <a:buChar char="q"/>
            </a:pPr>
            <a:r>
              <a:rPr lang="en-US" sz="1400" b="1" dirty="0">
                <a:latin typeface="Arial" panose="020B0604020202020204" pitchFamily="34" charset="0"/>
                <a:cs typeface="Arial" panose="020B0604020202020204" pitchFamily="34" charset="0"/>
              </a:rPr>
              <a:t>Technical Challenges: </a:t>
            </a:r>
            <a:r>
              <a:rPr lang="en-US" sz="1400" dirty="0">
                <a:latin typeface="Arial" panose="020B0604020202020204" pitchFamily="34" charset="0"/>
                <a:cs typeface="Arial" panose="020B0604020202020204" pitchFamily="34" charset="0"/>
              </a:rPr>
              <a:t>Unanticipated technical issues or integration problems with existing systems.</a:t>
            </a:r>
          </a:p>
          <a:p>
            <a:pPr>
              <a:buFont typeface="Wingdings" panose="05000000000000000000" pitchFamily="2" charset="2"/>
              <a:buChar char="q"/>
            </a:pPr>
            <a:r>
              <a:rPr lang="en-US" sz="1400" b="1" dirty="0">
                <a:latin typeface="Arial" panose="020B0604020202020204" pitchFamily="34" charset="0"/>
                <a:cs typeface="Arial" panose="020B0604020202020204" pitchFamily="34" charset="0"/>
              </a:rPr>
              <a:t>Data Security and Privacy</a:t>
            </a:r>
            <a:r>
              <a:rPr lang="en-US" sz="1400" dirty="0">
                <a:latin typeface="Arial" panose="020B0604020202020204" pitchFamily="34" charset="0"/>
                <a:cs typeface="Arial" panose="020B0604020202020204" pitchFamily="34" charset="0"/>
              </a:rPr>
              <a:t>: Ensuring that sensitive data is protected during and after the automation process.</a:t>
            </a:r>
          </a:p>
          <a:p>
            <a:pPr>
              <a:buFont typeface="Wingdings" panose="05000000000000000000" pitchFamily="2" charset="2"/>
              <a:buChar char="q"/>
            </a:pPr>
            <a:r>
              <a:rPr lang="en-US" sz="1400" b="1" dirty="0">
                <a:latin typeface="Arial" panose="020B0604020202020204" pitchFamily="34" charset="0"/>
                <a:cs typeface="Arial" panose="020B0604020202020204" pitchFamily="34" charset="0"/>
              </a:rPr>
              <a:t>Project Delays: </a:t>
            </a:r>
            <a:r>
              <a:rPr lang="en-US" sz="1400" dirty="0">
                <a:latin typeface="Arial" panose="020B0604020202020204" pitchFamily="34" charset="0"/>
                <a:cs typeface="Arial" panose="020B0604020202020204" pitchFamily="34" charset="0"/>
              </a:rPr>
              <a:t>Delays in any phase of the project can impact the overall timeline.</a:t>
            </a:r>
          </a:p>
          <a:p>
            <a:pPr>
              <a:buFont typeface="Wingdings" panose="05000000000000000000" pitchFamily="2" charset="2"/>
              <a:buChar char="q"/>
            </a:pPr>
            <a:r>
              <a:rPr lang="en-US" sz="1400" b="1" dirty="0">
                <a:latin typeface="Arial" panose="020B0604020202020204" pitchFamily="34" charset="0"/>
                <a:cs typeface="Arial" panose="020B0604020202020204" pitchFamily="34" charset="0"/>
              </a:rPr>
              <a:t>Budget Overruns</a:t>
            </a:r>
            <a:r>
              <a:rPr lang="en-US" sz="1400" dirty="0">
                <a:latin typeface="Arial" panose="020B0604020202020204" pitchFamily="34" charset="0"/>
                <a:cs typeface="Arial" panose="020B0604020202020204" pitchFamily="34" charset="0"/>
              </a:rPr>
              <a:t>: Project costs exceeding the allocated budget.</a:t>
            </a:r>
          </a:p>
          <a:p>
            <a:pPr>
              <a:buFont typeface="Wingdings" panose="05000000000000000000" pitchFamily="2" charset="2"/>
              <a:buChar char="q"/>
            </a:pPr>
            <a:r>
              <a:rPr lang="en-US" sz="1400" b="1" dirty="0">
                <a:latin typeface="Arial" panose="020B0604020202020204" pitchFamily="34" charset="0"/>
                <a:cs typeface="Arial" panose="020B0604020202020204" pitchFamily="34" charset="0"/>
              </a:rPr>
              <a:t>Vendor Dependencies: </a:t>
            </a:r>
            <a:r>
              <a:rPr lang="en-US" sz="1400" dirty="0">
                <a:latin typeface="Arial" panose="020B0604020202020204" pitchFamily="34" charset="0"/>
                <a:cs typeface="Arial" panose="020B0604020202020204" pitchFamily="34" charset="0"/>
              </a:rPr>
              <a:t>Reliance on third-party vendors for tools or services can introduce risks if they do not deliver as expected.</a:t>
            </a:r>
          </a:p>
          <a:p>
            <a:pPr marL="0" indent="0">
              <a:buNone/>
            </a:pPr>
            <a:r>
              <a:rPr lang="en-US" sz="1800" b="1" u="sng" dirty="0">
                <a:latin typeface="Arial" panose="020B0604020202020204" pitchFamily="34" charset="0"/>
                <a:cs typeface="Arial" panose="020B0604020202020204" pitchFamily="34" charset="0"/>
              </a:rPr>
              <a:t>Dependencies</a:t>
            </a:r>
          </a:p>
          <a:p>
            <a:pPr>
              <a:buFont typeface="Wingdings" panose="05000000000000000000" pitchFamily="2" charset="2"/>
              <a:buChar char="q"/>
            </a:pPr>
            <a:r>
              <a:rPr lang="en-US" sz="1400" b="1" dirty="0">
                <a:latin typeface="Arial" panose="020B0604020202020204" pitchFamily="34" charset="0"/>
                <a:cs typeface="Arial" panose="020B0604020202020204" pitchFamily="34" charset="0"/>
              </a:rPr>
              <a:t>Existing Systems Integration: </a:t>
            </a:r>
            <a:r>
              <a:rPr lang="en-US" sz="1400" dirty="0">
                <a:latin typeface="Arial" panose="020B0604020202020204" pitchFamily="34" charset="0"/>
                <a:cs typeface="Arial" panose="020B0604020202020204" pitchFamily="34" charset="0"/>
              </a:rPr>
              <a:t>The automation tools need to integrate seamlessly with existing systems like email, project management tools, and HR systems.</a:t>
            </a:r>
          </a:p>
          <a:p>
            <a:pPr>
              <a:buFont typeface="Wingdings" panose="05000000000000000000" pitchFamily="2" charset="2"/>
              <a:buChar char="q"/>
            </a:pPr>
            <a:r>
              <a:rPr lang="en-US" sz="1400" b="1" dirty="0">
                <a:latin typeface="Arial" panose="020B0604020202020204" pitchFamily="34" charset="0"/>
                <a:cs typeface="Arial" panose="020B0604020202020204" pitchFamily="34" charset="0"/>
              </a:rPr>
              <a:t>Stakeholder Involvement: </a:t>
            </a:r>
            <a:r>
              <a:rPr lang="en-US" sz="1400" dirty="0">
                <a:latin typeface="Arial" panose="020B0604020202020204" pitchFamily="34" charset="0"/>
                <a:cs typeface="Arial" panose="020B0604020202020204" pitchFamily="34" charset="0"/>
              </a:rPr>
              <a:t>Active participation and support from stakeholders, including PMOs and end-users, are crucial for project success.</a:t>
            </a:r>
          </a:p>
          <a:p>
            <a:pPr>
              <a:buFont typeface="Wingdings" panose="05000000000000000000" pitchFamily="2" charset="2"/>
              <a:buChar char="q"/>
            </a:pPr>
            <a:r>
              <a:rPr lang="en-US" sz="1400" b="1" dirty="0">
                <a:latin typeface="Arial" panose="020B0604020202020204" pitchFamily="34" charset="0"/>
                <a:cs typeface="Arial" panose="020B0604020202020204" pitchFamily="34" charset="0"/>
              </a:rPr>
              <a:t>Regulatory Compliance: </a:t>
            </a:r>
            <a:r>
              <a:rPr lang="en-US" sz="1400" dirty="0">
                <a:latin typeface="Arial" panose="020B0604020202020204" pitchFamily="34" charset="0"/>
                <a:cs typeface="Arial" panose="020B0604020202020204" pitchFamily="34" charset="0"/>
              </a:rPr>
              <a:t>Adherence to relevant regulations and standards, such as data protection laws, is necessary.</a:t>
            </a:r>
            <a:endParaRPr lang="en-IN"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0744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40">
                                            <p:bg/>
                                          </p:spTgt>
                                        </p:tgtEl>
                                        <p:attrNameLst>
                                          <p:attrName>style.visibility</p:attrName>
                                        </p:attrNameLst>
                                      </p:cBhvr>
                                      <p:to>
                                        <p:strVal val="visible"/>
                                      </p:to>
                                    </p:set>
                                    <p:animEffect transition="in" filter="fade">
                                      <p:cBhvr>
                                        <p:cTn id="12" dur="500"/>
                                        <p:tgtEl>
                                          <p:spTgt spid="40">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
                                            <p:txEl>
                                              <p:pRg st="0" end="0"/>
                                            </p:txEl>
                                          </p:spTgt>
                                        </p:tgtEl>
                                        <p:attrNameLst>
                                          <p:attrName>style.visibility</p:attrName>
                                        </p:attrNameLst>
                                      </p:cBhvr>
                                      <p:to>
                                        <p:strVal val="visible"/>
                                      </p:to>
                                    </p:set>
                                    <p:animEffect transition="in" filter="fade">
                                      <p:cBhvr>
                                        <p:cTn id="17" dur="500"/>
                                        <p:tgtEl>
                                          <p:spTgt spid="40">
                                            <p:txEl>
                                              <p:pRg st="0" end="0"/>
                                            </p:txEl>
                                          </p:spTgt>
                                        </p:tgtEl>
                                      </p:cBhvr>
                                    </p:animEffect>
                                  </p:childTnLst>
                                </p:cTn>
                              </p:par>
                            </p:childTnLst>
                          </p:cTn>
                        </p:par>
                        <p:par>
                          <p:cTn id="18" fill="hold">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40">
                                            <p:txEl>
                                              <p:pRg st="1" end="1"/>
                                            </p:txEl>
                                          </p:spTgt>
                                        </p:tgtEl>
                                        <p:attrNameLst>
                                          <p:attrName>style.visibility</p:attrName>
                                        </p:attrNameLst>
                                      </p:cBhvr>
                                      <p:to>
                                        <p:strVal val="visible"/>
                                      </p:to>
                                    </p:set>
                                    <p:animEffect transition="in" filter="fade">
                                      <p:cBhvr>
                                        <p:cTn id="21" dur="500"/>
                                        <p:tgtEl>
                                          <p:spTgt spid="40">
                                            <p:txEl>
                                              <p:pRg st="1" end="1"/>
                                            </p:txEl>
                                          </p:spTgt>
                                        </p:tgtEl>
                                      </p:cBhvr>
                                    </p:animEffect>
                                  </p:childTnLst>
                                </p:cTn>
                              </p:par>
                            </p:childTnLst>
                          </p:cTn>
                        </p:par>
                        <p:par>
                          <p:cTn id="22" fill="hold">
                            <p:stCondLst>
                              <p:cond delay="1000"/>
                            </p:stCondLst>
                            <p:childTnLst>
                              <p:par>
                                <p:cTn id="23" presetID="10" presetClass="entr" presetSubtype="0" fill="hold" grpId="0" nodeType="afterEffect">
                                  <p:stCondLst>
                                    <p:cond delay="0"/>
                                  </p:stCondLst>
                                  <p:childTnLst>
                                    <p:set>
                                      <p:cBhvr>
                                        <p:cTn id="24" dur="1" fill="hold">
                                          <p:stCondLst>
                                            <p:cond delay="0"/>
                                          </p:stCondLst>
                                        </p:cTn>
                                        <p:tgtEl>
                                          <p:spTgt spid="40">
                                            <p:txEl>
                                              <p:pRg st="2" end="2"/>
                                            </p:txEl>
                                          </p:spTgt>
                                        </p:tgtEl>
                                        <p:attrNameLst>
                                          <p:attrName>style.visibility</p:attrName>
                                        </p:attrNameLst>
                                      </p:cBhvr>
                                      <p:to>
                                        <p:strVal val="visible"/>
                                      </p:to>
                                    </p:set>
                                    <p:animEffect transition="in" filter="fade">
                                      <p:cBhvr>
                                        <p:cTn id="25" dur="500"/>
                                        <p:tgtEl>
                                          <p:spTgt spid="40">
                                            <p:txEl>
                                              <p:pRg st="2" end="2"/>
                                            </p:txEl>
                                          </p:spTgt>
                                        </p:tgtEl>
                                      </p:cBhvr>
                                    </p:animEffect>
                                  </p:childTnLst>
                                </p:cTn>
                              </p:par>
                            </p:childTnLst>
                          </p:cTn>
                        </p:par>
                        <p:par>
                          <p:cTn id="26" fill="hold">
                            <p:stCondLst>
                              <p:cond delay="1500"/>
                            </p:stCondLst>
                            <p:childTnLst>
                              <p:par>
                                <p:cTn id="27" presetID="10" presetClass="entr" presetSubtype="0" fill="hold" grpId="0" nodeType="afterEffect">
                                  <p:stCondLst>
                                    <p:cond delay="0"/>
                                  </p:stCondLst>
                                  <p:childTnLst>
                                    <p:set>
                                      <p:cBhvr>
                                        <p:cTn id="28" dur="1" fill="hold">
                                          <p:stCondLst>
                                            <p:cond delay="0"/>
                                          </p:stCondLst>
                                        </p:cTn>
                                        <p:tgtEl>
                                          <p:spTgt spid="40">
                                            <p:txEl>
                                              <p:pRg st="3" end="3"/>
                                            </p:txEl>
                                          </p:spTgt>
                                        </p:tgtEl>
                                        <p:attrNameLst>
                                          <p:attrName>style.visibility</p:attrName>
                                        </p:attrNameLst>
                                      </p:cBhvr>
                                      <p:to>
                                        <p:strVal val="visible"/>
                                      </p:to>
                                    </p:set>
                                    <p:animEffect transition="in" filter="fade">
                                      <p:cBhvr>
                                        <p:cTn id="29" dur="500"/>
                                        <p:tgtEl>
                                          <p:spTgt spid="40">
                                            <p:txEl>
                                              <p:pRg st="3" end="3"/>
                                            </p:txEl>
                                          </p:spTgt>
                                        </p:tgtEl>
                                      </p:cBhvr>
                                    </p:animEffect>
                                  </p:childTnLst>
                                </p:cTn>
                              </p:par>
                            </p:childTnLst>
                          </p:cTn>
                        </p:par>
                        <p:par>
                          <p:cTn id="30" fill="hold">
                            <p:stCondLst>
                              <p:cond delay="2000"/>
                            </p:stCondLst>
                            <p:childTnLst>
                              <p:par>
                                <p:cTn id="31" presetID="10" presetClass="entr" presetSubtype="0" fill="hold" grpId="0" nodeType="afterEffect">
                                  <p:stCondLst>
                                    <p:cond delay="0"/>
                                  </p:stCondLst>
                                  <p:childTnLst>
                                    <p:set>
                                      <p:cBhvr>
                                        <p:cTn id="32" dur="1" fill="hold">
                                          <p:stCondLst>
                                            <p:cond delay="0"/>
                                          </p:stCondLst>
                                        </p:cTn>
                                        <p:tgtEl>
                                          <p:spTgt spid="40">
                                            <p:txEl>
                                              <p:pRg st="4" end="4"/>
                                            </p:txEl>
                                          </p:spTgt>
                                        </p:tgtEl>
                                        <p:attrNameLst>
                                          <p:attrName>style.visibility</p:attrName>
                                        </p:attrNameLst>
                                      </p:cBhvr>
                                      <p:to>
                                        <p:strVal val="visible"/>
                                      </p:to>
                                    </p:set>
                                    <p:animEffect transition="in" filter="fade">
                                      <p:cBhvr>
                                        <p:cTn id="33" dur="500"/>
                                        <p:tgtEl>
                                          <p:spTgt spid="40">
                                            <p:txEl>
                                              <p:pRg st="4" end="4"/>
                                            </p:txEl>
                                          </p:spTgt>
                                        </p:tgtEl>
                                      </p:cBhvr>
                                    </p:animEffect>
                                  </p:childTnLst>
                                </p:cTn>
                              </p:par>
                            </p:childTnLst>
                          </p:cTn>
                        </p:par>
                        <p:par>
                          <p:cTn id="34" fill="hold">
                            <p:stCondLst>
                              <p:cond delay="2500"/>
                            </p:stCondLst>
                            <p:childTnLst>
                              <p:par>
                                <p:cTn id="35" presetID="10" presetClass="entr" presetSubtype="0" fill="hold" grpId="0" nodeType="afterEffect">
                                  <p:stCondLst>
                                    <p:cond delay="0"/>
                                  </p:stCondLst>
                                  <p:childTnLst>
                                    <p:set>
                                      <p:cBhvr>
                                        <p:cTn id="36" dur="1" fill="hold">
                                          <p:stCondLst>
                                            <p:cond delay="0"/>
                                          </p:stCondLst>
                                        </p:cTn>
                                        <p:tgtEl>
                                          <p:spTgt spid="40">
                                            <p:txEl>
                                              <p:pRg st="5" end="5"/>
                                            </p:txEl>
                                          </p:spTgt>
                                        </p:tgtEl>
                                        <p:attrNameLst>
                                          <p:attrName>style.visibility</p:attrName>
                                        </p:attrNameLst>
                                      </p:cBhvr>
                                      <p:to>
                                        <p:strVal val="visible"/>
                                      </p:to>
                                    </p:set>
                                    <p:animEffect transition="in" filter="fade">
                                      <p:cBhvr>
                                        <p:cTn id="37" dur="500"/>
                                        <p:tgtEl>
                                          <p:spTgt spid="40">
                                            <p:txEl>
                                              <p:pRg st="5" end="5"/>
                                            </p:txEl>
                                          </p:spTgt>
                                        </p:tgtEl>
                                      </p:cBhvr>
                                    </p:animEffect>
                                  </p:childTnLst>
                                </p:cTn>
                              </p:par>
                            </p:childTnLst>
                          </p:cTn>
                        </p:par>
                        <p:par>
                          <p:cTn id="38" fill="hold">
                            <p:stCondLst>
                              <p:cond delay="3000"/>
                            </p:stCondLst>
                            <p:childTnLst>
                              <p:par>
                                <p:cTn id="39" presetID="10" presetClass="entr" presetSubtype="0" fill="hold" grpId="0" nodeType="afterEffect">
                                  <p:stCondLst>
                                    <p:cond delay="0"/>
                                  </p:stCondLst>
                                  <p:childTnLst>
                                    <p:set>
                                      <p:cBhvr>
                                        <p:cTn id="40" dur="1" fill="hold">
                                          <p:stCondLst>
                                            <p:cond delay="0"/>
                                          </p:stCondLst>
                                        </p:cTn>
                                        <p:tgtEl>
                                          <p:spTgt spid="40">
                                            <p:txEl>
                                              <p:pRg st="6" end="6"/>
                                            </p:txEl>
                                          </p:spTgt>
                                        </p:tgtEl>
                                        <p:attrNameLst>
                                          <p:attrName>style.visibility</p:attrName>
                                        </p:attrNameLst>
                                      </p:cBhvr>
                                      <p:to>
                                        <p:strVal val="visible"/>
                                      </p:to>
                                    </p:set>
                                    <p:animEffect transition="in" filter="fade">
                                      <p:cBhvr>
                                        <p:cTn id="41" dur="500"/>
                                        <p:tgtEl>
                                          <p:spTgt spid="40">
                                            <p:txEl>
                                              <p:pRg st="6" end="6"/>
                                            </p:txEl>
                                          </p:spTgt>
                                        </p:tgtEl>
                                      </p:cBhvr>
                                    </p:animEffect>
                                  </p:childTnLst>
                                </p:cTn>
                              </p:par>
                            </p:childTnLst>
                          </p:cTn>
                        </p:par>
                        <p:par>
                          <p:cTn id="42" fill="hold">
                            <p:stCondLst>
                              <p:cond delay="3500"/>
                            </p:stCondLst>
                            <p:childTnLst>
                              <p:par>
                                <p:cTn id="43" presetID="10" presetClass="entr" presetSubtype="0" fill="hold" grpId="0" nodeType="afterEffect">
                                  <p:stCondLst>
                                    <p:cond delay="0"/>
                                  </p:stCondLst>
                                  <p:childTnLst>
                                    <p:set>
                                      <p:cBhvr>
                                        <p:cTn id="44" dur="1" fill="hold">
                                          <p:stCondLst>
                                            <p:cond delay="0"/>
                                          </p:stCondLst>
                                        </p:cTn>
                                        <p:tgtEl>
                                          <p:spTgt spid="40">
                                            <p:txEl>
                                              <p:pRg st="7" end="7"/>
                                            </p:txEl>
                                          </p:spTgt>
                                        </p:tgtEl>
                                        <p:attrNameLst>
                                          <p:attrName>style.visibility</p:attrName>
                                        </p:attrNameLst>
                                      </p:cBhvr>
                                      <p:to>
                                        <p:strVal val="visible"/>
                                      </p:to>
                                    </p:set>
                                    <p:animEffect transition="in" filter="fade">
                                      <p:cBhvr>
                                        <p:cTn id="45" dur="500"/>
                                        <p:tgtEl>
                                          <p:spTgt spid="40">
                                            <p:txEl>
                                              <p:pRg st="7" end="7"/>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40">
                                            <p:txEl>
                                              <p:pRg st="8" end="8"/>
                                            </p:txEl>
                                          </p:spTgt>
                                        </p:tgtEl>
                                        <p:attrNameLst>
                                          <p:attrName>style.visibility</p:attrName>
                                        </p:attrNameLst>
                                      </p:cBhvr>
                                      <p:to>
                                        <p:strVal val="visible"/>
                                      </p:to>
                                    </p:set>
                                    <p:animEffect transition="in" filter="fade">
                                      <p:cBhvr>
                                        <p:cTn id="50" dur="500"/>
                                        <p:tgtEl>
                                          <p:spTgt spid="40">
                                            <p:txEl>
                                              <p:pRg st="8" end="8"/>
                                            </p:txEl>
                                          </p:spTgt>
                                        </p:tgtEl>
                                      </p:cBhvr>
                                    </p:animEffect>
                                  </p:childTnLst>
                                </p:cTn>
                              </p:par>
                            </p:childTnLst>
                          </p:cTn>
                        </p:par>
                        <p:par>
                          <p:cTn id="51" fill="hold">
                            <p:stCondLst>
                              <p:cond delay="500"/>
                            </p:stCondLst>
                            <p:childTnLst>
                              <p:par>
                                <p:cTn id="52" presetID="10" presetClass="entr" presetSubtype="0" fill="hold" grpId="0" nodeType="afterEffect">
                                  <p:stCondLst>
                                    <p:cond delay="0"/>
                                  </p:stCondLst>
                                  <p:childTnLst>
                                    <p:set>
                                      <p:cBhvr>
                                        <p:cTn id="53" dur="1" fill="hold">
                                          <p:stCondLst>
                                            <p:cond delay="0"/>
                                          </p:stCondLst>
                                        </p:cTn>
                                        <p:tgtEl>
                                          <p:spTgt spid="40">
                                            <p:txEl>
                                              <p:pRg st="9" end="9"/>
                                            </p:txEl>
                                          </p:spTgt>
                                        </p:tgtEl>
                                        <p:attrNameLst>
                                          <p:attrName>style.visibility</p:attrName>
                                        </p:attrNameLst>
                                      </p:cBhvr>
                                      <p:to>
                                        <p:strVal val="visible"/>
                                      </p:to>
                                    </p:set>
                                    <p:animEffect transition="in" filter="fade">
                                      <p:cBhvr>
                                        <p:cTn id="54" dur="500"/>
                                        <p:tgtEl>
                                          <p:spTgt spid="40">
                                            <p:txEl>
                                              <p:pRg st="9" end="9"/>
                                            </p:txEl>
                                          </p:spTgt>
                                        </p:tgtEl>
                                      </p:cBhvr>
                                    </p:animEffect>
                                  </p:childTnLst>
                                </p:cTn>
                              </p:par>
                            </p:childTnLst>
                          </p:cTn>
                        </p:par>
                        <p:par>
                          <p:cTn id="55" fill="hold">
                            <p:stCondLst>
                              <p:cond delay="1000"/>
                            </p:stCondLst>
                            <p:childTnLst>
                              <p:par>
                                <p:cTn id="56" presetID="10" presetClass="entr" presetSubtype="0" fill="hold" grpId="0" nodeType="afterEffect">
                                  <p:stCondLst>
                                    <p:cond delay="0"/>
                                  </p:stCondLst>
                                  <p:childTnLst>
                                    <p:set>
                                      <p:cBhvr>
                                        <p:cTn id="57" dur="1" fill="hold">
                                          <p:stCondLst>
                                            <p:cond delay="0"/>
                                          </p:stCondLst>
                                        </p:cTn>
                                        <p:tgtEl>
                                          <p:spTgt spid="40">
                                            <p:txEl>
                                              <p:pRg st="10" end="10"/>
                                            </p:txEl>
                                          </p:spTgt>
                                        </p:tgtEl>
                                        <p:attrNameLst>
                                          <p:attrName>style.visibility</p:attrName>
                                        </p:attrNameLst>
                                      </p:cBhvr>
                                      <p:to>
                                        <p:strVal val="visible"/>
                                      </p:to>
                                    </p:set>
                                    <p:animEffect transition="in" filter="fade">
                                      <p:cBhvr>
                                        <p:cTn id="58" dur="500"/>
                                        <p:tgtEl>
                                          <p:spTgt spid="40">
                                            <p:txEl>
                                              <p:pRg st="10" end="10"/>
                                            </p:txEl>
                                          </p:spTgt>
                                        </p:tgtEl>
                                      </p:cBhvr>
                                    </p:animEffect>
                                  </p:childTnLst>
                                </p:cTn>
                              </p:par>
                            </p:childTnLst>
                          </p:cTn>
                        </p:par>
                        <p:par>
                          <p:cTn id="59" fill="hold">
                            <p:stCondLst>
                              <p:cond delay="1500"/>
                            </p:stCondLst>
                            <p:childTnLst>
                              <p:par>
                                <p:cTn id="60" presetID="10" presetClass="entr" presetSubtype="0" fill="hold" grpId="0" nodeType="afterEffect">
                                  <p:stCondLst>
                                    <p:cond delay="0"/>
                                  </p:stCondLst>
                                  <p:childTnLst>
                                    <p:set>
                                      <p:cBhvr>
                                        <p:cTn id="61" dur="1" fill="hold">
                                          <p:stCondLst>
                                            <p:cond delay="0"/>
                                          </p:stCondLst>
                                        </p:cTn>
                                        <p:tgtEl>
                                          <p:spTgt spid="40">
                                            <p:txEl>
                                              <p:pRg st="11" end="11"/>
                                            </p:txEl>
                                          </p:spTgt>
                                        </p:tgtEl>
                                        <p:attrNameLst>
                                          <p:attrName>style.visibility</p:attrName>
                                        </p:attrNameLst>
                                      </p:cBhvr>
                                      <p:to>
                                        <p:strVal val="visible"/>
                                      </p:to>
                                    </p:set>
                                    <p:animEffect transition="in" filter="fade">
                                      <p:cBhvr>
                                        <p:cTn id="62" dur="500"/>
                                        <p:tgtEl>
                                          <p:spTgt spid="40">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0" grpId="0" uiExpand="1"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920990-5363-C213-FBAE-3EAA181B4C27}"/>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904B423A-A813-EE24-9860-2C10D2C04F0A}"/>
              </a:ext>
            </a:extLst>
          </p:cNvPr>
          <p:cNvSpPr>
            <a:spLocks noGrp="1"/>
          </p:cNvSpPr>
          <p:nvPr>
            <p:ph type="subTitle" idx="1"/>
          </p:nvPr>
        </p:nvSpPr>
        <p:spPr>
          <a:xfrm>
            <a:off x="530352" y="3816541"/>
            <a:ext cx="3492370" cy="1655762"/>
          </a:xfrm>
          <a:solidFill>
            <a:schemeClr val="bg1">
              <a:lumMod val="85000"/>
            </a:schemeClr>
          </a:solidFill>
          <a:ln>
            <a:noFill/>
          </a:ln>
          <a:effectLst>
            <a:softEdge rad="127000"/>
          </a:effectLst>
        </p:spPr>
        <p:txBody>
          <a:bodyPr anchor="ctr"/>
          <a:lstStyle/>
          <a:p>
            <a:pPr algn="l"/>
            <a:r>
              <a:rPr lang="en-US" b="1" dirty="0">
                <a:latin typeface="Arial" panose="020B0604020202020204" pitchFamily="34" charset="0"/>
                <a:cs typeface="Arial" panose="020B0604020202020204" pitchFamily="34" charset="0"/>
              </a:rPr>
              <a:t>Project Sponsor: </a:t>
            </a:r>
          </a:p>
          <a:p>
            <a:pPr algn="l"/>
            <a:r>
              <a:rPr lang="en-US" dirty="0">
                <a:latin typeface="Arial" panose="020B0604020202020204" pitchFamily="34" charset="0"/>
                <a:cs typeface="Arial" panose="020B0604020202020204" pitchFamily="34" charset="0"/>
              </a:rPr>
              <a:t>ABC Ltd.</a:t>
            </a:r>
            <a:endParaRPr lang="en-IN" dirty="0">
              <a:latin typeface="Arial" panose="020B0604020202020204" pitchFamily="34" charset="0"/>
              <a:cs typeface="Arial" panose="020B0604020202020204" pitchFamily="34" charset="0"/>
            </a:endParaRPr>
          </a:p>
        </p:txBody>
      </p:sp>
      <p:sp>
        <p:nvSpPr>
          <p:cNvPr id="4" name="Subtitle 2">
            <a:extLst>
              <a:ext uri="{FF2B5EF4-FFF2-40B4-BE49-F238E27FC236}">
                <a16:creationId xmlns:a16="http://schemas.microsoft.com/office/drawing/2014/main" id="{4E287840-656D-2D61-4EE6-7CA34DC2D67B}"/>
              </a:ext>
            </a:extLst>
          </p:cNvPr>
          <p:cNvSpPr txBox="1">
            <a:spLocks/>
          </p:cNvSpPr>
          <p:nvPr/>
        </p:nvSpPr>
        <p:spPr>
          <a:xfrm>
            <a:off x="4395216" y="3816541"/>
            <a:ext cx="3401568" cy="1655762"/>
          </a:xfrm>
          <a:prstGeom prst="rect">
            <a:avLst/>
          </a:prstGeom>
          <a:solidFill>
            <a:schemeClr val="bg1">
              <a:lumMod val="85000"/>
            </a:schemeClr>
          </a:solidFill>
          <a:ln>
            <a:noFill/>
          </a:ln>
          <a:effectLst>
            <a:softEdge rad="127000"/>
          </a:effectLst>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b="1" dirty="0">
                <a:latin typeface="Arial" panose="020B0604020202020204" pitchFamily="34" charset="0"/>
                <a:cs typeface="Arial" panose="020B0604020202020204" pitchFamily="34" charset="0"/>
              </a:rPr>
              <a:t>Project Manager:</a:t>
            </a:r>
          </a:p>
          <a:p>
            <a:pPr algn="l"/>
            <a:r>
              <a:rPr lang="en-US" dirty="0" err="1">
                <a:latin typeface="Arial" panose="020B0604020202020204" pitchFamily="34" charset="0"/>
                <a:cs typeface="Arial" panose="020B0604020202020204" pitchFamily="34" charset="0"/>
              </a:rPr>
              <a:t>XyZ</a:t>
            </a:r>
            <a:endParaRPr lang="en-IN" dirty="0">
              <a:latin typeface="Arial" panose="020B0604020202020204" pitchFamily="34" charset="0"/>
              <a:cs typeface="Arial" panose="020B0604020202020204" pitchFamily="34" charset="0"/>
            </a:endParaRPr>
          </a:p>
        </p:txBody>
      </p:sp>
      <p:sp>
        <p:nvSpPr>
          <p:cNvPr id="5" name="Date Placeholder 4">
            <a:extLst>
              <a:ext uri="{FF2B5EF4-FFF2-40B4-BE49-F238E27FC236}">
                <a16:creationId xmlns:a16="http://schemas.microsoft.com/office/drawing/2014/main" id="{83AA684F-8A5D-55A5-906D-246EC93E8B1E}"/>
              </a:ext>
            </a:extLst>
          </p:cNvPr>
          <p:cNvSpPr>
            <a:spLocks noGrp="1"/>
          </p:cNvSpPr>
          <p:nvPr>
            <p:ph type="dt" sz="half" idx="10"/>
          </p:nvPr>
        </p:nvSpPr>
        <p:spPr/>
        <p:txBody>
          <a:bodyPr/>
          <a:lstStyle/>
          <a:p>
            <a:r>
              <a:rPr lang="en-IN" dirty="0"/>
              <a:t>22-02-2025</a:t>
            </a:r>
          </a:p>
        </p:txBody>
      </p:sp>
      <p:sp>
        <p:nvSpPr>
          <p:cNvPr id="6" name="Slide Number Placeholder 5">
            <a:extLst>
              <a:ext uri="{FF2B5EF4-FFF2-40B4-BE49-F238E27FC236}">
                <a16:creationId xmlns:a16="http://schemas.microsoft.com/office/drawing/2014/main" id="{D617E19D-E97C-7782-E9EE-673C8234ECF7}"/>
              </a:ext>
            </a:extLst>
          </p:cNvPr>
          <p:cNvSpPr>
            <a:spLocks noGrp="1"/>
          </p:cNvSpPr>
          <p:nvPr>
            <p:ph type="sldNum" sz="quarter" idx="12"/>
          </p:nvPr>
        </p:nvSpPr>
        <p:spPr/>
        <p:txBody>
          <a:bodyPr/>
          <a:lstStyle/>
          <a:p>
            <a:fld id="{EDE9A9CF-9A6C-47EE-A396-11670FEBDDDA}" type="slidenum">
              <a:rPr lang="en-IN" smtClean="0"/>
              <a:t>12</a:t>
            </a:fld>
            <a:endParaRPr lang="en-IN"/>
          </a:p>
        </p:txBody>
      </p:sp>
      <p:sp>
        <p:nvSpPr>
          <p:cNvPr id="7" name="Subtitle 2">
            <a:extLst>
              <a:ext uri="{FF2B5EF4-FFF2-40B4-BE49-F238E27FC236}">
                <a16:creationId xmlns:a16="http://schemas.microsoft.com/office/drawing/2014/main" id="{FA57D067-6A7A-6870-8DD8-A748AD362E3B}"/>
              </a:ext>
            </a:extLst>
          </p:cNvPr>
          <p:cNvSpPr txBox="1">
            <a:spLocks/>
          </p:cNvSpPr>
          <p:nvPr/>
        </p:nvSpPr>
        <p:spPr>
          <a:xfrm>
            <a:off x="8238744" y="3816541"/>
            <a:ext cx="3401568" cy="1655762"/>
          </a:xfrm>
          <a:prstGeom prst="rect">
            <a:avLst/>
          </a:prstGeom>
          <a:solidFill>
            <a:schemeClr val="bg1">
              <a:lumMod val="85000"/>
            </a:schemeClr>
          </a:solidFill>
          <a:ln>
            <a:noFill/>
          </a:ln>
          <a:effectLst>
            <a:softEdge rad="127000"/>
          </a:effectLst>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b="1" dirty="0">
                <a:latin typeface="Arial" panose="020B0604020202020204" pitchFamily="34" charset="0"/>
                <a:cs typeface="Arial" panose="020B0604020202020204" pitchFamily="34" charset="0"/>
              </a:rPr>
              <a:t>Date:</a:t>
            </a:r>
          </a:p>
          <a:p>
            <a:pPr algn="l"/>
            <a:r>
              <a:rPr lang="en-US" dirty="0">
                <a:latin typeface="Arial" panose="020B0604020202020204" pitchFamily="34" charset="0"/>
                <a:cs typeface="Arial" panose="020B0604020202020204" pitchFamily="34" charset="0"/>
              </a:rPr>
              <a:t>22-2-2025</a:t>
            </a:r>
            <a:endParaRPr lang="en-IN" dirty="0">
              <a:latin typeface="Arial" panose="020B0604020202020204" pitchFamily="34" charset="0"/>
              <a:cs typeface="Arial" panose="020B0604020202020204" pitchFamily="34" charset="0"/>
            </a:endParaRPr>
          </a:p>
        </p:txBody>
      </p:sp>
      <p:sp>
        <p:nvSpPr>
          <p:cNvPr id="8" name="Title 1">
            <a:extLst>
              <a:ext uri="{FF2B5EF4-FFF2-40B4-BE49-F238E27FC236}">
                <a16:creationId xmlns:a16="http://schemas.microsoft.com/office/drawing/2014/main" id="{AB0B0079-0A9B-64C4-2A1C-D48C9740A386}"/>
              </a:ext>
            </a:extLst>
          </p:cNvPr>
          <p:cNvSpPr>
            <a:spLocks noGrp="1"/>
          </p:cNvSpPr>
          <p:nvPr>
            <p:ph type="ctrTitle"/>
          </p:nvPr>
        </p:nvSpPr>
        <p:spPr>
          <a:xfrm>
            <a:off x="530352" y="406400"/>
            <a:ext cx="11009376" cy="3242056"/>
          </a:xfrm>
          <a:effectLst>
            <a:softEdge rad="317500"/>
          </a:effectLst>
        </p:spPr>
        <p:style>
          <a:lnRef idx="3">
            <a:schemeClr val="lt1"/>
          </a:lnRef>
          <a:fillRef idx="1">
            <a:schemeClr val="dk1"/>
          </a:fillRef>
          <a:effectRef idx="1">
            <a:schemeClr val="dk1"/>
          </a:effectRef>
          <a:fontRef idx="minor">
            <a:schemeClr val="lt1"/>
          </a:fontRef>
        </p:style>
        <p:txBody>
          <a:bodyPr anchor="ctr"/>
          <a:lstStyle/>
          <a:p>
            <a:r>
              <a:rPr lang="en-US" b="1" dirty="0">
                <a:ln w="9525">
                  <a:solidFill>
                    <a:schemeClr val="bg1"/>
                  </a:solidFill>
                  <a:prstDash val="solid"/>
                </a:ln>
                <a:effectLst>
                  <a:outerShdw blurRad="12700" dist="38100" dir="2700000" algn="tl" rotWithShape="0">
                    <a:schemeClr val="bg1">
                      <a:lumMod val="50000"/>
                    </a:schemeClr>
                  </a:outerShdw>
                </a:effectLst>
              </a:rPr>
              <a:t>Thank You ..</a:t>
            </a:r>
            <a:endParaRPr lang="en-IN" b="1" dirty="0">
              <a:ln w="9525">
                <a:solidFill>
                  <a:schemeClr val="bg1"/>
                </a:solidFill>
                <a:prstDash val="solid"/>
              </a:ln>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113878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8"/>
                                        </p:tgtEl>
                                        <p:attrNameLst>
                                          <p:attrName>style.color</p:attrName>
                                        </p:attrNameLst>
                                      </p:cBhvr>
                                      <p:to>
                                        <a:schemeClr val="bg1"/>
                                      </p:to>
                                    </p:animClr>
                                    <p:animClr clrSpc="rgb" dir="cw">
                                      <p:cBhvr>
                                        <p:cTn id="7" dur="250" autoRev="1" fill="remove"/>
                                        <p:tgtEl>
                                          <p:spTgt spid="8"/>
                                        </p:tgtEl>
                                        <p:attrNameLst>
                                          <p:attrName>fillcolor</p:attrName>
                                        </p:attrNameLst>
                                      </p:cBhvr>
                                      <p:to>
                                        <a:schemeClr val="bg1"/>
                                      </p:to>
                                    </p:animClr>
                                    <p:set>
                                      <p:cBhvr>
                                        <p:cTn id="8" dur="250" autoRev="1" fill="remove"/>
                                        <p:tgtEl>
                                          <p:spTgt spid="8"/>
                                        </p:tgtEl>
                                        <p:attrNameLst>
                                          <p:attrName>fill.type</p:attrName>
                                        </p:attrNameLst>
                                      </p:cBhvr>
                                      <p:to>
                                        <p:strVal val="solid"/>
                                      </p:to>
                                    </p:set>
                                    <p:set>
                                      <p:cBhvr>
                                        <p:cTn id="9" dur="250" autoRev="1" fill="remove"/>
                                        <p:tgtEl>
                                          <p:spTgt spid="8"/>
                                        </p:tgtEl>
                                        <p:attrNameLst>
                                          <p:attrName>fill.on</p:attrName>
                                        </p:attrNameLst>
                                      </p:cBhvr>
                                      <p:to>
                                        <p:strVal val="true"/>
                                      </p:to>
                                    </p:set>
                                  </p:childTnLst>
                                </p:cTn>
                              </p:par>
                              <p:par>
                                <p:cTn id="10" presetID="10" presetClass="entr" presetSubtype="0" fill="hold" grpId="0" nodeType="with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500"/>
                                        <p:tgtEl>
                                          <p:spTgt spid="3">
                                            <p:bg/>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500"/>
                                        <p:tgtEl>
                                          <p:spTgt spid="4"/>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animBg="1"/>
      <p:bldP spid="7"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4F2D5-DD1E-9C99-C2CE-A5935ADEB359}"/>
              </a:ext>
            </a:extLst>
          </p:cNvPr>
          <p:cNvSpPr>
            <a:spLocks noGrp="1"/>
          </p:cNvSpPr>
          <p:nvPr>
            <p:ph type="title"/>
          </p:nvPr>
        </p:nvSpPr>
        <p:spPr>
          <a:xfrm>
            <a:off x="541020" y="486633"/>
            <a:ext cx="11109960" cy="756951"/>
          </a:xfrm>
          <a:solidFill>
            <a:schemeClr val="tx1"/>
          </a:solidFill>
        </p:spPr>
        <p:txBody>
          <a:bodyPr anchor="ctr">
            <a:normAutofit/>
          </a:bodyPr>
          <a:lstStyle/>
          <a:p>
            <a:r>
              <a:rPr lang="en-US"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Situation</a:t>
            </a:r>
            <a:endParaRPr lang="en-IN"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41E6632-C982-3EE2-CFC8-3B21E95B921B}"/>
              </a:ext>
            </a:extLst>
          </p:cNvPr>
          <p:cNvSpPr>
            <a:spLocks noGrp="1"/>
          </p:cNvSpPr>
          <p:nvPr>
            <p:ph idx="1"/>
          </p:nvPr>
        </p:nvSpPr>
        <p:spPr>
          <a:xfrm>
            <a:off x="541020" y="1243584"/>
            <a:ext cx="11109960" cy="4828032"/>
          </a:xfrm>
          <a:ln>
            <a:solidFill>
              <a:schemeClr val="tx1"/>
            </a:solidFill>
          </a:ln>
        </p:spPr>
        <p:txBody>
          <a:bodyPr anchor="t">
            <a:normAutofit/>
          </a:bodyPr>
          <a:lstStyle/>
          <a:p>
            <a:pPr marL="0" indent="0">
              <a:buNone/>
            </a:pPr>
            <a:r>
              <a:rPr lang="en-US" sz="1600" b="1" i="1" u="sng" dirty="0">
                <a:latin typeface="Arial" panose="020B0604020202020204" pitchFamily="34" charset="0"/>
                <a:cs typeface="Arial" panose="020B0604020202020204" pitchFamily="34" charset="0"/>
              </a:rPr>
              <a:t>Background:</a:t>
            </a:r>
          </a:p>
          <a:p>
            <a:pPr marL="0" indent="0">
              <a:buNone/>
            </a:pPr>
            <a:r>
              <a:rPr lang="en-US" sz="1600" dirty="0">
                <a:latin typeface="Arial" panose="020B0604020202020204" pitchFamily="34" charset="0"/>
                <a:cs typeface="Arial" panose="020B0604020202020204" pitchFamily="34" charset="0"/>
              </a:rPr>
              <a:t>The Organization employs manual process of updating TruTime (login and logout of associates working from Home/Hybrid), applying for leave and filling the timesheets week on week in MS excel. These are controlled by existing PMOs as part of their additional roles and responsibility of their own projects.</a:t>
            </a:r>
          </a:p>
          <a:p>
            <a:pPr marL="0" indent="0">
              <a:buNone/>
            </a:pPr>
            <a:r>
              <a:rPr lang="en-IN" sz="1600" b="1" i="1" u="sng" dirty="0">
                <a:latin typeface="Arial" panose="020B0604020202020204" pitchFamily="34" charset="0"/>
                <a:cs typeface="Arial" panose="020B0604020202020204" pitchFamily="34" charset="0"/>
              </a:rPr>
              <a:t>Current Scenario:</a:t>
            </a:r>
            <a:endParaRPr lang="en-US" sz="1600" b="1" i="1" u="sng" dirty="0">
              <a:latin typeface="Arial" panose="020B0604020202020204" pitchFamily="34" charset="0"/>
              <a:cs typeface="Arial" panose="020B0604020202020204" pitchFamily="34" charset="0"/>
            </a:endParaRPr>
          </a:p>
          <a:p>
            <a:pPr>
              <a:buFont typeface="Wingdings" panose="05000000000000000000" pitchFamily="2" charset="2"/>
              <a:buChar char="q"/>
            </a:pPr>
            <a:r>
              <a:rPr lang="en-US" sz="1600" dirty="0">
                <a:latin typeface="Arial" panose="020B0604020202020204" pitchFamily="34" charset="0"/>
                <a:cs typeface="Arial" panose="020B0604020202020204" pitchFamily="34" charset="0"/>
              </a:rPr>
              <a:t>PMO manually collates the TruTime information of all employees working from home/hybrid which includes their login and logout time including their project spent time and break time.</a:t>
            </a:r>
          </a:p>
          <a:p>
            <a:pPr>
              <a:buFont typeface="Wingdings" panose="05000000000000000000" pitchFamily="2" charset="2"/>
              <a:buChar char="q"/>
            </a:pPr>
            <a:r>
              <a:rPr lang="en-US" sz="1600" dirty="0">
                <a:latin typeface="Arial" panose="020B0604020202020204" pitchFamily="34" charset="0"/>
                <a:cs typeface="Arial" panose="020B0604020202020204" pitchFamily="34" charset="0"/>
              </a:rPr>
              <a:t>Employees update their leave request to respective PMOs thru email and PMO manually track these leave requests in excel</a:t>
            </a:r>
          </a:p>
          <a:p>
            <a:pPr>
              <a:buFont typeface="Wingdings" panose="05000000000000000000" pitchFamily="2" charset="2"/>
              <a:buChar char="q"/>
            </a:pPr>
            <a:r>
              <a:rPr lang="en-US" sz="1600" dirty="0">
                <a:latin typeface="Arial" panose="020B0604020202020204" pitchFamily="34" charset="0"/>
                <a:cs typeface="Arial" panose="020B0604020202020204" pitchFamily="34" charset="0"/>
              </a:rPr>
              <a:t>PMO send out excel sheet in share path that all employees update their timesheets accordingly every week and ensure that their leaves and their login logout time align properly</a:t>
            </a:r>
          </a:p>
          <a:p>
            <a:pPr>
              <a:buFont typeface="Wingdings" panose="05000000000000000000" pitchFamily="2" charset="2"/>
              <a:buChar char="q"/>
            </a:pPr>
            <a:r>
              <a:rPr lang="en-US" sz="1600" dirty="0">
                <a:latin typeface="Arial" panose="020B0604020202020204" pitchFamily="34" charset="0"/>
                <a:cs typeface="Arial" panose="020B0604020202020204" pitchFamily="34" charset="0"/>
              </a:rPr>
              <a:t>HR will verify all these details and approve / reject incase of any errors.</a:t>
            </a:r>
          </a:p>
          <a:p>
            <a:endParaRPr lang="en-US" sz="1600" dirty="0">
              <a:latin typeface="Arial" panose="020B0604020202020204" pitchFamily="34" charset="0"/>
              <a:cs typeface="Arial" panose="020B0604020202020204" pitchFamily="34" charset="0"/>
            </a:endParaRPr>
          </a:p>
          <a:p>
            <a:pPr marL="0" indent="0">
              <a:buNone/>
            </a:pPr>
            <a:r>
              <a:rPr lang="en-US" sz="1600" b="1" i="1" u="sng" dirty="0">
                <a:latin typeface="Arial" panose="020B0604020202020204" pitchFamily="34" charset="0"/>
                <a:cs typeface="Arial" panose="020B0604020202020204" pitchFamily="34" charset="0"/>
              </a:rPr>
              <a:t>Key Responsible Person:</a:t>
            </a:r>
          </a:p>
          <a:p>
            <a:pPr marL="0" indent="0">
              <a:buNone/>
            </a:pPr>
            <a:r>
              <a:rPr lang="en-US" sz="1600" dirty="0">
                <a:latin typeface="Arial" panose="020B0604020202020204" pitchFamily="34" charset="0"/>
                <a:cs typeface="Arial" panose="020B0604020202020204" pitchFamily="34" charset="0"/>
              </a:rPr>
              <a:t>PMOs, Employees, HR</a:t>
            </a:r>
          </a:p>
          <a:p>
            <a:endParaRPr lang="en-US" sz="1600" dirty="0">
              <a:latin typeface="Arial" panose="020B0604020202020204" pitchFamily="34" charset="0"/>
              <a:cs typeface="Arial" panose="020B0604020202020204" pitchFamily="34" charset="0"/>
            </a:endParaRPr>
          </a:p>
          <a:p>
            <a:pPr marL="0" indent="0">
              <a:buNone/>
            </a:pPr>
            <a:endParaRPr lang="en-IN" sz="1600"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4DD3E41D-21B6-BE09-EBA0-157D4E3E8575}"/>
              </a:ext>
            </a:extLst>
          </p:cNvPr>
          <p:cNvSpPr>
            <a:spLocks noGrp="1"/>
          </p:cNvSpPr>
          <p:nvPr>
            <p:ph type="dt" sz="half" idx="10"/>
          </p:nvPr>
        </p:nvSpPr>
        <p:spPr/>
        <p:txBody>
          <a:bodyPr/>
          <a:lstStyle/>
          <a:p>
            <a:r>
              <a:rPr lang="en-IN"/>
              <a:t>22-02-2025</a:t>
            </a:r>
          </a:p>
        </p:txBody>
      </p:sp>
      <p:sp>
        <p:nvSpPr>
          <p:cNvPr id="5" name="Slide Number Placeholder 4">
            <a:extLst>
              <a:ext uri="{FF2B5EF4-FFF2-40B4-BE49-F238E27FC236}">
                <a16:creationId xmlns:a16="http://schemas.microsoft.com/office/drawing/2014/main" id="{D753A26B-965B-AB46-B427-7D6FBDF3C80C}"/>
              </a:ext>
            </a:extLst>
          </p:cNvPr>
          <p:cNvSpPr>
            <a:spLocks noGrp="1"/>
          </p:cNvSpPr>
          <p:nvPr>
            <p:ph type="sldNum" sz="quarter" idx="12"/>
          </p:nvPr>
        </p:nvSpPr>
        <p:spPr/>
        <p:txBody>
          <a:bodyPr/>
          <a:lstStyle/>
          <a:p>
            <a:fld id="{EDE9A9CF-9A6C-47EE-A396-11670FEBDDDA}" type="slidenum">
              <a:rPr lang="en-IN" smtClean="0"/>
              <a:t>2</a:t>
            </a:fld>
            <a:endParaRPr lang="en-IN"/>
          </a:p>
        </p:txBody>
      </p:sp>
    </p:spTree>
    <p:extLst>
      <p:ext uri="{BB962C8B-B14F-4D97-AF65-F5344CB8AC3E}">
        <p14:creationId xmlns:p14="http://schemas.microsoft.com/office/powerpoint/2010/main" val="3864056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par>
                          <p:cTn id="18" fill="hold">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500"/>
                                        <p:tgtEl>
                                          <p:spTgt spid="3">
                                            <p:txEl>
                                              <p:pRg st="2" end="2"/>
                                            </p:txEl>
                                          </p:spTgt>
                                        </p:tgtEl>
                                      </p:cBhvr>
                                    </p:animEffect>
                                  </p:childTnLst>
                                </p:cTn>
                              </p:par>
                            </p:childTnLst>
                          </p:cTn>
                        </p:par>
                        <p:par>
                          <p:cTn id="27" fill="hold">
                            <p:stCondLst>
                              <p:cond delay="500"/>
                            </p:stCondLst>
                            <p:childTnLst>
                              <p:par>
                                <p:cTn id="28" presetID="10" presetClass="entr" presetSubtype="0" fill="hold" grpId="0" nodeType="after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500"/>
                                        <p:tgtEl>
                                          <p:spTgt spid="3">
                                            <p:txEl>
                                              <p:pRg st="3" end="3"/>
                                            </p:txEl>
                                          </p:spTgt>
                                        </p:tgtEl>
                                      </p:cBhvr>
                                    </p:animEffect>
                                  </p:childTnLst>
                                </p:cTn>
                              </p:par>
                            </p:childTnLst>
                          </p:cTn>
                        </p:par>
                        <p:par>
                          <p:cTn id="31" fill="hold">
                            <p:stCondLst>
                              <p:cond delay="1000"/>
                            </p:stCondLst>
                            <p:childTnLst>
                              <p:par>
                                <p:cTn id="32" presetID="10" presetClass="entr" presetSubtype="0" fill="hold" grpId="0" nodeType="after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500"/>
                                        <p:tgtEl>
                                          <p:spTgt spid="3">
                                            <p:txEl>
                                              <p:pRg st="4" end="4"/>
                                            </p:txEl>
                                          </p:spTgt>
                                        </p:tgtEl>
                                      </p:cBhvr>
                                    </p:animEffect>
                                  </p:childTnLst>
                                </p:cTn>
                              </p:par>
                            </p:childTnLst>
                          </p:cTn>
                        </p:par>
                        <p:par>
                          <p:cTn id="35" fill="hold">
                            <p:stCondLst>
                              <p:cond delay="1500"/>
                            </p:stCondLst>
                            <p:childTnLst>
                              <p:par>
                                <p:cTn id="36" presetID="10" presetClass="entr" presetSubtype="0" fill="hold" grpId="0" nodeType="after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500"/>
                                        <p:tgtEl>
                                          <p:spTgt spid="3">
                                            <p:txEl>
                                              <p:pRg st="5" end="5"/>
                                            </p:txEl>
                                          </p:spTgt>
                                        </p:tgtEl>
                                      </p:cBhvr>
                                    </p:animEffect>
                                  </p:childTnLst>
                                </p:cTn>
                              </p:par>
                            </p:childTnLst>
                          </p:cTn>
                        </p:par>
                        <p:par>
                          <p:cTn id="39" fill="hold">
                            <p:stCondLst>
                              <p:cond delay="2000"/>
                            </p:stCondLst>
                            <p:childTnLst>
                              <p:par>
                                <p:cTn id="40" presetID="10" presetClass="entr" presetSubtype="0" fill="hold" grpId="0" nodeType="after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par>
                          <p:cTn id="48" fill="hold">
                            <p:stCondLst>
                              <p:cond delay="500"/>
                            </p:stCondLst>
                            <p:childTnLst>
                              <p:par>
                                <p:cTn id="49" presetID="10" presetClass="entr" presetSubtype="0" fill="hold" grpId="0" nodeType="after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Effect transition="in" filter="fade">
                                      <p:cBhvr>
                                        <p:cTn id="51"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ED696D-3C8F-C316-7BCC-7517585330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BA3F86-7D27-D5DD-4984-471498F88A4A}"/>
              </a:ext>
            </a:extLst>
          </p:cNvPr>
          <p:cNvSpPr>
            <a:spLocks noGrp="1"/>
          </p:cNvSpPr>
          <p:nvPr>
            <p:ph type="title"/>
          </p:nvPr>
        </p:nvSpPr>
        <p:spPr>
          <a:xfrm>
            <a:off x="541020" y="486633"/>
            <a:ext cx="11109960" cy="756951"/>
          </a:xfrm>
          <a:solidFill>
            <a:schemeClr val="tx1"/>
          </a:solidFill>
        </p:spPr>
        <p:txBody>
          <a:bodyPr anchor="ctr">
            <a:normAutofit/>
          </a:bodyPr>
          <a:lstStyle/>
          <a:p>
            <a:r>
              <a:rPr lang="en-US"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Problem</a:t>
            </a:r>
            <a:endParaRPr lang="en-IN"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44B7DA2-EB44-104E-B217-86B43281CF3C}"/>
              </a:ext>
            </a:extLst>
          </p:cNvPr>
          <p:cNvSpPr>
            <a:spLocks noGrp="1"/>
          </p:cNvSpPr>
          <p:nvPr>
            <p:ph idx="1"/>
          </p:nvPr>
        </p:nvSpPr>
        <p:spPr>
          <a:xfrm>
            <a:off x="541020" y="1243584"/>
            <a:ext cx="11109960" cy="4828032"/>
          </a:xfrm>
          <a:ln>
            <a:solidFill>
              <a:schemeClr val="tx1"/>
            </a:solidFill>
          </a:ln>
        </p:spPr>
        <p:txBody>
          <a:bodyPr anchor="ctr">
            <a:normAutofit/>
          </a:bodyPr>
          <a:lstStyle/>
          <a:p>
            <a:pPr marL="0" indent="0">
              <a:buNone/>
            </a:pPr>
            <a:r>
              <a:rPr lang="en-US" sz="1600" b="1" i="1" u="sng" dirty="0">
                <a:latin typeface="Arial" panose="020B0604020202020204" pitchFamily="34" charset="0"/>
                <a:cs typeface="Arial" panose="020B0604020202020204" pitchFamily="34" charset="0"/>
              </a:rPr>
              <a:t>Problem Statement:</a:t>
            </a:r>
          </a:p>
          <a:p>
            <a:pPr marL="0" indent="0">
              <a:buNone/>
            </a:pPr>
            <a:r>
              <a:rPr lang="en-US" sz="1600" dirty="0">
                <a:latin typeface="Arial" panose="020B0604020202020204" pitchFamily="34" charset="0"/>
                <a:cs typeface="Arial" panose="020B0604020202020204" pitchFamily="34" charset="0"/>
              </a:rPr>
              <a:t>The current process of manual excel/email-based work for updating TruTime, Apply Leave and filling up timesheets are time consuming, Error prone and inefficient. </a:t>
            </a:r>
          </a:p>
          <a:p>
            <a:pPr marL="0" indent="0">
              <a:buNone/>
            </a:pPr>
            <a:r>
              <a:rPr lang="en-US" sz="1600" b="1" i="1" u="sng" dirty="0">
                <a:latin typeface="Arial" panose="020B0604020202020204" pitchFamily="34" charset="0"/>
                <a:cs typeface="Arial" panose="020B0604020202020204" pitchFamily="34" charset="0"/>
              </a:rPr>
              <a:t>Impact:</a:t>
            </a:r>
          </a:p>
          <a:p>
            <a:pPr>
              <a:buFont typeface="Wingdings" panose="05000000000000000000" pitchFamily="2" charset="2"/>
              <a:buChar char="q"/>
            </a:pPr>
            <a:r>
              <a:rPr lang="en-US" sz="1600" b="1" dirty="0">
                <a:latin typeface="Arial" panose="020B0604020202020204" pitchFamily="34" charset="0"/>
                <a:cs typeface="Arial" panose="020B0604020202020204" pitchFamily="34" charset="0"/>
              </a:rPr>
              <a:t>Time Wastage – </a:t>
            </a:r>
            <a:r>
              <a:rPr lang="en-US" sz="1600" dirty="0">
                <a:latin typeface="Arial" panose="020B0604020202020204" pitchFamily="34" charset="0"/>
                <a:cs typeface="Arial" panose="020B0604020202020204" pitchFamily="34" charset="0"/>
              </a:rPr>
              <a:t>PMOs take significant amount of time to update all the information in excel as it depend on employee's responses and post which they verify each data manually.</a:t>
            </a:r>
          </a:p>
          <a:p>
            <a:pPr>
              <a:buFont typeface="Wingdings" panose="05000000000000000000" pitchFamily="2" charset="2"/>
              <a:buChar char="q"/>
            </a:pPr>
            <a:r>
              <a:rPr lang="en-US" sz="1600" b="1" dirty="0">
                <a:latin typeface="Arial" panose="020B0604020202020204" pitchFamily="34" charset="0"/>
                <a:cs typeface="Arial" panose="020B0604020202020204" pitchFamily="34" charset="0"/>
              </a:rPr>
              <a:t>Error – </a:t>
            </a:r>
            <a:r>
              <a:rPr lang="en-US" sz="1600" dirty="0">
                <a:latin typeface="Arial" panose="020B0604020202020204" pitchFamily="34" charset="0"/>
                <a:cs typeface="Arial" panose="020B0604020202020204" pitchFamily="34" charset="0"/>
              </a:rPr>
              <a:t>increased risks of human error in data entry and calculations which may lead to discrepancies</a:t>
            </a:r>
            <a:endParaRPr lang="en-US" sz="1600" b="1" dirty="0">
              <a:latin typeface="Arial" panose="020B0604020202020204" pitchFamily="34" charset="0"/>
              <a:cs typeface="Arial" panose="020B0604020202020204" pitchFamily="34" charset="0"/>
            </a:endParaRPr>
          </a:p>
          <a:p>
            <a:pPr>
              <a:buFont typeface="Wingdings" panose="05000000000000000000" pitchFamily="2" charset="2"/>
              <a:buChar char="q"/>
            </a:pPr>
            <a:r>
              <a:rPr lang="en-US" sz="1600" b="1" dirty="0">
                <a:latin typeface="Arial" panose="020B0604020202020204" pitchFamily="34" charset="0"/>
                <a:cs typeface="Arial" panose="020B0604020202020204" pitchFamily="34" charset="0"/>
              </a:rPr>
              <a:t>Delays – </a:t>
            </a:r>
            <a:r>
              <a:rPr lang="en-US" sz="1600" dirty="0">
                <a:latin typeface="Arial" panose="020B0604020202020204" pitchFamily="34" charset="0"/>
                <a:cs typeface="Arial" panose="020B0604020202020204" pitchFamily="34" charset="0"/>
              </a:rPr>
              <a:t>processing leave requests, TruTime or Timesheets manually can be slow which can affect employees and project timelines. </a:t>
            </a:r>
            <a:r>
              <a:rPr lang="en-US" sz="1600" b="1" dirty="0">
                <a:latin typeface="Arial" panose="020B0604020202020204" pitchFamily="34" charset="0"/>
                <a:cs typeface="Arial" panose="020B0604020202020204" pitchFamily="34" charset="0"/>
              </a:rPr>
              <a:t> </a:t>
            </a:r>
          </a:p>
          <a:p>
            <a:pPr marL="0" indent="0">
              <a:buNone/>
            </a:pPr>
            <a:r>
              <a:rPr lang="en-US" sz="1600" b="1" i="1" u="sng" dirty="0">
                <a:latin typeface="Arial" panose="020B0604020202020204" pitchFamily="34" charset="0"/>
                <a:cs typeface="Arial" panose="020B0604020202020204" pitchFamily="34" charset="0"/>
              </a:rPr>
              <a:t>Root Cause:</a:t>
            </a:r>
          </a:p>
          <a:p>
            <a:pPr>
              <a:buFont typeface="Wingdings" panose="05000000000000000000" pitchFamily="2" charset="2"/>
              <a:buChar char="q"/>
            </a:pPr>
            <a:r>
              <a:rPr lang="en-US" sz="1600" dirty="0">
                <a:latin typeface="Arial" panose="020B0604020202020204" pitchFamily="34" charset="0"/>
                <a:cs typeface="Arial" panose="020B0604020202020204" pitchFamily="34" charset="0"/>
              </a:rPr>
              <a:t>Lack of automation and integration of internal systems</a:t>
            </a:r>
          </a:p>
          <a:p>
            <a:pPr>
              <a:buFont typeface="Wingdings" panose="05000000000000000000" pitchFamily="2" charset="2"/>
              <a:buChar char="q"/>
            </a:pPr>
            <a:r>
              <a:rPr lang="en-US" sz="1600" dirty="0">
                <a:latin typeface="Arial" panose="020B0604020202020204" pitchFamily="34" charset="0"/>
                <a:cs typeface="Arial" panose="020B0604020202020204" pitchFamily="34" charset="0"/>
              </a:rPr>
              <a:t>Dependence on manual data and communication over email</a:t>
            </a:r>
          </a:p>
          <a:p>
            <a:pPr>
              <a:buFont typeface="Wingdings" panose="05000000000000000000" pitchFamily="2" charset="2"/>
              <a:buChar char="q"/>
            </a:pPr>
            <a:r>
              <a:rPr lang="en-US" sz="1600" dirty="0">
                <a:latin typeface="Arial" panose="020B0604020202020204" pitchFamily="34" charset="0"/>
                <a:cs typeface="Arial" panose="020B0604020202020204" pitchFamily="34" charset="0"/>
              </a:rPr>
              <a:t>Limited visibility and real time tracking of TruTime, Leaves and timesheets update</a:t>
            </a:r>
          </a:p>
          <a:p>
            <a:pPr marL="0" indent="0">
              <a:buNone/>
            </a:pPr>
            <a:endParaRPr lang="en-IN" sz="1600"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03EE9EAD-2E8F-0559-CCAF-E21605648F3F}"/>
              </a:ext>
            </a:extLst>
          </p:cNvPr>
          <p:cNvSpPr>
            <a:spLocks noGrp="1"/>
          </p:cNvSpPr>
          <p:nvPr>
            <p:ph type="dt" sz="half" idx="10"/>
          </p:nvPr>
        </p:nvSpPr>
        <p:spPr/>
        <p:txBody>
          <a:bodyPr/>
          <a:lstStyle/>
          <a:p>
            <a:r>
              <a:rPr lang="en-IN"/>
              <a:t>22-02-2025</a:t>
            </a:r>
          </a:p>
        </p:txBody>
      </p:sp>
      <p:sp>
        <p:nvSpPr>
          <p:cNvPr id="5" name="Slide Number Placeholder 4">
            <a:extLst>
              <a:ext uri="{FF2B5EF4-FFF2-40B4-BE49-F238E27FC236}">
                <a16:creationId xmlns:a16="http://schemas.microsoft.com/office/drawing/2014/main" id="{AB1DE953-5A07-1624-BB56-FC9A09B967E7}"/>
              </a:ext>
            </a:extLst>
          </p:cNvPr>
          <p:cNvSpPr>
            <a:spLocks noGrp="1"/>
          </p:cNvSpPr>
          <p:nvPr>
            <p:ph type="sldNum" sz="quarter" idx="12"/>
          </p:nvPr>
        </p:nvSpPr>
        <p:spPr/>
        <p:txBody>
          <a:bodyPr/>
          <a:lstStyle/>
          <a:p>
            <a:fld id="{EDE9A9CF-9A6C-47EE-A396-11670FEBDDDA}" type="slidenum">
              <a:rPr lang="en-IN" smtClean="0"/>
              <a:t>3</a:t>
            </a:fld>
            <a:endParaRPr lang="en-IN"/>
          </a:p>
        </p:txBody>
      </p:sp>
    </p:spTree>
    <p:extLst>
      <p:ext uri="{BB962C8B-B14F-4D97-AF65-F5344CB8AC3E}">
        <p14:creationId xmlns:p14="http://schemas.microsoft.com/office/powerpoint/2010/main" val="33793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par>
                          <p:cTn id="18" fill="hold">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500"/>
                                        <p:tgtEl>
                                          <p:spTgt spid="3">
                                            <p:txEl>
                                              <p:pRg st="2" end="2"/>
                                            </p:txEl>
                                          </p:spTgt>
                                        </p:tgtEl>
                                      </p:cBhvr>
                                    </p:animEffect>
                                  </p:childTnLst>
                                </p:cTn>
                              </p:par>
                            </p:childTnLst>
                          </p:cTn>
                        </p:par>
                        <p:par>
                          <p:cTn id="27" fill="hold">
                            <p:stCondLst>
                              <p:cond delay="500"/>
                            </p:stCondLst>
                            <p:childTnLst>
                              <p:par>
                                <p:cTn id="28" presetID="10" presetClass="entr" presetSubtype="0" fill="hold" grpId="0" nodeType="after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500"/>
                                        <p:tgtEl>
                                          <p:spTgt spid="3">
                                            <p:txEl>
                                              <p:pRg st="3" end="3"/>
                                            </p:txEl>
                                          </p:spTgt>
                                        </p:tgtEl>
                                      </p:cBhvr>
                                    </p:animEffect>
                                  </p:childTnLst>
                                </p:cTn>
                              </p:par>
                            </p:childTnLst>
                          </p:cTn>
                        </p:par>
                        <p:par>
                          <p:cTn id="31" fill="hold">
                            <p:stCondLst>
                              <p:cond delay="1000"/>
                            </p:stCondLst>
                            <p:childTnLst>
                              <p:par>
                                <p:cTn id="32" presetID="10" presetClass="entr" presetSubtype="0" fill="hold" grpId="0" nodeType="after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500"/>
                                        <p:tgtEl>
                                          <p:spTgt spid="3">
                                            <p:txEl>
                                              <p:pRg st="4" end="4"/>
                                            </p:txEl>
                                          </p:spTgt>
                                        </p:tgtEl>
                                      </p:cBhvr>
                                    </p:animEffect>
                                  </p:childTnLst>
                                </p:cTn>
                              </p:par>
                            </p:childTnLst>
                          </p:cTn>
                        </p:par>
                        <p:par>
                          <p:cTn id="35" fill="hold">
                            <p:stCondLst>
                              <p:cond delay="1500"/>
                            </p:stCondLst>
                            <p:childTnLst>
                              <p:par>
                                <p:cTn id="36" presetID="10" presetClass="entr" presetSubtype="0" fill="hold" grpId="0" nodeType="after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5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500"/>
                                        <p:tgtEl>
                                          <p:spTgt spid="3">
                                            <p:txEl>
                                              <p:pRg st="6" end="6"/>
                                            </p:txEl>
                                          </p:spTgt>
                                        </p:tgtEl>
                                      </p:cBhvr>
                                    </p:animEffect>
                                  </p:childTnLst>
                                </p:cTn>
                              </p:par>
                            </p:childTnLst>
                          </p:cTn>
                        </p:par>
                        <p:par>
                          <p:cTn id="44" fill="hold">
                            <p:stCondLst>
                              <p:cond delay="500"/>
                            </p:stCondLst>
                            <p:childTnLst>
                              <p:par>
                                <p:cTn id="45" presetID="10" presetClass="entr" presetSubtype="0" fill="hold" grpId="0" nodeType="after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500"/>
                                        <p:tgtEl>
                                          <p:spTgt spid="3">
                                            <p:txEl>
                                              <p:pRg st="7" end="7"/>
                                            </p:txEl>
                                          </p:spTgt>
                                        </p:tgtEl>
                                      </p:cBhvr>
                                    </p:animEffect>
                                  </p:childTnLst>
                                </p:cTn>
                              </p:par>
                            </p:childTnLst>
                          </p:cTn>
                        </p:par>
                        <p:par>
                          <p:cTn id="48" fill="hold">
                            <p:stCondLst>
                              <p:cond delay="1000"/>
                            </p:stCondLst>
                            <p:childTnLst>
                              <p:par>
                                <p:cTn id="49" presetID="10" presetClass="entr" presetSubtype="0" fill="hold" grpId="0" nodeType="after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500"/>
                                        <p:tgtEl>
                                          <p:spTgt spid="3">
                                            <p:txEl>
                                              <p:pRg st="8" end="8"/>
                                            </p:txEl>
                                          </p:spTgt>
                                        </p:tgtEl>
                                      </p:cBhvr>
                                    </p:animEffect>
                                  </p:childTnLst>
                                </p:cTn>
                              </p:par>
                            </p:childTnLst>
                          </p:cTn>
                        </p:par>
                        <p:par>
                          <p:cTn id="52" fill="hold">
                            <p:stCondLst>
                              <p:cond delay="1500"/>
                            </p:stCondLst>
                            <p:childTnLst>
                              <p:par>
                                <p:cTn id="53" presetID="10" presetClass="entr" presetSubtype="0" fill="hold" grpId="0" nodeType="after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Effect transition="in" filter="fade">
                                      <p:cBhvr>
                                        <p:cTn id="55"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74686C-6FDB-CF24-F6BA-7457A821D8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9F2893-F938-9B48-D3DC-4C0D066C8E9B}"/>
              </a:ext>
            </a:extLst>
          </p:cNvPr>
          <p:cNvSpPr>
            <a:spLocks noGrp="1"/>
          </p:cNvSpPr>
          <p:nvPr>
            <p:ph type="title"/>
          </p:nvPr>
        </p:nvSpPr>
        <p:spPr>
          <a:xfrm>
            <a:off x="541020" y="486633"/>
            <a:ext cx="11109960" cy="756951"/>
          </a:xfrm>
          <a:solidFill>
            <a:schemeClr val="tx1"/>
          </a:solidFill>
        </p:spPr>
        <p:txBody>
          <a:bodyPr anchor="ctr">
            <a:normAutofit/>
          </a:bodyPr>
          <a:lstStyle/>
          <a:p>
            <a:r>
              <a:rPr lang="en-US"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Opportunity</a:t>
            </a:r>
            <a:endParaRPr lang="en-IN"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2FB804B2-6D0B-56C9-A062-BA968B8543BA}"/>
              </a:ext>
            </a:extLst>
          </p:cNvPr>
          <p:cNvSpPr>
            <a:spLocks noGrp="1"/>
          </p:cNvSpPr>
          <p:nvPr>
            <p:ph idx="1"/>
          </p:nvPr>
        </p:nvSpPr>
        <p:spPr>
          <a:xfrm>
            <a:off x="541020" y="1243584"/>
            <a:ext cx="11109960" cy="4828032"/>
          </a:xfrm>
          <a:ln>
            <a:solidFill>
              <a:schemeClr val="tx1"/>
            </a:solidFill>
          </a:ln>
        </p:spPr>
        <p:txBody>
          <a:bodyPr anchor="b">
            <a:normAutofit/>
          </a:bodyPr>
          <a:lstStyle/>
          <a:p>
            <a:pPr marL="0" indent="0">
              <a:buNone/>
            </a:pPr>
            <a:r>
              <a:rPr lang="en-US" sz="1600" b="1" i="1" u="sng" dirty="0">
                <a:latin typeface="Arial" panose="020B0604020202020204" pitchFamily="34" charset="0"/>
                <a:cs typeface="Arial" panose="020B0604020202020204" pitchFamily="34" charset="0"/>
              </a:rPr>
              <a:t>Opportunities Identified:</a:t>
            </a:r>
          </a:p>
          <a:p>
            <a:pPr>
              <a:buFont typeface="Wingdings" panose="05000000000000000000" pitchFamily="2" charset="2"/>
              <a:buChar char="q"/>
            </a:pPr>
            <a:r>
              <a:rPr lang="en-US" sz="1600" b="1" dirty="0">
                <a:latin typeface="Arial" panose="020B0604020202020204" pitchFamily="34" charset="0"/>
                <a:cs typeface="Arial" panose="020B0604020202020204" pitchFamily="34" charset="0"/>
              </a:rPr>
              <a:t>Automation – </a:t>
            </a:r>
            <a:r>
              <a:rPr lang="en-US" sz="1600" dirty="0">
                <a:latin typeface="Arial" panose="020B0604020202020204" pitchFamily="34" charset="0"/>
                <a:cs typeface="Arial" panose="020B0604020202020204" pitchFamily="34" charset="0"/>
              </a:rPr>
              <a:t>Implementation of automation systems for TruTime Tracking, Applying Leave and Submitting Timesheets</a:t>
            </a:r>
          </a:p>
          <a:p>
            <a:pPr>
              <a:buFont typeface="Wingdings" panose="05000000000000000000" pitchFamily="2" charset="2"/>
              <a:buChar char="q"/>
            </a:pPr>
            <a:r>
              <a:rPr lang="en-US" sz="1600" b="1" dirty="0">
                <a:latin typeface="Arial" panose="020B0604020202020204" pitchFamily="34" charset="0"/>
                <a:cs typeface="Arial" panose="020B0604020202020204" pitchFamily="34" charset="0"/>
              </a:rPr>
              <a:t>Integration – </a:t>
            </a:r>
            <a:r>
              <a:rPr lang="en-US" sz="1600" dirty="0">
                <a:latin typeface="Arial" panose="020B0604020202020204" pitchFamily="34" charset="0"/>
                <a:cs typeface="Arial" panose="020B0604020202020204" pitchFamily="34" charset="0"/>
              </a:rPr>
              <a:t>Integrating the system with existing HR with project management system for seamless data flow</a:t>
            </a:r>
          </a:p>
          <a:p>
            <a:pPr>
              <a:buFont typeface="Wingdings" panose="05000000000000000000" pitchFamily="2" charset="2"/>
              <a:buChar char="q"/>
            </a:pPr>
            <a:r>
              <a:rPr lang="en-US" sz="1600" b="1" dirty="0">
                <a:latin typeface="Arial" panose="020B0604020202020204" pitchFamily="34" charset="0"/>
                <a:cs typeface="Arial" panose="020B0604020202020204" pitchFamily="34" charset="0"/>
              </a:rPr>
              <a:t>Real Time Tracking – </a:t>
            </a:r>
            <a:r>
              <a:rPr lang="en-US" sz="1600" dirty="0">
                <a:latin typeface="Arial" panose="020B0604020202020204" pitchFamily="34" charset="0"/>
                <a:cs typeface="Arial" panose="020B0604020202020204" pitchFamily="34" charset="0"/>
              </a:rPr>
              <a:t>enhancing real-time visibility and tracking of data and its updates</a:t>
            </a:r>
            <a:endParaRPr lang="en-US" sz="1600" b="1" dirty="0">
              <a:latin typeface="Arial" panose="020B0604020202020204" pitchFamily="34" charset="0"/>
              <a:cs typeface="Arial" panose="020B0604020202020204" pitchFamily="34" charset="0"/>
            </a:endParaRPr>
          </a:p>
          <a:p>
            <a:pPr marL="0" indent="0">
              <a:buNone/>
            </a:pPr>
            <a:r>
              <a:rPr lang="en-IN" sz="1600" b="1" i="1" u="sng" dirty="0">
                <a:latin typeface="Arial" panose="020B0604020202020204" pitchFamily="34" charset="0"/>
                <a:cs typeface="Arial" panose="020B0604020202020204" pitchFamily="34" charset="0"/>
              </a:rPr>
              <a:t>Purpose Statement (Goals):</a:t>
            </a:r>
          </a:p>
          <a:p>
            <a:pPr>
              <a:buFont typeface="Wingdings" panose="05000000000000000000" pitchFamily="2" charset="2"/>
              <a:buChar char="q"/>
            </a:pPr>
            <a:r>
              <a:rPr lang="en-IN" sz="1600" dirty="0">
                <a:latin typeface="Arial" panose="020B0604020202020204" pitchFamily="34" charset="0"/>
                <a:cs typeface="Arial" panose="020B0604020202020204" pitchFamily="34" charset="0"/>
              </a:rPr>
              <a:t>Eliminate manual data entry and reduce the processing time spent by 80-90% thru end to end automation</a:t>
            </a:r>
          </a:p>
          <a:p>
            <a:pPr>
              <a:buFont typeface="Wingdings" panose="05000000000000000000" pitchFamily="2" charset="2"/>
              <a:buChar char="q"/>
            </a:pPr>
            <a:r>
              <a:rPr lang="en-IN" sz="1600" dirty="0">
                <a:latin typeface="Arial" panose="020B0604020202020204" pitchFamily="34" charset="0"/>
                <a:cs typeface="Arial" panose="020B0604020202020204" pitchFamily="34" charset="0"/>
              </a:rPr>
              <a:t>Minimising the errors by less than 1%</a:t>
            </a:r>
          </a:p>
          <a:p>
            <a:pPr>
              <a:buFont typeface="Wingdings" panose="05000000000000000000" pitchFamily="2" charset="2"/>
              <a:buChar char="q"/>
            </a:pPr>
            <a:r>
              <a:rPr lang="en-IN" sz="1600" dirty="0">
                <a:latin typeface="Arial" panose="020B0604020202020204" pitchFamily="34" charset="0"/>
                <a:cs typeface="Arial" panose="020B0604020202020204" pitchFamily="34" charset="0"/>
              </a:rPr>
              <a:t>Streamline the approval process for increased employee satisfaction</a:t>
            </a:r>
          </a:p>
          <a:p>
            <a:pPr>
              <a:buFont typeface="Wingdings" panose="05000000000000000000" pitchFamily="2" charset="2"/>
              <a:buChar char="q"/>
            </a:pPr>
            <a:r>
              <a:rPr lang="en-IN" sz="1600" dirty="0">
                <a:latin typeface="Arial" panose="020B0604020202020204" pitchFamily="34" charset="0"/>
                <a:cs typeface="Arial" panose="020B0604020202020204" pitchFamily="34" charset="0"/>
              </a:rPr>
              <a:t>Enhance operation efficiency and lower the Burden of PMOs with accurate and timely data</a:t>
            </a:r>
          </a:p>
          <a:p>
            <a:pPr>
              <a:buFont typeface="Wingdings" panose="05000000000000000000" pitchFamily="2" charset="2"/>
              <a:buChar char="q"/>
            </a:pPr>
            <a:endParaRPr lang="en-IN" sz="1600" dirty="0">
              <a:latin typeface="Arial" panose="020B0604020202020204" pitchFamily="34" charset="0"/>
              <a:cs typeface="Arial" panose="020B0604020202020204" pitchFamily="34" charset="0"/>
            </a:endParaRPr>
          </a:p>
          <a:p>
            <a:pPr>
              <a:buFont typeface="Wingdings" panose="05000000000000000000" pitchFamily="2" charset="2"/>
              <a:buChar char="q"/>
            </a:pPr>
            <a:endParaRPr lang="en-IN" sz="1600" dirty="0">
              <a:latin typeface="Arial" panose="020B0604020202020204" pitchFamily="34" charset="0"/>
              <a:cs typeface="Arial" panose="020B0604020202020204" pitchFamily="34" charset="0"/>
            </a:endParaRPr>
          </a:p>
          <a:p>
            <a:pPr marL="0" indent="0">
              <a:buNone/>
            </a:pPr>
            <a:endParaRPr lang="en-IN" sz="1600"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BEF1F331-DB41-30CD-23D9-A9CD18AD4F00}"/>
              </a:ext>
            </a:extLst>
          </p:cNvPr>
          <p:cNvSpPr>
            <a:spLocks noGrp="1"/>
          </p:cNvSpPr>
          <p:nvPr>
            <p:ph type="dt" sz="half" idx="10"/>
          </p:nvPr>
        </p:nvSpPr>
        <p:spPr/>
        <p:txBody>
          <a:bodyPr/>
          <a:lstStyle/>
          <a:p>
            <a:r>
              <a:rPr lang="en-IN"/>
              <a:t>22-02-2025</a:t>
            </a:r>
          </a:p>
        </p:txBody>
      </p:sp>
      <p:sp>
        <p:nvSpPr>
          <p:cNvPr id="5" name="Slide Number Placeholder 4">
            <a:extLst>
              <a:ext uri="{FF2B5EF4-FFF2-40B4-BE49-F238E27FC236}">
                <a16:creationId xmlns:a16="http://schemas.microsoft.com/office/drawing/2014/main" id="{407140FB-3570-0D4A-4992-2DC2830C2D57}"/>
              </a:ext>
            </a:extLst>
          </p:cNvPr>
          <p:cNvSpPr>
            <a:spLocks noGrp="1"/>
          </p:cNvSpPr>
          <p:nvPr>
            <p:ph type="sldNum" sz="quarter" idx="12"/>
          </p:nvPr>
        </p:nvSpPr>
        <p:spPr/>
        <p:txBody>
          <a:bodyPr/>
          <a:lstStyle/>
          <a:p>
            <a:fld id="{EDE9A9CF-9A6C-47EE-A396-11670FEBDDDA}" type="slidenum">
              <a:rPr lang="en-IN" smtClean="0"/>
              <a:t>4</a:t>
            </a:fld>
            <a:endParaRPr lang="en-IN"/>
          </a:p>
        </p:txBody>
      </p:sp>
    </p:spTree>
    <p:extLst>
      <p:ext uri="{BB962C8B-B14F-4D97-AF65-F5344CB8AC3E}">
        <p14:creationId xmlns:p14="http://schemas.microsoft.com/office/powerpoint/2010/main" val="662342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par>
                          <p:cTn id="18" fill="hold">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500"/>
                                        <p:tgtEl>
                                          <p:spTgt spid="3">
                                            <p:txEl>
                                              <p:pRg st="1" end="1"/>
                                            </p:txEl>
                                          </p:spTgt>
                                        </p:tgtEl>
                                      </p:cBhvr>
                                    </p:animEffect>
                                  </p:childTnLst>
                                </p:cTn>
                              </p:par>
                            </p:childTnLst>
                          </p:cTn>
                        </p:par>
                        <p:par>
                          <p:cTn id="22" fill="hold">
                            <p:stCondLst>
                              <p:cond delay="1000"/>
                            </p:stCondLst>
                            <p:childTnLst>
                              <p:par>
                                <p:cTn id="23" presetID="10" presetClass="entr" presetSubtype="0"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500"/>
                                        <p:tgtEl>
                                          <p:spTgt spid="3">
                                            <p:txEl>
                                              <p:pRg st="2" end="2"/>
                                            </p:txEl>
                                          </p:spTgt>
                                        </p:tgtEl>
                                      </p:cBhvr>
                                    </p:animEffect>
                                  </p:childTnLst>
                                </p:cTn>
                              </p:par>
                            </p:childTnLst>
                          </p:cTn>
                        </p:par>
                        <p:par>
                          <p:cTn id="26" fill="hold">
                            <p:stCondLst>
                              <p:cond delay="1500"/>
                            </p:stCondLst>
                            <p:childTnLst>
                              <p:par>
                                <p:cTn id="27" presetID="10" presetClass="entr" presetSubtype="0" fill="hold" grpId="0" nodeType="after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500"/>
                                        <p:tgtEl>
                                          <p:spTgt spid="3">
                                            <p:txEl>
                                              <p:pRg st="4" end="4"/>
                                            </p:txEl>
                                          </p:spTgt>
                                        </p:tgtEl>
                                      </p:cBhvr>
                                    </p:animEffect>
                                  </p:childTnLst>
                                </p:cTn>
                              </p:par>
                            </p:childTnLst>
                          </p:cTn>
                        </p:par>
                        <p:par>
                          <p:cTn id="35" fill="hold">
                            <p:stCondLst>
                              <p:cond delay="500"/>
                            </p:stCondLst>
                            <p:childTnLst>
                              <p:par>
                                <p:cTn id="36" presetID="10" presetClass="entr" presetSubtype="0" fill="hold" grpId="0" nodeType="after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500"/>
                                        <p:tgtEl>
                                          <p:spTgt spid="3">
                                            <p:txEl>
                                              <p:pRg st="5" end="5"/>
                                            </p:txEl>
                                          </p:spTgt>
                                        </p:tgtEl>
                                      </p:cBhvr>
                                    </p:animEffect>
                                  </p:childTnLst>
                                </p:cTn>
                              </p:par>
                            </p:childTnLst>
                          </p:cTn>
                        </p:par>
                        <p:par>
                          <p:cTn id="39" fill="hold">
                            <p:stCondLst>
                              <p:cond delay="1000"/>
                            </p:stCondLst>
                            <p:childTnLst>
                              <p:par>
                                <p:cTn id="40" presetID="10" presetClass="entr" presetSubtype="0" fill="hold" grpId="0" nodeType="after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500"/>
                                        <p:tgtEl>
                                          <p:spTgt spid="3">
                                            <p:txEl>
                                              <p:pRg st="6" end="6"/>
                                            </p:txEl>
                                          </p:spTgt>
                                        </p:tgtEl>
                                      </p:cBhvr>
                                    </p:animEffect>
                                  </p:childTnLst>
                                </p:cTn>
                              </p:par>
                            </p:childTnLst>
                          </p:cTn>
                        </p:par>
                        <p:par>
                          <p:cTn id="43" fill="hold">
                            <p:stCondLst>
                              <p:cond delay="1500"/>
                            </p:stCondLst>
                            <p:childTnLst>
                              <p:par>
                                <p:cTn id="44" presetID="10" presetClass="entr" presetSubtype="0" fill="hold" grpId="0" nodeType="after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500"/>
                                        <p:tgtEl>
                                          <p:spTgt spid="3">
                                            <p:txEl>
                                              <p:pRg st="7" end="7"/>
                                            </p:txEl>
                                          </p:spTgt>
                                        </p:tgtEl>
                                      </p:cBhvr>
                                    </p:animEffect>
                                  </p:childTnLst>
                                </p:cTn>
                              </p:par>
                            </p:childTnLst>
                          </p:cTn>
                        </p:par>
                        <p:par>
                          <p:cTn id="47" fill="hold">
                            <p:stCondLst>
                              <p:cond delay="2000"/>
                            </p:stCondLst>
                            <p:childTnLst>
                              <p:par>
                                <p:cTn id="48" presetID="10" presetClass="entr" presetSubtype="0" fill="hold" grpId="0" nodeType="afterEffect">
                                  <p:stCondLst>
                                    <p:cond delay="0"/>
                                  </p:stCondLst>
                                  <p:childTnLst>
                                    <p:set>
                                      <p:cBhvr>
                                        <p:cTn id="49" dur="1" fill="hold">
                                          <p:stCondLst>
                                            <p:cond delay="0"/>
                                          </p:stCondLst>
                                        </p:cTn>
                                        <p:tgtEl>
                                          <p:spTgt spid="3">
                                            <p:txEl>
                                              <p:pRg st="8" end="8"/>
                                            </p:txEl>
                                          </p:spTgt>
                                        </p:tgtEl>
                                        <p:attrNameLst>
                                          <p:attrName>style.visibility</p:attrName>
                                        </p:attrNameLst>
                                      </p:cBhvr>
                                      <p:to>
                                        <p:strVal val="visible"/>
                                      </p:to>
                                    </p:set>
                                    <p:animEffect transition="in" filter="fade">
                                      <p:cBhvr>
                                        <p:cTn id="5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2D3016-90F4-75A4-4D61-EF7C985FFD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FE3181-8CDF-EA2A-3A90-6FFEEBA443FD}"/>
              </a:ext>
            </a:extLst>
          </p:cNvPr>
          <p:cNvSpPr>
            <a:spLocks noGrp="1"/>
          </p:cNvSpPr>
          <p:nvPr>
            <p:ph type="title"/>
          </p:nvPr>
        </p:nvSpPr>
        <p:spPr>
          <a:xfrm>
            <a:off x="541020" y="486633"/>
            <a:ext cx="11109960" cy="756951"/>
          </a:xfrm>
          <a:solidFill>
            <a:schemeClr val="tx1"/>
          </a:solidFill>
        </p:spPr>
        <p:txBody>
          <a:bodyPr anchor="ctr">
            <a:normAutofit/>
          </a:bodyPr>
          <a:lstStyle/>
          <a:p>
            <a:r>
              <a:rPr lang="en-US"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Project Objectives (1/2)</a:t>
            </a:r>
            <a:endParaRPr lang="en-IN"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5B19AB72-5D03-4C82-3EE0-B8AA6BDBB0C0}"/>
              </a:ext>
            </a:extLst>
          </p:cNvPr>
          <p:cNvSpPr>
            <a:spLocks noGrp="1"/>
          </p:cNvSpPr>
          <p:nvPr>
            <p:ph type="dt" sz="half" idx="10"/>
          </p:nvPr>
        </p:nvSpPr>
        <p:spPr/>
        <p:txBody>
          <a:bodyPr/>
          <a:lstStyle/>
          <a:p>
            <a:r>
              <a:rPr lang="en-IN"/>
              <a:t>22-02-2025</a:t>
            </a:r>
          </a:p>
        </p:txBody>
      </p:sp>
      <p:sp>
        <p:nvSpPr>
          <p:cNvPr id="5" name="Slide Number Placeholder 4">
            <a:extLst>
              <a:ext uri="{FF2B5EF4-FFF2-40B4-BE49-F238E27FC236}">
                <a16:creationId xmlns:a16="http://schemas.microsoft.com/office/drawing/2014/main" id="{DB26D66F-64E8-EC70-B70D-F470D196C521}"/>
              </a:ext>
            </a:extLst>
          </p:cNvPr>
          <p:cNvSpPr>
            <a:spLocks noGrp="1"/>
          </p:cNvSpPr>
          <p:nvPr>
            <p:ph type="sldNum" sz="quarter" idx="12"/>
          </p:nvPr>
        </p:nvSpPr>
        <p:spPr/>
        <p:txBody>
          <a:bodyPr/>
          <a:lstStyle/>
          <a:p>
            <a:fld id="{EDE9A9CF-9A6C-47EE-A396-11670FEBDDDA}" type="slidenum">
              <a:rPr lang="en-IN" smtClean="0"/>
              <a:t>5</a:t>
            </a:fld>
            <a:endParaRPr lang="en-IN"/>
          </a:p>
        </p:txBody>
      </p:sp>
      <p:sp>
        <p:nvSpPr>
          <p:cNvPr id="40" name="Content Placeholder 2">
            <a:extLst>
              <a:ext uri="{FF2B5EF4-FFF2-40B4-BE49-F238E27FC236}">
                <a16:creationId xmlns:a16="http://schemas.microsoft.com/office/drawing/2014/main" id="{40CBFC2A-D2ED-4286-3BD7-E6A45AD28AA8}"/>
              </a:ext>
            </a:extLst>
          </p:cNvPr>
          <p:cNvSpPr>
            <a:spLocks noGrp="1"/>
          </p:cNvSpPr>
          <p:nvPr>
            <p:ph idx="1"/>
          </p:nvPr>
        </p:nvSpPr>
        <p:spPr>
          <a:xfrm>
            <a:off x="541020" y="1243584"/>
            <a:ext cx="11109960" cy="4828032"/>
          </a:xfrm>
          <a:ln>
            <a:solidFill>
              <a:schemeClr val="tx1"/>
            </a:solidFill>
          </a:ln>
        </p:spPr>
        <p:txBody>
          <a:bodyPr tIns="108000" anchor="t">
            <a:normAutofit fontScale="92500" lnSpcReduction="10000"/>
          </a:bodyPr>
          <a:lstStyle/>
          <a:p>
            <a:pPr>
              <a:buFont typeface="Wingdings" panose="05000000000000000000" pitchFamily="2" charset="2"/>
              <a:buChar char="q"/>
            </a:pPr>
            <a:r>
              <a:rPr lang="en-IN" sz="1600" b="1" dirty="0">
                <a:latin typeface="Arial" panose="020B0604020202020204" pitchFamily="34" charset="0"/>
                <a:cs typeface="Arial" panose="020B0604020202020204" pitchFamily="34" charset="0"/>
              </a:rPr>
              <a:t>Improve Efficiency </a:t>
            </a:r>
          </a:p>
          <a:p>
            <a:pPr lvl="1">
              <a:buFont typeface="Wingdings" panose="05000000000000000000" pitchFamily="2" charset="2"/>
              <a:buChar char="q"/>
            </a:pPr>
            <a:r>
              <a:rPr lang="en-IN" sz="1600" dirty="0">
                <a:latin typeface="Arial" panose="020B0604020202020204" pitchFamily="34" charset="0"/>
                <a:cs typeface="Arial" panose="020B0604020202020204" pitchFamily="34" charset="0"/>
              </a:rPr>
              <a:t>Reduce time spent on manual data entry and processing by 50% at the 1</a:t>
            </a:r>
            <a:r>
              <a:rPr lang="en-IN" sz="1600" baseline="30000" dirty="0">
                <a:latin typeface="Arial" panose="020B0604020202020204" pitchFamily="34" charset="0"/>
                <a:cs typeface="Arial" panose="020B0604020202020204" pitchFamily="34" charset="0"/>
              </a:rPr>
              <a:t>st</a:t>
            </a:r>
            <a:r>
              <a:rPr lang="en-IN" sz="1600" dirty="0">
                <a:latin typeface="Arial" panose="020B0604020202020204" pitchFamily="34" charset="0"/>
                <a:cs typeface="Arial" panose="020B0604020202020204" pitchFamily="34" charset="0"/>
              </a:rPr>
              <a:t> phase and reduce to 90% later on.</a:t>
            </a:r>
          </a:p>
          <a:p>
            <a:pPr lvl="1">
              <a:buFont typeface="Wingdings" panose="05000000000000000000" pitchFamily="2" charset="2"/>
              <a:buChar char="q"/>
            </a:pPr>
            <a:r>
              <a:rPr lang="en-IN" sz="1600" dirty="0">
                <a:latin typeface="Arial" panose="020B0604020202020204" pitchFamily="34" charset="0"/>
                <a:cs typeface="Arial" panose="020B0604020202020204" pitchFamily="34" charset="0"/>
              </a:rPr>
              <a:t>Automate repetitive tasks related to TruTime, Applying Leave and submitting timesheets.</a:t>
            </a:r>
          </a:p>
          <a:p>
            <a:pPr>
              <a:buFont typeface="Wingdings" panose="05000000000000000000" pitchFamily="2" charset="2"/>
              <a:buChar char="q"/>
            </a:pPr>
            <a:r>
              <a:rPr lang="en-IN" sz="1600" b="1" dirty="0">
                <a:latin typeface="Arial" panose="020B0604020202020204" pitchFamily="34" charset="0"/>
                <a:cs typeface="Arial" panose="020B0604020202020204" pitchFamily="34" charset="0"/>
              </a:rPr>
              <a:t>Enhance Data Accuracy</a:t>
            </a:r>
          </a:p>
          <a:p>
            <a:pPr lvl="1">
              <a:buFont typeface="Wingdings" panose="05000000000000000000" pitchFamily="2" charset="2"/>
              <a:buChar char="q"/>
            </a:pPr>
            <a:r>
              <a:rPr lang="en-US" sz="1600" dirty="0">
                <a:latin typeface="Arial" panose="020B0604020202020204" pitchFamily="34" charset="0"/>
                <a:cs typeface="Arial" panose="020B0604020202020204" pitchFamily="34" charset="0"/>
              </a:rPr>
              <a:t>Achieve a 95% reduction in errors in Trutime, leave, and timesheet data by implementing automated validation and data entry.</a:t>
            </a:r>
          </a:p>
          <a:p>
            <a:pPr lvl="1">
              <a:buFont typeface="Wingdings" panose="05000000000000000000" pitchFamily="2" charset="2"/>
              <a:buChar char="q"/>
            </a:pPr>
            <a:r>
              <a:rPr lang="en-US" sz="1600" dirty="0">
                <a:latin typeface="Arial" panose="020B0604020202020204" pitchFamily="34" charset="0"/>
                <a:cs typeface="Arial" panose="020B0604020202020204" pitchFamily="34" charset="0"/>
              </a:rPr>
              <a:t>Ensure real-time updates and synchronization across all related systems to maintain data integrity.</a:t>
            </a:r>
          </a:p>
          <a:p>
            <a:pPr>
              <a:buFont typeface="Wingdings" panose="05000000000000000000" pitchFamily="2" charset="2"/>
              <a:buChar char="q"/>
            </a:pPr>
            <a:r>
              <a:rPr lang="en-IN" sz="1600" b="1" dirty="0">
                <a:latin typeface="Arial" panose="020B0604020202020204" pitchFamily="34" charset="0"/>
                <a:cs typeface="Arial" panose="020B0604020202020204" pitchFamily="34" charset="0"/>
              </a:rPr>
              <a:t>Increase Visibility and Reporting</a:t>
            </a:r>
          </a:p>
          <a:p>
            <a:pPr lvl="1">
              <a:buFont typeface="Wingdings" panose="05000000000000000000" pitchFamily="2" charset="2"/>
              <a:buChar char="q"/>
            </a:pPr>
            <a:r>
              <a:rPr lang="en-US" sz="1600" dirty="0">
                <a:latin typeface="Arial" panose="020B0604020202020204" pitchFamily="34" charset="0"/>
                <a:cs typeface="Arial" panose="020B0604020202020204" pitchFamily="34" charset="0"/>
              </a:rPr>
              <a:t>Implement real-time tracking and reporting features to provide better insights into employee time management and project progress.</a:t>
            </a:r>
          </a:p>
          <a:p>
            <a:pPr lvl="1">
              <a:buFont typeface="Wingdings" panose="05000000000000000000" pitchFamily="2" charset="2"/>
              <a:buChar char="q"/>
            </a:pPr>
            <a:r>
              <a:rPr lang="en-US" sz="1600" dirty="0">
                <a:latin typeface="Arial" panose="020B0604020202020204" pitchFamily="34" charset="0"/>
                <a:cs typeface="Arial" panose="020B0604020202020204" pitchFamily="34" charset="0"/>
              </a:rPr>
              <a:t>Enable automated generation of reports for Trutime, leave balances, and timesheets, reducing the need for manual report preparation.</a:t>
            </a:r>
          </a:p>
          <a:p>
            <a:pPr>
              <a:buFont typeface="Wingdings" panose="05000000000000000000" pitchFamily="2" charset="2"/>
              <a:buChar char="q"/>
            </a:pPr>
            <a:r>
              <a:rPr lang="en-US" sz="1600" b="1" dirty="0">
                <a:latin typeface="Arial" panose="020B0604020202020204" pitchFamily="34" charset="0"/>
                <a:cs typeface="Arial" panose="020B0604020202020204" pitchFamily="34" charset="0"/>
              </a:rPr>
              <a:t>Ensure Data Security, Compliance and System Integration</a:t>
            </a:r>
          </a:p>
          <a:p>
            <a:pPr lvl="1">
              <a:buFont typeface="Wingdings" panose="05000000000000000000" pitchFamily="2" charset="2"/>
              <a:buChar char="q"/>
            </a:pPr>
            <a:r>
              <a:rPr lang="en-US" sz="1600" dirty="0">
                <a:latin typeface="Arial" panose="020B0604020202020204" pitchFamily="34" charset="0"/>
                <a:cs typeface="Arial" panose="020B0604020202020204" pitchFamily="34" charset="0"/>
              </a:rPr>
              <a:t>Implement robust security measures to protect sensitive employee data and ensure compliance with data protection regulations.</a:t>
            </a:r>
          </a:p>
          <a:p>
            <a:pPr lvl="1">
              <a:buFont typeface="Wingdings" panose="05000000000000000000" pitchFamily="2" charset="2"/>
              <a:buChar char="q"/>
            </a:pPr>
            <a:r>
              <a:rPr lang="en-US" sz="1600" dirty="0">
                <a:latin typeface="Arial" panose="020B0604020202020204" pitchFamily="34" charset="0"/>
                <a:cs typeface="Arial" panose="020B0604020202020204" pitchFamily="34" charset="0"/>
              </a:rPr>
              <a:t>Ensure the automated system meets all relevant industry standards and company policies for data security and privacy.</a:t>
            </a:r>
          </a:p>
          <a:p>
            <a:pPr lvl="1">
              <a:buFont typeface="Wingdings" panose="05000000000000000000" pitchFamily="2" charset="2"/>
              <a:buChar char="q"/>
            </a:pPr>
            <a:r>
              <a:rPr lang="en-US" sz="1600" dirty="0">
                <a:latin typeface="Arial" panose="020B0604020202020204" pitchFamily="34" charset="0"/>
                <a:cs typeface="Arial" panose="020B0604020202020204" pitchFamily="34" charset="0"/>
              </a:rPr>
              <a:t>Integrate the new automated system with existing HR and project management systems to ensure seamless data flow and eliminate data storage.</a:t>
            </a:r>
          </a:p>
          <a:p>
            <a:pPr lvl="1">
              <a:buFont typeface="Wingdings" panose="05000000000000000000" pitchFamily="2" charset="2"/>
              <a:buChar char="q"/>
            </a:pPr>
            <a:r>
              <a:rPr lang="en-US" sz="1600" dirty="0">
                <a:latin typeface="Arial" panose="020B0604020202020204" pitchFamily="34" charset="0"/>
                <a:cs typeface="Arial" panose="020B0604020202020204" pitchFamily="34" charset="0"/>
              </a:rPr>
              <a:t>Achieve full system integration within the first 7 months of the project.</a:t>
            </a:r>
            <a:endParaRPr lang="en-IN" sz="1600" dirty="0">
              <a:latin typeface="Arial" panose="020B0604020202020204" pitchFamily="34" charset="0"/>
              <a:cs typeface="Arial" panose="020B0604020202020204" pitchFamily="34" charset="0"/>
            </a:endParaRPr>
          </a:p>
          <a:p>
            <a:pPr>
              <a:buFont typeface="Wingdings" panose="05000000000000000000" pitchFamily="2" charset="2"/>
              <a:buChar char="q"/>
            </a:pPr>
            <a:endParaRPr lang="en-IN" sz="1600" dirty="0">
              <a:latin typeface="Arial" panose="020B0604020202020204" pitchFamily="34" charset="0"/>
              <a:cs typeface="Arial" panose="020B0604020202020204" pitchFamily="34" charset="0"/>
            </a:endParaRPr>
          </a:p>
          <a:p>
            <a:pPr>
              <a:buFont typeface="Wingdings" panose="05000000000000000000" pitchFamily="2" charset="2"/>
              <a:buChar char="q"/>
            </a:pPr>
            <a:endParaRPr lang="en-IN"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6606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40">
                                            <p:bg/>
                                          </p:spTgt>
                                        </p:tgtEl>
                                        <p:attrNameLst>
                                          <p:attrName>style.visibility</p:attrName>
                                        </p:attrNameLst>
                                      </p:cBhvr>
                                      <p:to>
                                        <p:strVal val="visible"/>
                                      </p:to>
                                    </p:set>
                                    <p:animEffect transition="in" filter="fade">
                                      <p:cBhvr>
                                        <p:cTn id="12" dur="500"/>
                                        <p:tgtEl>
                                          <p:spTgt spid="40">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
                                            <p:txEl>
                                              <p:pRg st="0" end="0"/>
                                            </p:txEl>
                                          </p:spTgt>
                                        </p:tgtEl>
                                        <p:attrNameLst>
                                          <p:attrName>style.visibility</p:attrName>
                                        </p:attrNameLst>
                                      </p:cBhvr>
                                      <p:to>
                                        <p:strVal val="visible"/>
                                      </p:to>
                                    </p:set>
                                    <p:animEffect transition="in" filter="fade">
                                      <p:cBhvr>
                                        <p:cTn id="17" dur="500"/>
                                        <p:tgtEl>
                                          <p:spTgt spid="40">
                                            <p:txEl>
                                              <p:pRg st="0" end="0"/>
                                            </p:txEl>
                                          </p:spTgt>
                                        </p:tgtEl>
                                      </p:cBhvr>
                                    </p:animEffect>
                                  </p:childTnLst>
                                </p:cTn>
                              </p:par>
                            </p:childTnLst>
                          </p:cTn>
                        </p:par>
                        <p:par>
                          <p:cTn id="18" fill="hold">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40">
                                            <p:txEl>
                                              <p:pRg st="1" end="1"/>
                                            </p:txEl>
                                          </p:spTgt>
                                        </p:tgtEl>
                                        <p:attrNameLst>
                                          <p:attrName>style.visibility</p:attrName>
                                        </p:attrNameLst>
                                      </p:cBhvr>
                                      <p:to>
                                        <p:strVal val="visible"/>
                                      </p:to>
                                    </p:set>
                                    <p:animEffect transition="in" filter="fade">
                                      <p:cBhvr>
                                        <p:cTn id="21" dur="500"/>
                                        <p:tgtEl>
                                          <p:spTgt spid="40">
                                            <p:txEl>
                                              <p:pRg st="1" end="1"/>
                                            </p:txEl>
                                          </p:spTgt>
                                        </p:tgtEl>
                                      </p:cBhvr>
                                    </p:animEffect>
                                  </p:childTnLst>
                                </p:cTn>
                              </p:par>
                            </p:childTnLst>
                          </p:cTn>
                        </p:par>
                        <p:par>
                          <p:cTn id="22" fill="hold">
                            <p:stCondLst>
                              <p:cond delay="1000"/>
                            </p:stCondLst>
                            <p:childTnLst>
                              <p:par>
                                <p:cTn id="23" presetID="10" presetClass="entr" presetSubtype="0" fill="hold" grpId="0" nodeType="afterEffect">
                                  <p:stCondLst>
                                    <p:cond delay="0"/>
                                  </p:stCondLst>
                                  <p:childTnLst>
                                    <p:set>
                                      <p:cBhvr>
                                        <p:cTn id="24" dur="1" fill="hold">
                                          <p:stCondLst>
                                            <p:cond delay="0"/>
                                          </p:stCondLst>
                                        </p:cTn>
                                        <p:tgtEl>
                                          <p:spTgt spid="40">
                                            <p:txEl>
                                              <p:pRg st="2" end="2"/>
                                            </p:txEl>
                                          </p:spTgt>
                                        </p:tgtEl>
                                        <p:attrNameLst>
                                          <p:attrName>style.visibility</p:attrName>
                                        </p:attrNameLst>
                                      </p:cBhvr>
                                      <p:to>
                                        <p:strVal val="visible"/>
                                      </p:to>
                                    </p:set>
                                    <p:animEffect transition="in" filter="fade">
                                      <p:cBhvr>
                                        <p:cTn id="25" dur="500"/>
                                        <p:tgtEl>
                                          <p:spTgt spid="40">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40">
                                            <p:txEl>
                                              <p:pRg st="3" end="3"/>
                                            </p:txEl>
                                          </p:spTgt>
                                        </p:tgtEl>
                                        <p:attrNameLst>
                                          <p:attrName>style.visibility</p:attrName>
                                        </p:attrNameLst>
                                      </p:cBhvr>
                                      <p:to>
                                        <p:strVal val="visible"/>
                                      </p:to>
                                    </p:set>
                                    <p:animEffect transition="in" filter="fade">
                                      <p:cBhvr>
                                        <p:cTn id="30" dur="500"/>
                                        <p:tgtEl>
                                          <p:spTgt spid="40">
                                            <p:txEl>
                                              <p:pRg st="3" end="3"/>
                                            </p:txEl>
                                          </p:spTgt>
                                        </p:tgtEl>
                                      </p:cBhvr>
                                    </p:animEffect>
                                  </p:childTnLst>
                                </p:cTn>
                              </p:par>
                            </p:childTnLst>
                          </p:cTn>
                        </p:par>
                        <p:par>
                          <p:cTn id="31" fill="hold">
                            <p:stCondLst>
                              <p:cond delay="500"/>
                            </p:stCondLst>
                            <p:childTnLst>
                              <p:par>
                                <p:cTn id="32" presetID="10" presetClass="entr" presetSubtype="0" fill="hold" grpId="0" nodeType="afterEffect">
                                  <p:stCondLst>
                                    <p:cond delay="0"/>
                                  </p:stCondLst>
                                  <p:childTnLst>
                                    <p:set>
                                      <p:cBhvr>
                                        <p:cTn id="33" dur="1" fill="hold">
                                          <p:stCondLst>
                                            <p:cond delay="0"/>
                                          </p:stCondLst>
                                        </p:cTn>
                                        <p:tgtEl>
                                          <p:spTgt spid="40">
                                            <p:txEl>
                                              <p:pRg st="4" end="4"/>
                                            </p:txEl>
                                          </p:spTgt>
                                        </p:tgtEl>
                                        <p:attrNameLst>
                                          <p:attrName>style.visibility</p:attrName>
                                        </p:attrNameLst>
                                      </p:cBhvr>
                                      <p:to>
                                        <p:strVal val="visible"/>
                                      </p:to>
                                    </p:set>
                                    <p:animEffect transition="in" filter="fade">
                                      <p:cBhvr>
                                        <p:cTn id="34" dur="500"/>
                                        <p:tgtEl>
                                          <p:spTgt spid="40">
                                            <p:txEl>
                                              <p:pRg st="4" end="4"/>
                                            </p:txEl>
                                          </p:spTgt>
                                        </p:tgtEl>
                                      </p:cBhvr>
                                    </p:animEffect>
                                  </p:childTnLst>
                                </p:cTn>
                              </p:par>
                            </p:childTnLst>
                          </p:cTn>
                        </p:par>
                        <p:par>
                          <p:cTn id="35" fill="hold">
                            <p:stCondLst>
                              <p:cond delay="1000"/>
                            </p:stCondLst>
                            <p:childTnLst>
                              <p:par>
                                <p:cTn id="36" presetID="10" presetClass="entr" presetSubtype="0" fill="hold" grpId="0" nodeType="afterEffect">
                                  <p:stCondLst>
                                    <p:cond delay="0"/>
                                  </p:stCondLst>
                                  <p:childTnLst>
                                    <p:set>
                                      <p:cBhvr>
                                        <p:cTn id="37" dur="1" fill="hold">
                                          <p:stCondLst>
                                            <p:cond delay="0"/>
                                          </p:stCondLst>
                                        </p:cTn>
                                        <p:tgtEl>
                                          <p:spTgt spid="40">
                                            <p:txEl>
                                              <p:pRg st="5" end="5"/>
                                            </p:txEl>
                                          </p:spTgt>
                                        </p:tgtEl>
                                        <p:attrNameLst>
                                          <p:attrName>style.visibility</p:attrName>
                                        </p:attrNameLst>
                                      </p:cBhvr>
                                      <p:to>
                                        <p:strVal val="visible"/>
                                      </p:to>
                                    </p:set>
                                    <p:animEffect transition="in" filter="fade">
                                      <p:cBhvr>
                                        <p:cTn id="38" dur="500"/>
                                        <p:tgtEl>
                                          <p:spTgt spid="40">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40">
                                            <p:txEl>
                                              <p:pRg st="6" end="6"/>
                                            </p:txEl>
                                          </p:spTgt>
                                        </p:tgtEl>
                                        <p:attrNameLst>
                                          <p:attrName>style.visibility</p:attrName>
                                        </p:attrNameLst>
                                      </p:cBhvr>
                                      <p:to>
                                        <p:strVal val="visible"/>
                                      </p:to>
                                    </p:set>
                                    <p:animEffect transition="in" filter="fade">
                                      <p:cBhvr>
                                        <p:cTn id="43" dur="500"/>
                                        <p:tgtEl>
                                          <p:spTgt spid="40">
                                            <p:txEl>
                                              <p:pRg st="6" end="6"/>
                                            </p:txEl>
                                          </p:spTgt>
                                        </p:tgtEl>
                                      </p:cBhvr>
                                    </p:animEffect>
                                  </p:childTnLst>
                                </p:cTn>
                              </p:par>
                            </p:childTnLst>
                          </p:cTn>
                        </p:par>
                        <p:par>
                          <p:cTn id="44" fill="hold">
                            <p:stCondLst>
                              <p:cond delay="500"/>
                            </p:stCondLst>
                            <p:childTnLst>
                              <p:par>
                                <p:cTn id="45" presetID="10" presetClass="entr" presetSubtype="0" fill="hold" grpId="0" nodeType="afterEffect">
                                  <p:stCondLst>
                                    <p:cond delay="0"/>
                                  </p:stCondLst>
                                  <p:childTnLst>
                                    <p:set>
                                      <p:cBhvr>
                                        <p:cTn id="46" dur="1" fill="hold">
                                          <p:stCondLst>
                                            <p:cond delay="0"/>
                                          </p:stCondLst>
                                        </p:cTn>
                                        <p:tgtEl>
                                          <p:spTgt spid="40">
                                            <p:txEl>
                                              <p:pRg st="7" end="7"/>
                                            </p:txEl>
                                          </p:spTgt>
                                        </p:tgtEl>
                                        <p:attrNameLst>
                                          <p:attrName>style.visibility</p:attrName>
                                        </p:attrNameLst>
                                      </p:cBhvr>
                                      <p:to>
                                        <p:strVal val="visible"/>
                                      </p:to>
                                    </p:set>
                                    <p:animEffect transition="in" filter="fade">
                                      <p:cBhvr>
                                        <p:cTn id="47" dur="500"/>
                                        <p:tgtEl>
                                          <p:spTgt spid="40">
                                            <p:txEl>
                                              <p:pRg st="7" end="7"/>
                                            </p:txEl>
                                          </p:spTgt>
                                        </p:tgtEl>
                                      </p:cBhvr>
                                    </p:animEffect>
                                  </p:childTnLst>
                                </p:cTn>
                              </p:par>
                            </p:childTnLst>
                          </p:cTn>
                        </p:par>
                        <p:par>
                          <p:cTn id="48" fill="hold">
                            <p:stCondLst>
                              <p:cond delay="1000"/>
                            </p:stCondLst>
                            <p:childTnLst>
                              <p:par>
                                <p:cTn id="49" presetID="10" presetClass="entr" presetSubtype="0" fill="hold" grpId="0" nodeType="afterEffect">
                                  <p:stCondLst>
                                    <p:cond delay="0"/>
                                  </p:stCondLst>
                                  <p:childTnLst>
                                    <p:set>
                                      <p:cBhvr>
                                        <p:cTn id="50" dur="1" fill="hold">
                                          <p:stCondLst>
                                            <p:cond delay="0"/>
                                          </p:stCondLst>
                                        </p:cTn>
                                        <p:tgtEl>
                                          <p:spTgt spid="40">
                                            <p:txEl>
                                              <p:pRg st="8" end="8"/>
                                            </p:txEl>
                                          </p:spTgt>
                                        </p:tgtEl>
                                        <p:attrNameLst>
                                          <p:attrName>style.visibility</p:attrName>
                                        </p:attrNameLst>
                                      </p:cBhvr>
                                      <p:to>
                                        <p:strVal val="visible"/>
                                      </p:to>
                                    </p:set>
                                    <p:animEffect transition="in" filter="fade">
                                      <p:cBhvr>
                                        <p:cTn id="51" dur="500"/>
                                        <p:tgtEl>
                                          <p:spTgt spid="40">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40">
                                            <p:txEl>
                                              <p:pRg st="9" end="9"/>
                                            </p:txEl>
                                          </p:spTgt>
                                        </p:tgtEl>
                                        <p:attrNameLst>
                                          <p:attrName>style.visibility</p:attrName>
                                        </p:attrNameLst>
                                      </p:cBhvr>
                                      <p:to>
                                        <p:strVal val="visible"/>
                                      </p:to>
                                    </p:set>
                                    <p:animEffect transition="in" filter="fade">
                                      <p:cBhvr>
                                        <p:cTn id="56" dur="500"/>
                                        <p:tgtEl>
                                          <p:spTgt spid="40">
                                            <p:txEl>
                                              <p:pRg st="9" end="9"/>
                                            </p:txEl>
                                          </p:spTgt>
                                        </p:tgtEl>
                                      </p:cBhvr>
                                    </p:animEffect>
                                  </p:childTnLst>
                                </p:cTn>
                              </p:par>
                            </p:childTnLst>
                          </p:cTn>
                        </p:par>
                        <p:par>
                          <p:cTn id="57" fill="hold">
                            <p:stCondLst>
                              <p:cond delay="500"/>
                            </p:stCondLst>
                            <p:childTnLst>
                              <p:par>
                                <p:cTn id="58" presetID="10" presetClass="entr" presetSubtype="0" fill="hold" grpId="0" nodeType="afterEffect">
                                  <p:stCondLst>
                                    <p:cond delay="0"/>
                                  </p:stCondLst>
                                  <p:childTnLst>
                                    <p:set>
                                      <p:cBhvr>
                                        <p:cTn id="59" dur="1" fill="hold">
                                          <p:stCondLst>
                                            <p:cond delay="0"/>
                                          </p:stCondLst>
                                        </p:cTn>
                                        <p:tgtEl>
                                          <p:spTgt spid="40">
                                            <p:txEl>
                                              <p:pRg st="10" end="10"/>
                                            </p:txEl>
                                          </p:spTgt>
                                        </p:tgtEl>
                                        <p:attrNameLst>
                                          <p:attrName>style.visibility</p:attrName>
                                        </p:attrNameLst>
                                      </p:cBhvr>
                                      <p:to>
                                        <p:strVal val="visible"/>
                                      </p:to>
                                    </p:set>
                                    <p:animEffect transition="in" filter="fade">
                                      <p:cBhvr>
                                        <p:cTn id="60" dur="500"/>
                                        <p:tgtEl>
                                          <p:spTgt spid="40">
                                            <p:txEl>
                                              <p:pRg st="10" end="10"/>
                                            </p:txEl>
                                          </p:spTgt>
                                        </p:tgtEl>
                                      </p:cBhvr>
                                    </p:animEffect>
                                  </p:childTnLst>
                                </p:cTn>
                              </p:par>
                            </p:childTnLst>
                          </p:cTn>
                        </p:par>
                        <p:par>
                          <p:cTn id="61" fill="hold">
                            <p:stCondLst>
                              <p:cond delay="1000"/>
                            </p:stCondLst>
                            <p:childTnLst>
                              <p:par>
                                <p:cTn id="62" presetID="10" presetClass="entr" presetSubtype="0" fill="hold" grpId="0" nodeType="afterEffect">
                                  <p:stCondLst>
                                    <p:cond delay="0"/>
                                  </p:stCondLst>
                                  <p:childTnLst>
                                    <p:set>
                                      <p:cBhvr>
                                        <p:cTn id="63" dur="1" fill="hold">
                                          <p:stCondLst>
                                            <p:cond delay="0"/>
                                          </p:stCondLst>
                                        </p:cTn>
                                        <p:tgtEl>
                                          <p:spTgt spid="40">
                                            <p:txEl>
                                              <p:pRg st="11" end="11"/>
                                            </p:txEl>
                                          </p:spTgt>
                                        </p:tgtEl>
                                        <p:attrNameLst>
                                          <p:attrName>style.visibility</p:attrName>
                                        </p:attrNameLst>
                                      </p:cBhvr>
                                      <p:to>
                                        <p:strVal val="visible"/>
                                      </p:to>
                                    </p:set>
                                    <p:animEffect transition="in" filter="fade">
                                      <p:cBhvr>
                                        <p:cTn id="64" dur="500"/>
                                        <p:tgtEl>
                                          <p:spTgt spid="40">
                                            <p:txEl>
                                              <p:pRg st="11" end="11"/>
                                            </p:txEl>
                                          </p:spTgt>
                                        </p:tgtEl>
                                      </p:cBhvr>
                                    </p:animEffect>
                                  </p:childTnLst>
                                </p:cTn>
                              </p:par>
                            </p:childTnLst>
                          </p:cTn>
                        </p:par>
                        <p:par>
                          <p:cTn id="65" fill="hold">
                            <p:stCondLst>
                              <p:cond delay="1500"/>
                            </p:stCondLst>
                            <p:childTnLst>
                              <p:par>
                                <p:cTn id="66" presetID="10" presetClass="entr" presetSubtype="0" fill="hold" grpId="0" nodeType="afterEffect">
                                  <p:stCondLst>
                                    <p:cond delay="0"/>
                                  </p:stCondLst>
                                  <p:childTnLst>
                                    <p:set>
                                      <p:cBhvr>
                                        <p:cTn id="67" dur="1" fill="hold">
                                          <p:stCondLst>
                                            <p:cond delay="0"/>
                                          </p:stCondLst>
                                        </p:cTn>
                                        <p:tgtEl>
                                          <p:spTgt spid="40">
                                            <p:txEl>
                                              <p:pRg st="12" end="12"/>
                                            </p:txEl>
                                          </p:spTgt>
                                        </p:tgtEl>
                                        <p:attrNameLst>
                                          <p:attrName>style.visibility</p:attrName>
                                        </p:attrNameLst>
                                      </p:cBhvr>
                                      <p:to>
                                        <p:strVal val="visible"/>
                                      </p:to>
                                    </p:set>
                                    <p:animEffect transition="in" filter="fade">
                                      <p:cBhvr>
                                        <p:cTn id="68" dur="500"/>
                                        <p:tgtEl>
                                          <p:spTgt spid="40">
                                            <p:txEl>
                                              <p:pRg st="12" end="12"/>
                                            </p:txEl>
                                          </p:spTgt>
                                        </p:tgtEl>
                                      </p:cBhvr>
                                    </p:animEffect>
                                  </p:childTnLst>
                                </p:cTn>
                              </p:par>
                            </p:childTnLst>
                          </p:cTn>
                        </p:par>
                        <p:par>
                          <p:cTn id="69" fill="hold">
                            <p:stCondLst>
                              <p:cond delay="2000"/>
                            </p:stCondLst>
                            <p:childTnLst>
                              <p:par>
                                <p:cTn id="70" presetID="10" presetClass="entr" presetSubtype="0" fill="hold" grpId="0" nodeType="afterEffect">
                                  <p:stCondLst>
                                    <p:cond delay="0"/>
                                  </p:stCondLst>
                                  <p:childTnLst>
                                    <p:set>
                                      <p:cBhvr>
                                        <p:cTn id="71" dur="1" fill="hold">
                                          <p:stCondLst>
                                            <p:cond delay="0"/>
                                          </p:stCondLst>
                                        </p:cTn>
                                        <p:tgtEl>
                                          <p:spTgt spid="40">
                                            <p:txEl>
                                              <p:pRg st="13" end="13"/>
                                            </p:txEl>
                                          </p:spTgt>
                                        </p:tgtEl>
                                        <p:attrNameLst>
                                          <p:attrName>style.visibility</p:attrName>
                                        </p:attrNameLst>
                                      </p:cBhvr>
                                      <p:to>
                                        <p:strVal val="visible"/>
                                      </p:to>
                                    </p:set>
                                    <p:animEffect transition="in" filter="fade">
                                      <p:cBhvr>
                                        <p:cTn id="72" dur="500"/>
                                        <p:tgtEl>
                                          <p:spTgt spid="40">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0" grpId="0" uiExpand="1"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8510BE-D1E9-5A6C-5C31-B7907163ADA9}"/>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78994D23-5CB9-CAB4-F0CD-058FB6E92827}"/>
              </a:ext>
            </a:extLst>
          </p:cNvPr>
          <p:cNvSpPr txBox="1"/>
          <p:nvPr/>
        </p:nvSpPr>
        <p:spPr>
          <a:xfrm>
            <a:off x="9938822" y="1796676"/>
            <a:ext cx="1842385" cy="4193969"/>
          </a:xfrm>
          <a:prstGeom prst="rect">
            <a:avLst/>
          </a:prstGeom>
          <a:noFill/>
          <a:ln>
            <a:solidFill>
              <a:schemeClr val="tx1"/>
            </a:solidFill>
          </a:ln>
        </p:spPr>
        <p:txBody>
          <a:bodyPr wrap="square">
            <a:spAutoFit/>
          </a:bodyPr>
          <a:lstStyle/>
          <a:p>
            <a:pPr marL="285750" lvl="1" indent="-285750" algn="l" defTabSz="666750">
              <a:lnSpc>
                <a:spcPct val="90000"/>
              </a:lnSpc>
              <a:spcBef>
                <a:spcPct val="0"/>
              </a:spcBef>
              <a:spcAft>
                <a:spcPct val="15000"/>
              </a:spcAft>
              <a:buFont typeface="Wingdings" panose="05000000000000000000" pitchFamily="2" charset="2"/>
              <a:buChar char="q"/>
            </a:pPr>
            <a:endParaRPr lang="en-US" sz="1410" b="0" kern="1200" dirty="0">
              <a:latin typeface="Arial" panose="020B0604020202020204" pitchFamily="34" charset="0"/>
              <a:cs typeface="Arial" panose="020B0604020202020204" pitchFamily="34" charset="0"/>
            </a:endParaRPr>
          </a:p>
          <a:p>
            <a:pPr marL="285750" lvl="1" indent="-285750" algn="l" defTabSz="666750">
              <a:lnSpc>
                <a:spcPct val="90000"/>
              </a:lnSpc>
              <a:spcBef>
                <a:spcPct val="0"/>
              </a:spcBef>
              <a:spcAft>
                <a:spcPct val="15000"/>
              </a:spcAft>
              <a:buFont typeface="Wingdings" panose="05000000000000000000" pitchFamily="2" charset="2"/>
              <a:buChar char="q"/>
            </a:pPr>
            <a:r>
              <a:rPr lang="en-US" sz="1410" dirty="0">
                <a:latin typeface="Arial" panose="020B0604020202020204" pitchFamily="34" charset="0"/>
                <a:cs typeface="Arial" panose="020B0604020202020204" pitchFamily="34" charset="0"/>
              </a:rPr>
              <a:t>Improve efficiency </a:t>
            </a:r>
            <a:r>
              <a:rPr lang="en-US" sz="1410" b="0" kern="1200" dirty="0">
                <a:latin typeface="Arial" panose="020B0604020202020204" pitchFamily="34" charset="0"/>
                <a:cs typeface="Arial" panose="020B0604020202020204" pitchFamily="34" charset="0"/>
              </a:rPr>
              <a:t>within the first 7 months of implementation</a:t>
            </a:r>
          </a:p>
          <a:p>
            <a:pPr marL="285750" lvl="1" indent="-285750" algn="l" defTabSz="666750">
              <a:lnSpc>
                <a:spcPct val="90000"/>
              </a:lnSpc>
              <a:spcBef>
                <a:spcPct val="0"/>
              </a:spcBef>
              <a:spcAft>
                <a:spcPct val="15000"/>
              </a:spcAft>
              <a:buFont typeface="Wingdings" panose="05000000000000000000" pitchFamily="2" charset="2"/>
              <a:buChar char="q"/>
            </a:pPr>
            <a:r>
              <a:rPr lang="en-US" sz="1410" b="0" kern="1200" dirty="0">
                <a:latin typeface="Arial" panose="020B0604020202020204" pitchFamily="34" charset="0"/>
                <a:cs typeface="Arial" panose="020B0604020202020204" pitchFamily="34" charset="0"/>
              </a:rPr>
              <a:t>Enhance accuracy within the first 6 months of implementation</a:t>
            </a:r>
          </a:p>
          <a:p>
            <a:pPr marL="285750" lvl="1" indent="-285750" defTabSz="666750">
              <a:lnSpc>
                <a:spcPct val="90000"/>
              </a:lnSpc>
              <a:spcBef>
                <a:spcPct val="0"/>
              </a:spcBef>
              <a:spcAft>
                <a:spcPct val="15000"/>
              </a:spcAft>
              <a:buFont typeface="Wingdings" panose="05000000000000000000" pitchFamily="2" charset="2"/>
              <a:buChar char="q"/>
            </a:pPr>
            <a:r>
              <a:rPr lang="en-US" sz="1410" dirty="0">
                <a:latin typeface="Arial" panose="020B0604020202020204" pitchFamily="34" charset="0"/>
                <a:cs typeface="Arial" panose="020B0604020202020204" pitchFamily="34" charset="0"/>
              </a:rPr>
              <a:t>Ensure full compliance within the first 8 months</a:t>
            </a:r>
          </a:p>
          <a:p>
            <a:pPr marL="285750" lvl="1" indent="-285750" defTabSz="666750">
              <a:lnSpc>
                <a:spcPct val="90000"/>
              </a:lnSpc>
              <a:spcBef>
                <a:spcPct val="0"/>
              </a:spcBef>
              <a:spcAft>
                <a:spcPct val="15000"/>
              </a:spcAft>
              <a:buFont typeface="Wingdings" panose="05000000000000000000" pitchFamily="2" charset="2"/>
              <a:buChar char="q"/>
            </a:pPr>
            <a:r>
              <a:rPr lang="en-US" sz="1410" dirty="0">
                <a:latin typeface="Arial" panose="020B0604020202020204" pitchFamily="34" charset="0"/>
                <a:cs typeface="Arial" panose="020B0604020202020204" pitchFamily="34" charset="0"/>
              </a:rPr>
              <a:t>Complete integration within the first 7 months</a:t>
            </a:r>
          </a:p>
          <a:p>
            <a:pPr marL="285750" lvl="1" indent="-285750" defTabSz="666750">
              <a:lnSpc>
                <a:spcPct val="90000"/>
              </a:lnSpc>
              <a:spcBef>
                <a:spcPct val="0"/>
              </a:spcBef>
              <a:spcAft>
                <a:spcPct val="15000"/>
              </a:spcAft>
              <a:buFont typeface="Wingdings" panose="05000000000000000000" pitchFamily="2" charset="2"/>
              <a:buChar char="q"/>
            </a:pPr>
            <a:endParaRPr lang="en-US" sz="1410" dirty="0">
              <a:latin typeface="Arial" panose="020B0604020202020204" pitchFamily="34" charset="0"/>
              <a:cs typeface="Arial" panose="020B0604020202020204" pitchFamily="34" charset="0"/>
            </a:endParaRPr>
          </a:p>
          <a:p>
            <a:pPr marL="285750" lvl="1" indent="-285750" defTabSz="666750">
              <a:lnSpc>
                <a:spcPct val="90000"/>
              </a:lnSpc>
              <a:spcBef>
                <a:spcPct val="0"/>
              </a:spcBef>
              <a:spcAft>
                <a:spcPct val="15000"/>
              </a:spcAft>
              <a:buFont typeface="Wingdings" panose="05000000000000000000" pitchFamily="2" charset="2"/>
              <a:buChar char="q"/>
            </a:pPr>
            <a:endParaRPr lang="en-US" sz="1410"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BF883968-D19A-9C18-2B65-88FC7EFEF0C7}"/>
              </a:ext>
            </a:extLst>
          </p:cNvPr>
          <p:cNvSpPr txBox="1"/>
          <p:nvPr/>
        </p:nvSpPr>
        <p:spPr>
          <a:xfrm>
            <a:off x="7602240" y="1842396"/>
            <a:ext cx="1842385" cy="4161396"/>
          </a:xfrm>
          <a:prstGeom prst="rect">
            <a:avLst/>
          </a:prstGeom>
          <a:noFill/>
          <a:ln>
            <a:solidFill>
              <a:schemeClr val="tx1"/>
            </a:solidFill>
          </a:ln>
        </p:spPr>
        <p:txBody>
          <a:bodyPr wrap="square">
            <a:spAutoFit/>
          </a:bodyPr>
          <a:lstStyle/>
          <a:p>
            <a:pPr marL="285750" lvl="1" indent="-285750" algn="l" defTabSz="666750">
              <a:lnSpc>
                <a:spcPct val="90000"/>
              </a:lnSpc>
              <a:spcBef>
                <a:spcPct val="0"/>
              </a:spcBef>
              <a:spcAft>
                <a:spcPct val="15000"/>
              </a:spcAft>
              <a:buFont typeface="Wingdings" panose="05000000000000000000" pitchFamily="2" charset="2"/>
              <a:buChar char="q"/>
            </a:pPr>
            <a:endParaRPr lang="en-US" sz="1410" b="0" kern="1200" dirty="0">
              <a:latin typeface="Arial" panose="020B0604020202020204" pitchFamily="34" charset="0"/>
              <a:cs typeface="Arial" panose="020B0604020202020204" pitchFamily="34" charset="0"/>
            </a:endParaRPr>
          </a:p>
          <a:p>
            <a:pPr marL="285750" lvl="1" indent="-285750" algn="l" defTabSz="666750">
              <a:lnSpc>
                <a:spcPct val="90000"/>
              </a:lnSpc>
              <a:spcBef>
                <a:spcPct val="0"/>
              </a:spcBef>
              <a:spcAft>
                <a:spcPct val="15000"/>
              </a:spcAft>
              <a:buFont typeface="Wingdings" panose="05000000000000000000" pitchFamily="2" charset="2"/>
              <a:buChar char="q"/>
            </a:pPr>
            <a:r>
              <a:rPr lang="en-US" sz="1410" b="0" kern="1200" dirty="0">
                <a:latin typeface="Arial" panose="020B0604020202020204" pitchFamily="34" charset="0"/>
                <a:cs typeface="Arial" panose="020B0604020202020204" pitchFamily="34" charset="0"/>
              </a:rPr>
              <a:t>Provide an intuitive and user-friendly interface</a:t>
            </a:r>
          </a:p>
          <a:p>
            <a:pPr marL="285750" lvl="1" indent="-285750" algn="l" defTabSz="666750">
              <a:lnSpc>
                <a:spcPct val="90000"/>
              </a:lnSpc>
              <a:spcBef>
                <a:spcPct val="0"/>
              </a:spcBef>
              <a:spcAft>
                <a:spcPct val="15000"/>
              </a:spcAft>
              <a:buFont typeface="Wingdings" panose="05000000000000000000" pitchFamily="2" charset="2"/>
              <a:buChar char="q"/>
            </a:pPr>
            <a:r>
              <a:rPr lang="en-US" sz="1410" b="0" kern="1200" dirty="0">
                <a:latin typeface="Arial" panose="020B0604020202020204" pitchFamily="34" charset="0"/>
                <a:cs typeface="Arial" panose="020B0604020202020204" pitchFamily="34" charset="0"/>
              </a:rPr>
              <a:t>Implement automation tools and workflow improvements</a:t>
            </a:r>
          </a:p>
          <a:p>
            <a:pPr marL="285750" lvl="1" indent="-285750" defTabSz="666750">
              <a:lnSpc>
                <a:spcPct val="90000"/>
              </a:lnSpc>
              <a:spcBef>
                <a:spcPct val="0"/>
              </a:spcBef>
              <a:spcAft>
                <a:spcPct val="15000"/>
              </a:spcAft>
              <a:buFont typeface="Wingdings" panose="05000000000000000000" pitchFamily="2" charset="2"/>
              <a:buChar char="q"/>
            </a:pPr>
            <a:r>
              <a:rPr lang="en-US" sz="1410" dirty="0">
                <a:latin typeface="Arial" panose="020B0604020202020204" pitchFamily="34" charset="0"/>
                <a:cs typeface="Arial" panose="020B0604020202020204" pitchFamily="34" charset="0"/>
              </a:rPr>
              <a:t>Automated validation and data entry systems</a:t>
            </a:r>
          </a:p>
          <a:p>
            <a:pPr marL="285750" lvl="1" indent="-285750" defTabSz="666750">
              <a:lnSpc>
                <a:spcPct val="90000"/>
              </a:lnSpc>
              <a:spcBef>
                <a:spcPct val="0"/>
              </a:spcBef>
              <a:spcAft>
                <a:spcPct val="15000"/>
              </a:spcAft>
              <a:buFont typeface="Wingdings" panose="05000000000000000000" pitchFamily="2" charset="2"/>
              <a:buChar char="q"/>
            </a:pPr>
            <a:r>
              <a:rPr lang="en-US" sz="1410" dirty="0">
                <a:latin typeface="Arial" panose="020B0604020202020204" pitchFamily="34" charset="0"/>
                <a:cs typeface="Arial" panose="020B0604020202020204" pitchFamily="34" charset="0"/>
              </a:rPr>
              <a:t>industry-standard security protocols policies</a:t>
            </a:r>
          </a:p>
          <a:p>
            <a:pPr marL="285750" lvl="1" indent="-285750" defTabSz="666750">
              <a:lnSpc>
                <a:spcPct val="90000"/>
              </a:lnSpc>
              <a:spcBef>
                <a:spcPct val="0"/>
              </a:spcBef>
              <a:spcAft>
                <a:spcPct val="15000"/>
              </a:spcAft>
              <a:buFont typeface="Wingdings" panose="05000000000000000000" pitchFamily="2" charset="2"/>
              <a:buChar char="q"/>
            </a:pPr>
            <a:r>
              <a:rPr lang="en-US" sz="1410" dirty="0">
                <a:latin typeface="Arial" panose="020B0604020202020204" pitchFamily="34" charset="0"/>
                <a:cs typeface="Arial" panose="020B0604020202020204" pitchFamily="34" charset="0"/>
              </a:rPr>
              <a:t>Integration modules and ensure compatibility</a:t>
            </a:r>
          </a:p>
        </p:txBody>
      </p:sp>
      <p:sp>
        <p:nvSpPr>
          <p:cNvPr id="39" name="TextBox 38">
            <a:extLst>
              <a:ext uri="{FF2B5EF4-FFF2-40B4-BE49-F238E27FC236}">
                <a16:creationId xmlns:a16="http://schemas.microsoft.com/office/drawing/2014/main" id="{921D5F63-3697-F660-336C-F69E85580ADA}"/>
              </a:ext>
            </a:extLst>
          </p:cNvPr>
          <p:cNvSpPr txBox="1"/>
          <p:nvPr/>
        </p:nvSpPr>
        <p:spPr>
          <a:xfrm>
            <a:off x="5352592" y="1823232"/>
            <a:ext cx="1842385" cy="4161396"/>
          </a:xfrm>
          <a:prstGeom prst="rect">
            <a:avLst/>
          </a:prstGeom>
          <a:noFill/>
          <a:ln>
            <a:solidFill>
              <a:schemeClr val="tx1"/>
            </a:solidFill>
          </a:ln>
        </p:spPr>
        <p:txBody>
          <a:bodyPr wrap="square">
            <a:spAutoFit/>
          </a:bodyPr>
          <a:lstStyle/>
          <a:p>
            <a:pPr marL="285750" lvl="1" indent="-285750" algn="l" defTabSz="666750">
              <a:lnSpc>
                <a:spcPct val="90000"/>
              </a:lnSpc>
              <a:spcBef>
                <a:spcPct val="0"/>
              </a:spcBef>
              <a:spcAft>
                <a:spcPct val="15000"/>
              </a:spcAft>
              <a:buFont typeface="Wingdings" panose="05000000000000000000" pitchFamily="2" charset="2"/>
              <a:buChar char="q"/>
            </a:pPr>
            <a:endParaRPr lang="en-US" sz="1410" b="0" kern="1200" dirty="0">
              <a:latin typeface="Arial" panose="020B0604020202020204" pitchFamily="34" charset="0"/>
              <a:cs typeface="Arial" panose="020B0604020202020204" pitchFamily="34" charset="0"/>
            </a:endParaRPr>
          </a:p>
          <a:p>
            <a:pPr marL="285750" lvl="1" indent="-285750" algn="l" defTabSz="666750">
              <a:lnSpc>
                <a:spcPct val="90000"/>
              </a:lnSpc>
              <a:spcBef>
                <a:spcPct val="0"/>
              </a:spcBef>
              <a:spcAft>
                <a:spcPct val="15000"/>
              </a:spcAft>
              <a:buFont typeface="Wingdings" panose="05000000000000000000" pitchFamily="2" charset="2"/>
              <a:buChar char="q"/>
            </a:pPr>
            <a:r>
              <a:rPr lang="en-US" sz="1410" b="0" kern="1200" dirty="0">
                <a:latin typeface="Arial" panose="020B0604020202020204" pitchFamily="34" charset="0"/>
                <a:cs typeface="Arial" panose="020B0604020202020204" pitchFamily="34" charset="0"/>
              </a:rPr>
              <a:t>Provide an intuitive and user-friendly interface</a:t>
            </a:r>
          </a:p>
          <a:p>
            <a:pPr marL="285750" lvl="1" indent="-285750" algn="l" defTabSz="666750">
              <a:lnSpc>
                <a:spcPct val="90000"/>
              </a:lnSpc>
              <a:spcBef>
                <a:spcPct val="0"/>
              </a:spcBef>
              <a:spcAft>
                <a:spcPct val="15000"/>
              </a:spcAft>
              <a:buFont typeface="Wingdings" panose="05000000000000000000" pitchFamily="2" charset="2"/>
              <a:buChar char="q"/>
            </a:pPr>
            <a:r>
              <a:rPr lang="en-US" sz="1410" b="0" kern="1200" dirty="0">
                <a:latin typeface="Arial" panose="020B0604020202020204" pitchFamily="34" charset="0"/>
                <a:cs typeface="Arial" panose="020B0604020202020204" pitchFamily="34" charset="0"/>
              </a:rPr>
              <a:t>Implement automation tools and workflow improvements</a:t>
            </a:r>
          </a:p>
          <a:p>
            <a:pPr marL="285750" lvl="1" indent="-285750" defTabSz="666750">
              <a:lnSpc>
                <a:spcPct val="90000"/>
              </a:lnSpc>
              <a:spcBef>
                <a:spcPct val="0"/>
              </a:spcBef>
              <a:spcAft>
                <a:spcPct val="15000"/>
              </a:spcAft>
              <a:buFont typeface="Wingdings" panose="05000000000000000000" pitchFamily="2" charset="2"/>
              <a:buChar char="q"/>
            </a:pPr>
            <a:r>
              <a:rPr lang="en-US" sz="1410" dirty="0">
                <a:latin typeface="Arial" panose="020B0604020202020204" pitchFamily="34" charset="0"/>
                <a:cs typeface="Arial" panose="020B0604020202020204" pitchFamily="34" charset="0"/>
              </a:rPr>
              <a:t>Automated validation and data entry systems</a:t>
            </a:r>
          </a:p>
          <a:p>
            <a:pPr marL="285750" lvl="1" indent="-285750" defTabSz="666750">
              <a:lnSpc>
                <a:spcPct val="90000"/>
              </a:lnSpc>
              <a:spcBef>
                <a:spcPct val="0"/>
              </a:spcBef>
              <a:spcAft>
                <a:spcPct val="15000"/>
              </a:spcAft>
              <a:buFont typeface="Wingdings" panose="05000000000000000000" pitchFamily="2" charset="2"/>
              <a:buChar char="q"/>
            </a:pPr>
            <a:r>
              <a:rPr lang="en-US" sz="1410" dirty="0">
                <a:latin typeface="Arial" panose="020B0604020202020204" pitchFamily="34" charset="0"/>
                <a:cs typeface="Arial" panose="020B0604020202020204" pitchFamily="34" charset="0"/>
              </a:rPr>
              <a:t>industry-standard security protocols policies</a:t>
            </a:r>
          </a:p>
          <a:p>
            <a:pPr marL="285750" lvl="1" indent="-285750" defTabSz="666750">
              <a:lnSpc>
                <a:spcPct val="90000"/>
              </a:lnSpc>
              <a:spcBef>
                <a:spcPct val="0"/>
              </a:spcBef>
              <a:spcAft>
                <a:spcPct val="15000"/>
              </a:spcAft>
              <a:buFont typeface="Wingdings" panose="05000000000000000000" pitchFamily="2" charset="2"/>
              <a:buChar char="q"/>
            </a:pPr>
            <a:r>
              <a:rPr lang="en-US" sz="1410" dirty="0">
                <a:latin typeface="Arial" panose="020B0604020202020204" pitchFamily="34" charset="0"/>
                <a:cs typeface="Arial" panose="020B0604020202020204" pitchFamily="34" charset="0"/>
              </a:rPr>
              <a:t>Integration modules and ensure compatibility</a:t>
            </a:r>
          </a:p>
        </p:txBody>
      </p:sp>
      <p:sp>
        <p:nvSpPr>
          <p:cNvPr id="38" name="TextBox 37">
            <a:extLst>
              <a:ext uri="{FF2B5EF4-FFF2-40B4-BE49-F238E27FC236}">
                <a16:creationId xmlns:a16="http://schemas.microsoft.com/office/drawing/2014/main" id="{7A85CE54-71B3-1764-DFB8-CF27C3689640}"/>
              </a:ext>
            </a:extLst>
          </p:cNvPr>
          <p:cNvSpPr txBox="1"/>
          <p:nvPr/>
        </p:nvSpPr>
        <p:spPr>
          <a:xfrm>
            <a:off x="3025948" y="1751318"/>
            <a:ext cx="1842385" cy="4276171"/>
          </a:xfrm>
          <a:prstGeom prst="rect">
            <a:avLst/>
          </a:prstGeom>
          <a:noFill/>
          <a:ln>
            <a:solidFill>
              <a:schemeClr val="tx1"/>
            </a:solidFill>
          </a:ln>
        </p:spPr>
        <p:txBody>
          <a:bodyPr wrap="square">
            <a:spAutoFit/>
          </a:bodyPr>
          <a:lstStyle/>
          <a:p>
            <a:pPr marL="285750" lvl="1" indent="-285750" algn="l" defTabSz="666750">
              <a:lnSpc>
                <a:spcPct val="90000"/>
              </a:lnSpc>
              <a:spcBef>
                <a:spcPct val="0"/>
              </a:spcBef>
              <a:spcAft>
                <a:spcPct val="15000"/>
              </a:spcAft>
              <a:buFont typeface="Wingdings" panose="05000000000000000000" pitchFamily="2" charset="2"/>
              <a:buChar char="q"/>
            </a:pPr>
            <a:endParaRPr lang="en-US" sz="1450" b="0" kern="1200" dirty="0">
              <a:latin typeface="Arial" panose="020B0604020202020204" pitchFamily="34" charset="0"/>
              <a:cs typeface="Arial" panose="020B0604020202020204" pitchFamily="34" charset="0"/>
            </a:endParaRPr>
          </a:p>
          <a:p>
            <a:pPr marL="285750" lvl="1" indent="-285750" algn="l" defTabSz="666750">
              <a:lnSpc>
                <a:spcPct val="90000"/>
              </a:lnSpc>
              <a:spcBef>
                <a:spcPct val="0"/>
              </a:spcBef>
              <a:spcAft>
                <a:spcPct val="15000"/>
              </a:spcAft>
              <a:buFont typeface="Wingdings" panose="05000000000000000000" pitchFamily="2" charset="2"/>
              <a:buChar char="q"/>
            </a:pPr>
            <a:r>
              <a:rPr lang="en-US" sz="1450" b="0" kern="1200" dirty="0">
                <a:latin typeface="Arial" panose="020B0604020202020204" pitchFamily="34" charset="0"/>
                <a:cs typeface="Arial" panose="020B0604020202020204" pitchFamily="34" charset="0"/>
              </a:rPr>
              <a:t>100% manual data process elimination</a:t>
            </a:r>
            <a:endParaRPr lang="en-IN" sz="1450" b="0" kern="1200" dirty="0">
              <a:latin typeface="Arial" panose="020B0604020202020204" pitchFamily="34" charset="0"/>
              <a:cs typeface="Arial" panose="020B0604020202020204" pitchFamily="34" charset="0"/>
            </a:endParaRPr>
          </a:p>
          <a:p>
            <a:pPr marL="285750" lvl="1" indent="-285750" algn="l" defTabSz="666750">
              <a:lnSpc>
                <a:spcPct val="90000"/>
              </a:lnSpc>
              <a:spcBef>
                <a:spcPct val="0"/>
              </a:spcBef>
              <a:spcAft>
                <a:spcPct val="15000"/>
              </a:spcAft>
              <a:buFont typeface="Wingdings" panose="05000000000000000000" pitchFamily="2" charset="2"/>
              <a:buChar char="q"/>
            </a:pPr>
            <a:r>
              <a:rPr lang="en-US" sz="1450" b="0" kern="1200" dirty="0">
                <a:latin typeface="Arial" panose="020B0604020202020204" pitchFamily="34" charset="0"/>
                <a:cs typeface="Arial" panose="020B0604020202020204" pitchFamily="34" charset="0"/>
              </a:rPr>
              <a:t>Minimize the data error by less than 5%</a:t>
            </a:r>
            <a:endParaRPr lang="en-IN" sz="1450" b="0" kern="1200" dirty="0">
              <a:latin typeface="Arial" panose="020B0604020202020204" pitchFamily="34" charset="0"/>
              <a:cs typeface="Arial" panose="020B0604020202020204" pitchFamily="34" charset="0"/>
            </a:endParaRPr>
          </a:p>
          <a:p>
            <a:pPr marL="285750" lvl="1" indent="-285750" algn="l" defTabSz="666750">
              <a:lnSpc>
                <a:spcPct val="90000"/>
              </a:lnSpc>
              <a:spcBef>
                <a:spcPct val="0"/>
              </a:spcBef>
              <a:spcAft>
                <a:spcPct val="15000"/>
              </a:spcAft>
              <a:buFont typeface="Wingdings" panose="05000000000000000000" pitchFamily="2" charset="2"/>
              <a:buChar char="q"/>
            </a:pPr>
            <a:r>
              <a:rPr lang="en-US" sz="1450" b="0" kern="1200" dirty="0">
                <a:latin typeface="Arial" panose="020B0604020202020204" pitchFamily="34" charset="0"/>
                <a:cs typeface="Arial" panose="020B0604020202020204" pitchFamily="34" charset="0"/>
              </a:rPr>
              <a:t>Increase employee satisfaction</a:t>
            </a:r>
            <a:endParaRPr lang="en-IN" sz="1450" b="0" kern="1200" dirty="0">
              <a:latin typeface="Arial" panose="020B0604020202020204" pitchFamily="34" charset="0"/>
              <a:cs typeface="Arial" panose="020B0604020202020204" pitchFamily="34" charset="0"/>
            </a:endParaRPr>
          </a:p>
          <a:p>
            <a:pPr marL="285750" lvl="1" indent="-285750" algn="l" defTabSz="666750">
              <a:lnSpc>
                <a:spcPct val="90000"/>
              </a:lnSpc>
              <a:spcBef>
                <a:spcPct val="0"/>
              </a:spcBef>
              <a:spcAft>
                <a:spcPct val="15000"/>
              </a:spcAft>
              <a:buFont typeface="Wingdings" panose="05000000000000000000" pitchFamily="2" charset="2"/>
              <a:buChar char="q"/>
            </a:pPr>
            <a:r>
              <a:rPr lang="en-US" sz="1450" b="0" kern="1200" dirty="0">
                <a:latin typeface="Arial" panose="020B0604020202020204" pitchFamily="34" charset="0"/>
                <a:cs typeface="Arial" panose="020B0604020202020204" pitchFamily="34" charset="0"/>
              </a:rPr>
              <a:t>Generate automated reports with 100% real time data</a:t>
            </a:r>
          </a:p>
          <a:p>
            <a:pPr marL="285750" lvl="1" indent="-285750" defTabSz="666750">
              <a:lnSpc>
                <a:spcPct val="90000"/>
              </a:lnSpc>
              <a:spcBef>
                <a:spcPct val="0"/>
              </a:spcBef>
              <a:spcAft>
                <a:spcPct val="15000"/>
              </a:spcAft>
              <a:buFont typeface="Wingdings" panose="05000000000000000000" pitchFamily="2" charset="2"/>
              <a:buChar char="q"/>
            </a:pPr>
            <a:r>
              <a:rPr lang="en-US" sz="1450" b="0" kern="1200" dirty="0">
                <a:latin typeface="Arial" panose="020B0604020202020204" pitchFamily="34" charset="0"/>
                <a:cs typeface="Arial" panose="020B0604020202020204" pitchFamily="34" charset="0"/>
              </a:rPr>
              <a:t>Achieve full system integration for seamless operations</a:t>
            </a:r>
            <a:endParaRPr lang="en-US" sz="1450"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DF52E609-8037-28DA-9250-43628EB87BF4}"/>
              </a:ext>
            </a:extLst>
          </p:cNvPr>
          <p:cNvSpPr txBox="1"/>
          <p:nvPr/>
        </p:nvSpPr>
        <p:spPr>
          <a:xfrm>
            <a:off x="774479" y="1826163"/>
            <a:ext cx="1842385" cy="4172296"/>
          </a:xfrm>
          <a:prstGeom prst="rect">
            <a:avLst/>
          </a:prstGeom>
          <a:noFill/>
          <a:ln>
            <a:solidFill>
              <a:schemeClr val="tx1"/>
            </a:solidFill>
          </a:ln>
        </p:spPr>
        <p:txBody>
          <a:bodyPr wrap="square">
            <a:spAutoFit/>
          </a:bodyPr>
          <a:lstStyle/>
          <a:p>
            <a:pPr marL="285750" lvl="1" indent="-285750" algn="l" defTabSz="666750">
              <a:lnSpc>
                <a:spcPct val="90000"/>
              </a:lnSpc>
              <a:spcBef>
                <a:spcPct val="0"/>
              </a:spcBef>
              <a:spcAft>
                <a:spcPct val="15000"/>
              </a:spcAft>
              <a:buFont typeface="Wingdings" panose="05000000000000000000" pitchFamily="2" charset="2"/>
              <a:buChar char="q"/>
            </a:pPr>
            <a:endParaRPr lang="en-US" sz="1450" b="0" kern="1200" dirty="0">
              <a:latin typeface="Arial" panose="020B0604020202020204" pitchFamily="34" charset="0"/>
              <a:cs typeface="Arial" panose="020B0604020202020204" pitchFamily="34" charset="0"/>
            </a:endParaRPr>
          </a:p>
          <a:p>
            <a:pPr marL="285750" lvl="1" indent="-285750" defTabSz="666750">
              <a:lnSpc>
                <a:spcPct val="90000"/>
              </a:lnSpc>
              <a:spcBef>
                <a:spcPct val="0"/>
              </a:spcBef>
              <a:spcAft>
                <a:spcPct val="15000"/>
              </a:spcAft>
              <a:buFont typeface="Wingdings" panose="05000000000000000000" pitchFamily="2" charset="2"/>
              <a:buChar char="q"/>
            </a:pPr>
            <a:r>
              <a:rPr lang="en-US" sz="1400" dirty="0">
                <a:latin typeface="Arial" panose="020B0604020202020204" pitchFamily="34" charset="0"/>
                <a:cs typeface="Arial" panose="020B0604020202020204" pitchFamily="34" charset="0"/>
              </a:rPr>
              <a:t>Reduce manual time spent on data entry and processing</a:t>
            </a:r>
            <a:endParaRPr lang="en-IN" sz="1400" dirty="0">
              <a:latin typeface="Arial" panose="020B0604020202020204" pitchFamily="34" charset="0"/>
              <a:cs typeface="Arial" panose="020B0604020202020204" pitchFamily="34" charset="0"/>
            </a:endParaRPr>
          </a:p>
          <a:p>
            <a:pPr marL="285750" lvl="1" indent="-285750" defTabSz="666750">
              <a:lnSpc>
                <a:spcPct val="90000"/>
              </a:lnSpc>
              <a:spcBef>
                <a:spcPct val="0"/>
              </a:spcBef>
              <a:spcAft>
                <a:spcPct val="15000"/>
              </a:spcAft>
              <a:buFont typeface="Wingdings" panose="05000000000000000000" pitchFamily="2" charset="2"/>
              <a:buChar char="q"/>
            </a:pPr>
            <a:r>
              <a:rPr lang="en-US" sz="1400" dirty="0">
                <a:latin typeface="Arial" panose="020B0604020202020204" pitchFamily="34" charset="0"/>
                <a:cs typeface="Arial" panose="020B0604020202020204" pitchFamily="34" charset="0"/>
              </a:rPr>
              <a:t>Reduce error in the data</a:t>
            </a:r>
            <a:endParaRPr lang="en-IN" sz="1400" dirty="0">
              <a:latin typeface="Arial" panose="020B0604020202020204" pitchFamily="34" charset="0"/>
              <a:cs typeface="Arial" panose="020B0604020202020204" pitchFamily="34" charset="0"/>
            </a:endParaRPr>
          </a:p>
          <a:p>
            <a:pPr marL="285750" lvl="1" indent="-285750" defTabSz="666750">
              <a:lnSpc>
                <a:spcPct val="90000"/>
              </a:lnSpc>
              <a:spcBef>
                <a:spcPct val="0"/>
              </a:spcBef>
              <a:spcAft>
                <a:spcPct val="15000"/>
              </a:spcAft>
              <a:buFont typeface="Wingdings" panose="05000000000000000000" pitchFamily="2" charset="2"/>
              <a:buChar char="q"/>
            </a:pPr>
            <a:r>
              <a:rPr lang="en-US" sz="1400" dirty="0">
                <a:latin typeface="Arial" panose="020B0604020202020204" pitchFamily="34" charset="0"/>
                <a:cs typeface="Arial" panose="020B0604020202020204" pitchFamily="34" charset="0"/>
              </a:rPr>
              <a:t>Improve user experience for employees and PMO</a:t>
            </a:r>
            <a:endParaRPr lang="en-IN" sz="1400" dirty="0">
              <a:latin typeface="Arial" panose="020B0604020202020204" pitchFamily="34" charset="0"/>
              <a:cs typeface="Arial" panose="020B0604020202020204" pitchFamily="34" charset="0"/>
            </a:endParaRPr>
          </a:p>
          <a:p>
            <a:pPr marL="285750" lvl="1" indent="-285750" defTabSz="666750">
              <a:lnSpc>
                <a:spcPct val="90000"/>
              </a:lnSpc>
              <a:spcBef>
                <a:spcPct val="0"/>
              </a:spcBef>
              <a:spcAft>
                <a:spcPct val="15000"/>
              </a:spcAft>
              <a:buFont typeface="Wingdings" panose="05000000000000000000" pitchFamily="2" charset="2"/>
              <a:buChar char="q"/>
            </a:pPr>
            <a:r>
              <a:rPr lang="en-US" sz="1400" dirty="0">
                <a:latin typeface="Arial" panose="020B0604020202020204" pitchFamily="34" charset="0"/>
                <a:cs typeface="Arial" panose="020B0604020202020204" pitchFamily="34" charset="0"/>
              </a:rPr>
              <a:t>Implement real time data tracking management</a:t>
            </a:r>
            <a:endParaRPr lang="en-IN" sz="1400" dirty="0">
              <a:latin typeface="Arial" panose="020B0604020202020204" pitchFamily="34" charset="0"/>
              <a:cs typeface="Arial" panose="020B0604020202020204" pitchFamily="34" charset="0"/>
            </a:endParaRPr>
          </a:p>
          <a:p>
            <a:pPr marL="285750" lvl="1" indent="-285750" defTabSz="666750">
              <a:lnSpc>
                <a:spcPct val="90000"/>
              </a:lnSpc>
              <a:spcBef>
                <a:spcPct val="0"/>
              </a:spcBef>
              <a:spcAft>
                <a:spcPct val="15000"/>
              </a:spcAft>
              <a:buFont typeface="Wingdings" panose="05000000000000000000" pitchFamily="2" charset="2"/>
              <a:buChar char="q"/>
            </a:pPr>
            <a:r>
              <a:rPr lang="en-US" sz="1400" dirty="0">
                <a:latin typeface="Arial" panose="020B0604020202020204" pitchFamily="34" charset="0"/>
                <a:cs typeface="Arial" panose="020B0604020202020204" pitchFamily="34" charset="0"/>
              </a:rPr>
              <a:t>Robust security enhancement on system integration</a:t>
            </a:r>
          </a:p>
          <a:p>
            <a:pPr marL="285750" lvl="1" indent="-285750" defTabSz="666750">
              <a:lnSpc>
                <a:spcPct val="90000"/>
              </a:lnSpc>
              <a:spcBef>
                <a:spcPct val="0"/>
              </a:spcBef>
              <a:spcAft>
                <a:spcPct val="15000"/>
              </a:spcAft>
              <a:buFont typeface="Wingdings" panose="05000000000000000000" pitchFamily="2" charset="2"/>
              <a:buChar char="q"/>
            </a:pPr>
            <a:endParaRPr lang="en-US" sz="1400" dirty="0">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F7BC69F3-F7A6-460C-7D8A-F6F4F22B731F}"/>
              </a:ext>
            </a:extLst>
          </p:cNvPr>
          <p:cNvSpPr>
            <a:spLocks noGrp="1"/>
          </p:cNvSpPr>
          <p:nvPr>
            <p:ph type="title"/>
          </p:nvPr>
        </p:nvSpPr>
        <p:spPr>
          <a:xfrm>
            <a:off x="541020" y="486633"/>
            <a:ext cx="11109960" cy="756951"/>
          </a:xfrm>
          <a:solidFill>
            <a:schemeClr val="tx1"/>
          </a:solidFill>
        </p:spPr>
        <p:txBody>
          <a:bodyPr anchor="ctr">
            <a:normAutofit/>
          </a:bodyPr>
          <a:lstStyle/>
          <a:p>
            <a:r>
              <a:rPr lang="en-US"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Project Objectives (2/2)</a:t>
            </a:r>
            <a:endParaRPr lang="en-IN"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endParaRPr>
          </a:p>
        </p:txBody>
      </p:sp>
      <p:grpSp>
        <p:nvGrpSpPr>
          <p:cNvPr id="18" name="Group 17">
            <a:extLst>
              <a:ext uri="{FF2B5EF4-FFF2-40B4-BE49-F238E27FC236}">
                <a16:creationId xmlns:a16="http://schemas.microsoft.com/office/drawing/2014/main" id="{BFA72506-079A-8D83-7621-693156776A01}"/>
              </a:ext>
            </a:extLst>
          </p:cNvPr>
          <p:cNvGrpSpPr/>
          <p:nvPr/>
        </p:nvGrpSpPr>
        <p:grpSpPr>
          <a:xfrm>
            <a:off x="410793" y="1051560"/>
            <a:ext cx="11109960" cy="5047488"/>
            <a:chOff x="577596" y="1243584"/>
            <a:chExt cx="11109960" cy="5047488"/>
          </a:xfrm>
        </p:grpSpPr>
        <p:sp>
          <p:nvSpPr>
            <p:cNvPr id="19" name="Rectangle 18">
              <a:extLst>
                <a:ext uri="{FF2B5EF4-FFF2-40B4-BE49-F238E27FC236}">
                  <a16:creationId xmlns:a16="http://schemas.microsoft.com/office/drawing/2014/main" id="{AB9EF33C-2D99-EE94-E9E4-CA02DD9C4EAA}"/>
                </a:ext>
              </a:extLst>
            </p:cNvPr>
            <p:cNvSpPr/>
            <p:nvPr/>
          </p:nvSpPr>
          <p:spPr>
            <a:xfrm>
              <a:off x="577596" y="1243584"/>
              <a:ext cx="11109960" cy="5047488"/>
            </a:xfrm>
            <a:prstGeom prst="rect">
              <a:avLst/>
            </a:prstGeom>
            <a:ln>
              <a:noFill/>
            </a:ln>
          </p:spPr>
        </p:sp>
        <p:sp>
          <p:nvSpPr>
            <p:cNvPr id="20" name="Freeform: Shape 19">
              <a:extLst>
                <a:ext uri="{FF2B5EF4-FFF2-40B4-BE49-F238E27FC236}">
                  <a16:creationId xmlns:a16="http://schemas.microsoft.com/office/drawing/2014/main" id="{D0BD18FB-D2D6-0C88-446A-669E214302D8}"/>
                </a:ext>
              </a:extLst>
            </p:cNvPr>
            <p:cNvSpPr/>
            <p:nvPr/>
          </p:nvSpPr>
          <p:spPr>
            <a:xfrm rot="16200000">
              <a:off x="-1172141" y="3817334"/>
              <a:ext cx="3937040" cy="312541"/>
            </a:xfrm>
            <a:custGeom>
              <a:avLst/>
              <a:gdLst>
                <a:gd name="connsiteX0" fmla="*/ 0 w 3937040"/>
                <a:gd name="connsiteY0" fmla="*/ 0 h 312541"/>
                <a:gd name="connsiteX1" fmla="*/ 3937040 w 3937040"/>
                <a:gd name="connsiteY1" fmla="*/ 0 h 312541"/>
                <a:gd name="connsiteX2" fmla="*/ 3937040 w 3937040"/>
                <a:gd name="connsiteY2" fmla="*/ 312541 h 312541"/>
                <a:gd name="connsiteX3" fmla="*/ 0 w 3937040"/>
                <a:gd name="connsiteY3" fmla="*/ 312541 h 312541"/>
                <a:gd name="connsiteX4" fmla="*/ 0 w 3937040"/>
                <a:gd name="connsiteY4" fmla="*/ 0 h 3125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37040" h="312541">
                  <a:moveTo>
                    <a:pt x="0" y="0"/>
                  </a:moveTo>
                  <a:lnTo>
                    <a:pt x="3937040" y="0"/>
                  </a:lnTo>
                  <a:lnTo>
                    <a:pt x="3937040" y="312541"/>
                  </a:lnTo>
                  <a:lnTo>
                    <a:pt x="0" y="312541"/>
                  </a:lnTo>
                  <a:lnTo>
                    <a:pt x="0" y="0"/>
                  </a:lnTo>
                  <a:close/>
                </a:path>
              </a:pathLst>
            </a:custGeom>
            <a:ln>
              <a:noFill/>
            </a:ln>
          </p:spPr>
          <p:style>
            <a:lnRef idx="1">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 tIns="-1" rIns="275644" bIns="0" numCol="1" spcCol="1270" anchor="t" anchorCtr="0">
              <a:noAutofit/>
            </a:bodyPr>
            <a:lstStyle/>
            <a:p>
              <a:pPr marL="0" lvl="0" indent="0" algn="r" defTabSz="1022350">
                <a:lnSpc>
                  <a:spcPct val="90000"/>
                </a:lnSpc>
                <a:spcBef>
                  <a:spcPct val="0"/>
                </a:spcBef>
                <a:spcAft>
                  <a:spcPct val="35000"/>
                </a:spcAft>
                <a:buNone/>
              </a:pPr>
              <a:r>
                <a:rPr lang="en-US" sz="2300" b="0" kern="1200" dirty="0">
                  <a:latin typeface="Arial" panose="020B0604020202020204" pitchFamily="34" charset="0"/>
                  <a:cs typeface="Arial" panose="020B0604020202020204" pitchFamily="34" charset="0"/>
                </a:rPr>
                <a:t>Specific</a:t>
              </a:r>
              <a:endParaRPr lang="en-IN" sz="2300" b="0" kern="1200" dirty="0">
                <a:latin typeface="Arial" panose="020B0604020202020204" pitchFamily="34" charset="0"/>
                <a:cs typeface="Arial" panose="020B0604020202020204" pitchFamily="34" charset="0"/>
              </a:endParaRPr>
            </a:p>
          </p:txBody>
        </p:sp>
        <p:sp>
          <p:nvSpPr>
            <p:cNvPr id="22" name="Rectangle 21">
              <a:extLst>
                <a:ext uri="{FF2B5EF4-FFF2-40B4-BE49-F238E27FC236}">
                  <a16:creationId xmlns:a16="http://schemas.microsoft.com/office/drawing/2014/main" id="{75D22ECF-A0CD-6CF8-0A0D-102564B61600}"/>
                </a:ext>
              </a:extLst>
            </p:cNvPr>
            <p:cNvSpPr/>
            <p:nvPr/>
          </p:nvSpPr>
          <p:spPr>
            <a:xfrm>
              <a:off x="640108" y="1592530"/>
              <a:ext cx="625083" cy="625083"/>
            </a:xfrm>
            <a:prstGeom prst="rect">
              <a:avLst/>
            </a:prstGeom>
            <a:blipFill>
              <a:blip r:embed="rId2">
                <a:extLst>
                  <a:ext uri="{28A0092B-C50C-407E-A947-70E740481C1C}">
                    <a14:useLocalDpi xmlns:a14="http://schemas.microsoft.com/office/drawing/2010/main" val="0"/>
                  </a:ext>
                </a:extLst>
              </a:blip>
              <a:srcRect/>
              <a:stretch>
                <a:fillRect t="-1000" b="-1000"/>
              </a:stretch>
            </a:blipFill>
            <a:ln>
              <a:noFill/>
            </a:ln>
            <a:scene3d>
              <a:camera prst="orthographicFront">
                <a:rot lat="0" lon="0" rev="0"/>
              </a:camera>
              <a:lightRig rig="contrasting" dir="t">
                <a:rot lat="0" lon="0" rev="1200000"/>
              </a:lightRig>
            </a:scene3d>
            <a:sp3d z="300000" contourW="19050" prstMaterial="metal">
              <a:bevelT w="88900" h="203200"/>
              <a:bevelB w="165100" h="254000"/>
            </a:sp3d>
          </p:spPr>
          <p:style>
            <a:lnRef idx="0">
              <a:schemeClr val="accent3">
                <a:shade val="80000"/>
                <a:hueOff val="0"/>
                <a:satOff val="0"/>
                <a:lumOff val="0"/>
                <a:alphaOff val="0"/>
              </a:schemeClr>
            </a:lnRef>
            <a:fillRef idx="1">
              <a:scrgbClr r="0" g="0" b="0"/>
            </a:fillRef>
            <a:effectRef idx="1">
              <a:schemeClr val="accent3">
                <a:tint val="40000"/>
                <a:hueOff val="0"/>
                <a:satOff val="0"/>
                <a:lumOff val="0"/>
                <a:alphaOff val="0"/>
              </a:schemeClr>
            </a:effectRef>
            <a:fontRef idx="minor">
              <a:schemeClr val="lt1">
                <a:hueOff val="0"/>
                <a:satOff val="0"/>
                <a:lumOff val="0"/>
                <a:alphaOff val="0"/>
              </a:schemeClr>
            </a:fontRef>
          </p:style>
        </p:sp>
        <p:sp>
          <p:nvSpPr>
            <p:cNvPr id="23" name="Freeform: Shape 22">
              <a:extLst>
                <a:ext uri="{FF2B5EF4-FFF2-40B4-BE49-F238E27FC236}">
                  <a16:creationId xmlns:a16="http://schemas.microsoft.com/office/drawing/2014/main" id="{ABE95F9B-41CE-D48A-4AE5-7CC3175ECF13}"/>
                </a:ext>
              </a:extLst>
            </p:cNvPr>
            <p:cNvSpPr/>
            <p:nvPr/>
          </p:nvSpPr>
          <p:spPr>
            <a:xfrm rot="16200000">
              <a:off x="1106760" y="3817334"/>
              <a:ext cx="3937040" cy="312541"/>
            </a:xfrm>
            <a:custGeom>
              <a:avLst/>
              <a:gdLst>
                <a:gd name="connsiteX0" fmla="*/ 0 w 3937040"/>
                <a:gd name="connsiteY0" fmla="*/ 0 h 312541"/>
                <a:gd name="connsiteX1" fmla="*/ 3937040 w 3937040"/>
                <a:gd name="connsiteY1" fmla="*/ 0 h 312541"/>
                <a:gd name="connsiteX2" fmla="*/ 3937040 w 3937040"/>
                <a:gd name="connsiteY2" fmla="*/ 312541 h 312541"/>
                <a:gd name="connsiteX3" fmla="*/ 0 w 3937040"/>
                <a:gd name="connsiteY3" fmla="*/ 312541 h 312541"/>
                <a:gd name="connsiteX4" fmla="*/ 0 w 3937040"/>
                <a:gd name="connsiteY4" fmla="*/ 0 h 3125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37040" h="312541">
                  <a:moveTo>
                    <a:pt x="0" y="0"/>
                  </a:moveTo>
                  <a:lnTo>
                    <a:pt x="3937040" y="0"/>
                  </a:lnTo>
                  <a:lnTo>
                    <a:pt x="3937040" y="312541"/>
                  </a:lnTo>
                  <a:lnTo>
                    <a:pt x="0" y="312541"/>
                  </a:lnTo>
                  <a:lnTo>
                    <a:pt x="0" y="0"/>
                  </a:lnTo>
                  <a:close/>
                </a:path>
              </a:pathLst>
            </a:custGeom>
            <a:ln>
              <a:noFill/>
            </a:ln>
          </p:spPr>
          <p:style>
            <a:lnRef idx="1">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 tIns="-1" rIns="275644" bIns="0" numCol="1" spcCol="1270" anchor="t" anchorCtr="0">
              <a:noAutofit/>
            </a:bodyPr>
            <a:lstStyle/>
            <a:p>
              <a:pPr marL="0" lvl="0" indent="0" algn="r" defTabSz="1022350">
                <a:lnSpc>
                  <a:spcPct val="90000"/>
                </a:lnSpc>
                <a:spcBef>
                  <a:spcPct val="0"/>
                </a:spcBef>
                <a:spcAft>
                  <a:spcPct val="35000"/>
                </a:spcAft>
                <a:buNone/>
              </a:pPr>
              <a:r>
                <a:rPr lang="en-US" sz="2300" b="0" kern="1200" dirty="0">
                  <a:latin typeface="Arial" panose="020B0604020202020204" pitchFamily="34" charset="0"/>
                  <a:cs typeface="Arial" panose="020B0604020202020204" pitchFamily="34" charset="0"/>
                </a:rPr>
                <a:t>Measurable</a:t>
              </a:r>
              <a:endParaRPr lang="en-IN" sz="2300" b="0" kern="1200" dirty="0">
                <a:latin typeface="Arial" panose="020B0604020202020204" pitchFamily="34" charset="0"/>
                <a:cs typeface="Arial" panose="020B0604020202020204" pitchFamily="34" charset="0"/>
              </a:endParaRPr>
            </a:p>
          </p:txBody>
        </p:sp>
        <p:sp>
          <p:nvSpPr>
            <p:cNvPr id="25" name="Rectangle 24">
              <a:extLst>
                <a:ext uri="{FF2B5EF4-FFF2-40B4-BE49-F238E27FC236}">
                  <a16:creationId xmlns:a16="http://schemas.microsoft.com/office/drawing/2014/main" id="{6D3CFA2B-1E19-F81F-FFC0-D76C32BA4B12}"/>
                </a:ext>
              </a:extLst>
            </p:cNvPr>
            <p:cNvSpPr/>
            <p:nvPr/>
          </p:nvSpPr>
          <p:spPr>
            <a:xfrm>
              <a:off x="2919009" y="1592530"/>
              <a:ext cx="625083" cy="625083"/>
            </a:xfrm>
            <a:prstGeom prst="rect">
              <a:avLst/>
            </a:prstGeom>
            <a:blipFill>
              <a:blip r:embed="rId3">
                <a:extLst>
                  <a:ext uri="{28A0092B-C50C-407E-A947-70E740481C1C}">
                    <a14:useLocalDpi xmlns:a14="http://schemas.microsoft.com/office/drawing/2010/main" val="0"/>
                  </a:ext>
                </a:extLst>
              </a:blip>
              <a:srcRect/>
              <a:stretch>
                <a:fillRect l="-4000" r="-4000"/>
              </a:stretch>
            </a:blipFill>
            <a:ln>
              <a:noFill/>
            </a:ln>
            <a:scene3d>
              <a:camera prst="orthographicFront">
                <a:rot lat="0" lon="0" rev="0"/>
              </a:camera>
              <a:lightRig rig="contrasting" dir="t">
                <a:rot lat="0" lon="0" rev="1200000"/>
              </a:lightRig>
            </a:scene3d>
            <a:sp3d z="300000" contourW="19050" prstMaterial="metal">
              <a:bevelT w="88900" h="203200"/>
              <a:bevelB w="165100" h="254000"/>
            </a:sp3d>
          </p:spPr>
          <p:style>
            <a:lnRef idx="0">
              <a:schemeClr val="accent3">
                <a:shade val="80000"/>
                <a:hueOff val="0"/>
                <a:satOff val="0"/>
                <a:lumOff val="0"/>
                <a:alphaOff val="0"/>
              </a:schemeClr>
            </a:lnRef>
            <a:fillRef idx="1">
              <a:scrgbClr r="0" g="0" b="0"/>
            </a:fillRef>
            <a:effectRef idx="1">
              <a:schemeClr val="accent3">
                <a:tint val="40000"/>
                <a:hueOff val="0"/>
                <a:satOff val="0"/>
                <a:lumOff val="0"/>
                <a:alphaOff val="0"/>
              </a:schemeClr>
            </a:effectRef>
            <a:fontRef idx="minor">
              <a:schemeClr val="lt1">
                <a:hueOff val="0"/>
                <a:satOff val="0"/>
                <a:lumOff val="0"/>
                <a:alphaOff val="0"/>
              </a:schemeClr>
            </a:fontRef>
          </p:style>
        </p:sp>
        <p:sp>
          <p:nvSpPr>
            <p:cNvPr id="26" name="Freeform: Shape 25">
              <a:extLst>
                <a:ext uri="{FF2B5EF4-FFF2-40B4-BE49-F238E27FC236}">
                  <a16:creationId xmlns:a16="http://schemas.microsoft.com/office/drawing/2014/main" id="{E6C65F8F-4E39-AB4B-2ACD-C4EE590B76FC}"/>
                </a:ext>
              </a:extLst>
            </p:cNvPr>
            <p:cNvSpPr/>
            <p:nvPr/>
          </p:nvSpPr>
          <p:spPr>
            <a:xfrm rot="16200000">
              <a:off x="3385661" y="3817334"/>
              <a:ext cx="3937040" cy="312541"/>
            </a:xfrm>
            <a:custGeom>
              <a:avLst/>
              <a:gdLst>
                <a:gd name="connsiteX0" fmla="*/ 0 w 3937040"/>
                <a:gd name="connsiteY0" fmla="*/ 0 h 312541"/>
                <a:gd name="connsiteX1" fmla="*/ 3937040 w 3937040"/>
                <a:gd name="connsiteY1" fmla="*/ 0 h 312541"/>
                <a:gd name="connsiteX2" fmla="*/ 3937040 w 3937040"/>
                <a:gd name="connsiteY2" fmla="*/ 312541 h 312541"/>
                <a:gd name="connsiteX3" fmla="*/ 0 w 3937040"/>
                <a:gd name="connsiteY3" fmla="*/ 312541 h 312541"/>
                <a:gd name="connsiteX4" fmla="*/ 0 w 3937040"/>
                <a:gd name="connsiteY4" fmla="*/ 0 h 3125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37040" h="312541">
                  <a:moveTo>
                    <a:pt x="0" y="0"/>
                  </a:moveTo>
                  <a:lnTo>
                    <a:pt x="3937040" y="0"/>
                  </a:lnTo>
                  <a:lnTo>
                    <a:pt x="3937040" y="312541"/>
                  </a:lnTo>
                  <a:lnTo>
                    <a:pt x="0" y="312541"/>
                  </a:lnTo>
                  <a:lnTo>
                    <a:pt x="0" y="0"/>
                  </a:lnTo>
                  <a:close/>
                </a:path>
              </a:pathLst>
            </a:custGeom>
            <a:ln>
              <a:noFill/>
            </a:ln>
          </p:spPr>
          <p:style>
            <a:lnRef idx="1">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 tIns="-1" rIns="275644" bIns="0" numCol="1" spcCol="1270" anchor="t" anchorCtr="0">
              <a:noAutofit/>
            </a:bodyPr>
            <a:lstStyle/>
            <a:p>
              <a:pPr marL="0" lvl="0" indent="0" algn="r" defTabSz="1022350">
                <a:lnSpc>
                  <a:spcPct val="90000"/>
                </a:lnSpc>
                <a:spcBef>
                  <a:spcPct val="0"/>
                </a:spcBef>
                <a:spcAft>
                  <a:spcPct val="35000"/>
                </a:spcAft>
                <a:buNone/>
              </a:pPr>
              <a:r>
                <a:rPr lang="en-US" sz="2300" b="0" kern="1200" dirty="0">
                  <a:latin typeface="Arial" panose="020B0604020202020204" pitchFamily="34" charset="0"/>
                  <a:cs typeface="Arial" panose="020B0604020202020204" pitchFamily="34" charset="0"/>
                </a:rPr>
                <a:t>Achievable</a:t>
              </a:r>
              <a:endParaRPr lang="en-IN" sz="2300" b="0" kern="1200" dirty="0">
                <a:latin typeface="Arial" panose="020B0604020202020204" pitchFamily="34" charset="0"/>
                <a:cs typeface="Arial" panose="020B0604020202020204" pitchFamily="34" charset="0"/>
              </a:endParaRPr>
            </a:p>
          </p:txBody>
        </p:sp>
        <p:sp>
          <p:nvSpPr>
            <p:cNvPr id="29" name="Freeform: Shape 28">
              <a:extLst>
                <a:ext uri="{FF2B5EF4-FFF2-40B4-BE49-F238E27FC236}">
                  <a16:creationId xmlns:a16="http://schemas.microsoft.com/office/drawing/2014/main" id="{3A81EEF9-91D9-CA04-D9ED-76056EC012A6}"/>
                </a:ext>
              </a:extLst>
            </p:cNvPr>
            <p:cNvSpPr/>
            <p:nvPr/>
          </p:nvSpPr>
          <p:spPr>
            <a:xfrm rot="16200000">
              <a:off x="5664562" y="3817334"/>
              <a:ext cx="3937040" cy="312541"/>
            </a:xfrm>
            <a:custGeom>
              <a:avLst/>
              <a:gdLst>
                <a:gd name="connsiteX0" fmla="*/ 0 w 3937040"/>
                <a:gd name="connsiteY0" fmla="*/ 0 h 312541"/>
                <a:gd name="connsiteX1" fmla="*/ 3937040 w 3937040"/>
                <a:gd name="connsiteY1" fmla="*/ 0 h 312541"/>
                <a:gd name="connsiteX2" fmla="*/ 3937040 w 3937040"/>
                <a:gd name="connsiteY2" fmla="*/ 312541 h 312541"/>
                <a:gd name="connsiteX3" fmla="*/ 0 w 3937040"/>
                <a:gd name="connsiteY3" fmla="*/ 312541 h 312541"/>
                <a:gd name="connsiteX4" fmla="*/ 0 w 3937040"/>
                <a:gd name="connsiteY4" fmla="*/ 0 h 3125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37040" h="312541">
                  <a:moveTo>
                    <a:pt x="0" y="0"/>
                  </a:moveTo>
                  <a:lnTo>
                    <a:pt x="3937040" y="0"/>
                  </a:lnTo>
                  <a:lnTo>
                    <a:pt x="3937040" y="312541"/>
                  </a:lnTo>
                  <a:lnTo>
                    <a:pt x="0" y="312541"/>
                  </a:lnTo>
                  <a:lnTo>
                    <a:pt x="0" y="0"/>
                  </a:lnTo>
                  <a:close/>
                </a:path>
              </a:pathLst>
            </a:custGeom>
            <a:ln>
              <a:noFill/>
            </a:ln>
          </p:spPr>
          <p:style>
            <a:lnRef idx="1">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 tIns="-1" rIns="275644" bIns="0" numCol="1" spcCol="1270" anchor="t" anchorCtr="0">
              <a:noAutofit/>
            </a:bodyPr>
            <a:lstStyle/>
            <a:p>
              <a:pPr marL="0" lvl="0" indent="0" algn="r" defTabSz="1022350">
                <a:lnSpc>
                  <a:spcPct val="90000"/>
                </a:lnSpc>
                <a:spcBef>
                  <a:spcPct val="0"/>
                </a:spcBef>
                <a:spcAft>
                  <a:spcPct val="35000"/>
                </a:spcAft>
                <a:buNone/>
              </a:pPr>
              <a:r>
                <a:rPr lang="en-US" sz="2300" b="0" kern="1200" dirty="0">
                  <a:latin typeface="Arial" panose="020B0604020202020204" pitchFamily="34" charset="0"/>
                  <a:cs typeface="Arial" panose="020B0604020202020204" pitchFamily="34" charset="0"/>
                </a:rPr>
                <a:t>Relevant</a:t>
              </a:r>
              <a:endParaRPr lang="en-IN" sz="2300" b="0" kern="1200" dirty="0">
                <a:latin typeface="Arial" panose="020B0604020202020204" pitchFamily="34" charset="0"/>
                <a:cs typeface="Arial" panose="020B0604020202020204" pitchFamily="34" charset="0"/>
              </a:endParaRPr>
            </a:p>
          </p:txBody>
        </p:sp>
        <p:sp>
          <p:nvSpPr>
            <p:cNvPr id="31" name="Rectangle 30">
              <a:extLst>
                <a:ext uri="{FF2B5EF4-FFF2-40B4-BE49-F238E27FC236}">
                  <a16:creationId xmlns:a16="http://schemas.microsoft.com/office/drawing/2014/main" id="{3CF463F5-6BBC-B27E-7460-5648CF8CEE4D}"/>
                </a:ext>
              </a:extLst>
            </p:cNvPr>
            <p:cNvSpPr/>
            <p:nvPr/>
          </p:nvSpPr>
          <p:spPr>
            <a:xfrm>
              <a:off x="7476812" y="1592530"/>
              <a:ext cx="625083" cy="625083"/>
            </a:xfrm>
            <a:prstGeom prst="rect">
              <a:avLst/>
            </a:prstGeom>
            <a:blipFill>
              <a:blip r:embed="rId4">
                <a:extLst>
                  <a:ext uri="{28A0092B-C50C-407E-A947-70E740481C1C}">
                    <a14:useLocalDpi xmlns:a14="http://schemas.microsoft.com/office/drawing/2010/main" val="0"/>
                  </a:ext>
                </a:extLst>
              </a:blip>
              <a:srcRect/>
              <a:stretch>
                <a:fillRect t="-2000" b="-2000"/>
              </a:stretch>
            </a:blipFill>
            <a:ln>
              <a:noFill/>
            </a:ln>
            <a:scene3d>
              <a:camera prst="orthographicFront">
                <a:rot lat="0" lon="0" rev="0"/>
              </a:camera>
              <a:lightRig rig="contrasting" dir="t">
                <a:rot lat="0" lon="0" rev="1200000"/>
              </a:lightRig>
            </a:scene3d>
            <a:sp3d z="300000" contourW="19050" prstMaterial="metal">
              <a:bevelT w="88900" h="203200"/>
              <a:bevelB w="165100" h="254000"/>
            </a:sp3d>
          </p:spPr>
          <p:style>
            <a:lnRef idx="0">
              <a:schemeClr val="accent3">
                <a:shade val="80000"/>
                <a:hueOff val="0"/>
                <a:satOff val="0"/>
                <a:lumOff val="0"/>
                <a:alphaOff val="0"/>
              </a:schemeClr>
            </a:lnRef>
            <a:fillRef idx="1">
              <a:scrgbClr r="0" g="0" b="0"/>
            </a:fillRef>
            <a:effectRef idx="1">
              <a:schemeClr val="accent3">
                <a:tint val="40000"/>
                <a:hueOff val="0"/>
                <a:satOff val="0"/>
                <a:lumOff val="0"/>
                <a:alphaOff val="0"/>
              </a:schemeClr>
            </a:effectRef>
            <a:fontRef idx="minor">
              <a:schemeClr val="lt1">
                <a:hueOff val="0"/>
                <a:satOff val="0"/>
                <a:lumOff val="0"/>
                <a:alphaOff val="0"/>
              </a:schemeClr>
            </a:fontRef>
          </p:style>
          <p:txBody>
            <a:bodyPr/>
            <a:lstStyle/>
            <a:p>
              <a:endParaRPr lang="en-IN" dirty="0"/>
            </a:p>
          </p:txBody>
        </p:sp>
        <p:sp>
          <p:nvSpPr>
            <p:cNvPr id="32" name="Freeform: Shape 31">
              <a:extLst>
                <a:ext uri="{FF2B5EF4-FFF2-40B4-BE49-F238E27FC236}">
                  <a16:creationId xmlns:a16="http://schemas.microsoft.com/office/drawing/2014/main" id="{92EE6805-F5FE-48A0-C348-643C25433992}"/>
                </a:ext>
              </a:extLst>
            </p:cNvPr>
            <p:cNvSpPr/>
            <p:nvPr/>
          </p:nvSpPr>
          <p:spPr>
            <a:xfrm rot="16200000">
              <a:off x="7943464" y="3817334"/>
              <a:ext cx="3937040" cy="312541"/>
            </a:xfrm>
            <a:custGeom>
              <a:avLst/>
              <a:gdLst>
                <a:gd name="connsiteX0" fmla="*/ 0 w 3937040"/>
                <a:gd name="connsiteY0" fmla="*/ 0 h 312541"/>
                <a:gd name="connsiteX1" fmla="*/ 3937040 w 3937040"/>
                <a:gd name="connsiteY1" fmla="*/ 0 h 312541"/>
                <a:gd name="connsiteX2" fmla="*/ 3937040 w 3937040"/>
                <a:gd name="connsiteY2" fmla="*/ 312541 h 312541"/>
                <a:gd name="connsiteX3" fmla="*/ 0 w 3937040"/>
                <a:gd name="connsiteY3" fmla="*/ 312541 h 312541"/>
                <a:gd name="connsiteX4" fmla="*/ 0 w 3937040"/>
                <a:gd name="connsiteY4" fmla="*/ 0 h 3125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37040" h="312541">
                  <a:moveTo>
                    <a:pt x="0" y="0"/>
                  </a:moveTo>
                  <a:lnTo>
                    <a:pt x="3937040" y="0"/>
                  </a:lnTo>
                  <a:lnTo>
                    <a:pt x="3937040" y="312541"/>
                  </a:lnTo>
                  <a:lnTo>
                    <a:pt x="0" y="312541"/>
                  </a:lnTo>
                  <a:lnTo>
                    <a:pt x="0" y="0"/>
                  </a:lnTo>
                  <a:close/>
                </a:path>
              </a:pathLst>
            </a:custGeom>
            <a:ln>
              <a:noFill/>
            </a:ln>
          </p:spPr>
          <p:style>
            <a:lnRef idx="1">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 tIns="-1" rIns="275644" bIns="0" numCol="1" spcCol="1270" anchor="t" anchorCtr="0">
              <a:noAutofit/>
            </a:bodyPr>
            <a:lstStyle/>
            <a:p>
              <a:pPr marL="0" lvl="0" indent="0" algn="r" defTabSz="1022350">
                <a:lnSpc>
                  <a:spcPct val="90000"/>
                </a:lnSpc>
                <a:spcBef>
                  <a:spcPct val="0"/>
                </a:spcBef>
                <a:spcAft>
                  <a:spcPct val="35000"/>
                </a:spcAft>
                <a:buNone/>
              </a:pPr>
              <a:r>
                <a:rPr lang="en-US" sz="2300" b="0" kern="1200" dirty="0">
                  <a:latin typeface="Arial" panose="020B0604020202020204" pitchFamily="34" charset="0"/>
                  <a:cs typeface="Arial" panose="020B0604020202020204" pitchFamily="34" charset="0"/>
                </a:rPr>
                <a:t>Time Bound</a:t>
              </a:r>
              <a:endParaRPr lang="en-IN" sz="2300" b="0" kern="1200" dirty="0">
                <a:latin typeface="Arial" panose="020B0604020202020204" pitchFamily="34" charset="0"/>
                <a:cs typeface="Arial" panose="020B0604020202020204" pitchFamily="34" charset="0"/>
              </a:endParaRPr>
            </a:p>
          </p:txBody>
        </p:sp>
        <p:sp>
          <p:nvSpPr>
            <p:cNvPr id="34" name="Rectangle 33">
              <a:extLst>
                <a:ext uri="{FF2B5EF4-FFF2-40B4-BE49-F238E27FC236}">
                  <a16:creationId xmlns:a16="http://schemas.microsoft.com/office/drawing/2014/main" id="{AE4EF130-6710-FF25-D06E-9DEE5643FA7B}"/>
                </a:ext>
              </a:extLst>
            </p:cNvPr>
            <p:cNvSpPr/>
            <p:nvPr/>
          </p:nvSpPr>
          <p:spPr>
            <a:xfrm>
              <a:off x="9755713" y="1592530"/>
              <a:ext cx="625083" cy="625083"/>
            </a:xfrm>
            <a:prstGeom prst="rect">
              <a:avLst/>
            </a:prstGeom>
            <a:blipFill>
              <a:blip r:embed="rId5">
                <a:extLst>
                  <a:ext uri="{28A0092B-C50C-407E-A947-70E740481C1C}">
                    <a14:useLocalDpi xmlns:a14="http://schemas.microsoft.com/office/drawing/2010/main" val="0"/>
                  </a:ext>
                </a:extLst>
              </a:blip>
              <a:srcRect/>
              <a:stretch>
                <a:fillRect l="-6000" r="-6000"/>
              </a:stretch>
            </a:blipFill>
            <a:ln>
              <a:noFill/>
            </a:ln>
            <a:scene3d>
              <a:camera prst="orthographicFront">
                <a:rot lat="0" lon="0" rev="0"/>
              </a:camera>
              <a:lightRig rig="contrasting" dir="t">
                <a:rot lat="0" lon="0" rev="1200000"/>
              </a:lightRig>
            </a:scene3d>
            <a:sp3d z="300000" contourW="19050" prstMaterial="metal">
              <a:bevelT w="88900" h="203200"/>
              <a:bevelB w="165100" h="254000"/>
            </a:sp3d>
          </p:spPr>
          <p:style>
            <a:lnRef idx="0">
              <a:schemeClr val="accent3">
                <a:shade val="80000"/>
                <a:hueOff val="0"/>
                <a:satOff val="0"/>
                <a:lumOff val="0"/>
                <a:alphaOff val="0"/>
              </a:schemeClr>
            </a:lnRef>
            <a:fillRef idx="1">
              <a:scrgbClr r="0" g="0" b="0"/>
            </a:fillRef>
            <a:effectRef idx="1">
              <a:schemeClr val="accent3">
                <a:tint val="40000"/>
                <a:hueOff val="0"/>
                <a:satOff val="0"/>
                <a:lumOff val="0"/>
                <a:alphaOff val="0"/>
              </a:schemeClr>
            </a:effectRef>
            <a:fontRef idx="minor">
              <a:schemeClr val="lt1">
                <a:hueOff val="0"/>
                <a:satOff val="0"/>
                <a:lumOff val="0"/>
                <a:alphaOff val="0"/>
              </a:schemeClr>
            </a:fontRef>
          </p:style>
        </p:sp>
      </p:grpSp>
      <p:sp>
        <p:nvSpPr>
          <p:cNvPr id="4" name="Date Placeholder 3">
            <a:extLst>
              <a:ext uri="{FF2B5EF4-FFF2-40B4-BE49-F238E27FC236}">
                <a16:creationId xmlns:a16="http://schemas.microsoft.com/office/drawing/2014/main" id="{F4933F82-347C-D161-94EF-69EBB87C046E}"/>
              </a:ext>
            </a:extLst>
          </p:cNvPr>
          <p:cNvSpPr>
            <a:spLocks noGrp="1"/>
          </p:cNvSpPr>
          <p:nvPr>
            <p:ph type="dt" sz="half" idx="10"/>
          </p:nvPr>
        </p:nvSpPr>
        <p:spPr/>
        <p:txBody>
          <a:bodyPr/>
          <a:lstStyle/>
          <a:p>
            <a:r>
              <a:rPr lang="en-IN" dirty="0"/>
              <a:t>22-02-2025</a:t>
            </a:r>
          </a:p>
        </p:txBody>
      </p:sp>
      <p:sp>
        <p:nvSpPr>
          <p:cNvPr id="5" name="Slide Number Placeholder 4">
            <a:extLst>
              <a:ext uri="{FF2B5EF4-FFF2-40B4-BE49-F238E27FC236}">
                <a16:creationId xmlns:a16="http://schemas.microsoft.com/office/drawing/2014/main" id="{13BA35EC-7489-3A13-4C89-26956CEDC75C}"/>
              </a:ext>
            </a:extLst>
          </p:cNvPr>
          <p:cNvSpPr>
            <a:spLocks noGrp="1"/>
          </p:cNvSpPr>
          <p:nvPr>
            <p:ph type="sldNum" sz="quarter" idx="12"/>
          </p:nvPr>
        </p:nvSpPr>
        <p:spPr/>
        <p:txBody>
          <a:bodyPr/>
          <a:lstStyle/>
          <a:p>
            <a:fld id="{EDE9A9CF-9A6C-47EE-A396-11670FEBDDDA}" type="slidenum">
              <a:rPr lang="en-IN" smtClean="0"/>
              <a:t>6</a:t>
            </a:fld>
            <a:endParaRPr lang="en-IN" dirty="0"/>
          </a:p>
        </p:txBody>
      </p:sp>
      <p:pic>
        <p:nvPicPr>
          <p:cNvPr id="36" name="Picture 35">
            <a:extLst>
              <a:ext uri="{FF2B5EF4-FFF2-40B4-BE49-F238E27FC236}">
                <a16:creationId xmlns:a16="http://schemas.microsoft.com/office/drawing/2014/main" id="{0EAF6595-559C-43E5-DB7C-A7B6BF16806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65926" y="1400506"/>
            <a:ext cx="626400" cy="625083"/>
          </a:xfrm>
          <a:prstGeom prst="rect">
            <a:avLst/>
          </a:prstGeom>
          <a:ln>
            <a:solidFill>
              <a:schemeClr val="tx1"/>
            </a:solidFill>
          </a:ln>
        </p:spPr>
      </p:pic>
    </p:spTree>
    <p:extLst>
      <p:ext uri="{BB962C8B-B14F-4D97-AF65-F5344CB8AC3E}">
        <p14:creationId xmlns:p14="http://schemas.microsoft.com/office/powerpoint/2010/main" val="984789145"/>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cBhvr additive="base">
                                        <p:cTn id="19" dur="500" fill="hold"/>
                                        <p:tgtEl>
                                          <p:spTgt spid="38"/>
                                        </p:tgtEl>
                                        <p:attrNameLst>
                                          <p:attrName>ppt_x</p:attrName>
                                        </p:attrNameLst>
                                      </p:cBhvr>
                                      <p:tavLst>
                                        <p:tav tm="0">
                                          <p:val>
                                            <p:strVal val="#ppt_x"/>
                                          </p:val>
                                        </p:tav>
                                        <p:tav tm="100000">
                                          <p:val>
                                            <p:strVal val="#ppt_x"/>
                                          </p:val>
                                        </p:tav>
                                      </p:tavLst>
                                    </p:anim>
                                    <p:anim calcmode="lin" valueType="num">
                                      <p:cBhvr additive="base">
                                        <p:cTn id="20"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9"/>
                                        </p:tgtEl>
                                        <p:attrNameLst>
                                          <p:attrName>style.visibility</p:attrName>
                                        </p:attrNameLst>
                                      </p:cBhvr>
                                      <p:to>
                                        <p:strVal val="visible"/>
                                      </p:to>
                                    </p:set>
                                    <p:anim calcmode="lin" valueType="num">
                                      <p:cBhvr additive="base">
                                        <p:cTn id="25" dur="500" fill="hold"/>
                                        <p:tgtEl>
                                          <p:spTgt spid="39"/>
                                        </p:tgtEl>
                                        <p:attrNameLst>
                                          <p:attrName>ppt_x</p:attrName>
                                        </p:attrNameLst>
                                      </p:cBhvr>
                                      <p:tavLst>
                                        <p:tav tm="0">
                                          <p:val>
                                            <p:strVal val="#ppt_x"/>
                                          </p:val>
                                        </p:tav>
                                        <p:tav tm="100000">
                                          <p:val>
                                            <p:strVal val="#ppt_x"/>
                                          </p:val>
                                        </p:tav>
                                      </p:tavLst>
                                    </p:anim>
                                    <p:anim calcmode="lin" valueType="num">
                                      <p:cBhvr additive="base">
                                        <p:cTn id="26"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anim calcmode="lin" valueType="num">
                                      <p:cBhvr additive="base">
                                        <p:cTn id="31" dur="500" fill="hold"/>
                                        <p:tgtEl>
                                          <p:spTgt spid="3"/>
                                        </p:tgtEl>
                                        <p:attrNameLst>
                                          <p:attrName>ppt_x</p:attrName>
                                        </p:attrNameLst>
                                      </p:cBhvr>
                                      <p:tavLst>
                                        <p:tav tm="0">
                                          <p:val>
                                            <p:strVal val="#ppt_x"/>
                                          </p:val>
                                        </p:tav>
                                        <p:tav tm="100000">
                                          <p:val>
                                            <p:strVal val="#ppt_x"/>
                                          </p:val>
                                        </p:tav>
                                      </p:tavLst>
                                    </p:anim>
                                    <p:anim calcmode="lin" valueType="num">
                                      <p:cBhvr additive="base">
                                        <p:cTn id="3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fill="hold"/>
                                        <p:tgtEl>
                                          <p:spTgt spid="6"/>
                                        </p:tgtEl>
                                        <p:attrNameLst>
                                          <p:attrName>ppt_x</p:attrName>
                                        </p:attrNameLst>
                                      </p:cBhvr>
                                      <p:tavLst>
                                        <p:tav tm="0">
                                          <p:val>
                                            <p:strVal val="#ppt_x"/>
                                          </p:val>
                                        </p:tav>
                                        <p:tav tm="100000">
                                          <p:val>
                                            <p:strVal val="#ppt_x"/>
                                          </p:val>
                                        </p:tav>
                                      </p:tavLst>
                                    </p:anim>
                                    <p:anim calcmode="lin" valueType="num">
                                      <p:cBhvr additive="base">
                                        <p:cTn id="3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3" grpId="0" animBg="1"/>
      <p:bldP spid="39" grpId="0" animBg="1"/>
      <p:bldP spid="38" grpId="0" animBg="1"/>
      <p:bldP spid="9" grpId="0" animBg="1"/>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BC8920-6643-59E2-04AB-C5D80EE918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E78C40-0849-2986-1136-75080FCACA3E}"/>
              </a:ext>
            </a:extLst>
          </p:cNvPr>
          <p:cNvSpPr>
            <a:spLocks noGrp="1"/>
          </p:cNvSpPr>
          <p:nvPr>
            <p:ph type="title"/>
          </p:nvPr>
        </p:nvSpPr>
        <p:spPr>
          <a:xfrm>
            <a:off x="541020" y="486633"/>
            <a:ext cx="11109960" cy="756951"/>
          </a:xfrm>
          <a:solidFill>
            <a:schemeClr val="tx1"/>
          </a:solidFill>
        </p:spPr>
        <p:txBody>
          <a:bodyPr anchor="ctr">
            <a:normAutofit/>
          </a:bodyPr>
          <a:lstStyle/>
          <a:p>
            <a:r>
              <a:rPr lang="en-US"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Success Criteria</a:t>
            </a:r>
            <a:endParaRPr lang="en-IN"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895A9BD4-D975-9AD0-ADCF-3A627D4F7CC5}"/>
              </a:ext>
            </a:extLst>
          </p:cNvPr>
          <p:cNvSpPr>
            <a:spLocks noGrp="1"/>
          </p:cNvSpPr>
          <p:nvPr>
            <p:ph type="dt" sz="half" idx="10"/>
          </p:nvPr>
        </p:nvSpPr>
        <p:spPr/>
        <p:txBody>
          <a:bodyPr/>
          <a:lstStyle/>
          <a:p>
            <a:r>
              <a:rPr lang="en-IN" dirty="0"/>
              <a:t>22-02-2025</a:t>
            </a:r>
          </a:p>
        </p:txBody>
      </p:sp>
      <p:sp>
        <p:nvSpPr>
          <p:cNvPr id="5" name="Slide Number Placeholder 4">
            <a:extLst>
              <a:ext uri="{FF2B5EF4-FFF2-40B4-BE49-F238E27FC236}">
                <a16:creationId xmlns:a16="http://schemas.microsoft.com/office/drawing/2014/main" id="{363D1663-27EF-CD9C-85B2-F6D58A667DA0}"/>
              </a:ext>
            </a:extLst>
          </p:cNvPr>
          <p:cNvSpPr>
            <a:spLocks noGrp="1"/>
          </p:cNvSpPr>
          <p:nvPr>
            <p:ph type="sldNum" sz="quarter" idx="12"/>
          </p:nvPr>
        </p:nvSpPr>
        <p:spPr/>
        <p:txBody>
          <a:bodyPr/>
          <a:lstStyle/>
          <a:p>
            <a:fld id="{EDE9A9CF-9A6C-47EE-A396-11670FEBDDDA}" type="slidenum">
              <a:rPr lang="en-IN" smtClean="0"/>
              <a:t>7</a:t>
            </a:fld>
            <a:endParaRPr lang="en-IN"/>
          </a:p>
        </p:txBody>
      </p:sp>
      <p:graphicFrame>
        <p:nvGraphicFramePr>
          <p:cNvPr id="3" name="Diagram 2">
            <a:extLst>
              <a:ext uri="{FF2B5EF4-FFF2-40B4-BE49-F238E27FC236}">
                <a16:creationId xmlns:a16="http://schemas.microsoft.com/office/drawing/2014/main" id="{BD834A30-B269-4250-E26A-0072C9A8BAAE}"/>
              </a:ext>
            </a:extLst>
          </p:cNvPr>
          <p:cNvGraphicFramePr/>
          <p:nvPr>
            <p:extLst>
              <p:ext uri="{D42A27DB-BD31-4B8C-83A1-F6EECF244321}">
                <p14:modId xmlns:p14="http://schemas.microsoft.com/office/powerpoint/2010/main" val="1694920974"/>
              </p:ext>
            </p:extLst>
          </p:nvPr>
        </p:nvGraphicFramePr>
        <p:xfrm>
          <a:off x="2050288" y="1302808"/>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Speech Bubble: Rectangle with Corners Rounded 7">
            <a:extLst>
              <a:ext uri="{FF2B5EF4-FFF2-40B4-BE49-F238E27FC236}">
                <a16:creationId xmlns:a16="http://schemas.microsoft.com/office/drawing/2014/main" id="{D724A4E3-3D43-A239-0586-8523FD3D0AE0}"/>
              </a:ext>
            </a:extLst>
          </p:cNvPr>
          <p:cNvSpPr/>
          <p:nvPr/>
        </p:nvSpPr>
        <p:spPr>
          <a:xfrm>
            <a:off x="9372600" y="1389887"/>
            <a:ext cx="2176272" cy="923545"/>
          </a:xfrm>
          <a:prstGeom prst="wedgeRoundRectCallout">
            <a:avLst>
              <a:gd name="adj1" fmla="val -152346"/>
              <a:gd name="adj2" fmla="val -35500"/>
              <a:gd name="adj3" fmla="val 16667"/>
            </a:avLst>
          </a:prstGeom>
        </p:spPr>
        <p:style>
          <a:lnRef idx="2">
            <a:schemeClr val="accent1">
              <a:shade val="15000"/>
            </a:schemeClr>
          </a:lnRef>
          <a:fillRef idx="1003">
            <a:schemeClr val="lt2"/>
          </a:fillRef>
          <a:effectRef idx="0">
            <a:schemeClr val="accent1"/>
          </a:effectRef>
          <a:fontRef idx="minor">
            <a:schemeClr val="lt1"/>
          </a:fontRef>
        </p:style>
        <p:txBody>
          <a:bodyPr rtlCol="0" anchor="ctr"/>
          <a:lstStyle/>
          <a:p>
            <a:pPr algn="ctr"/>
            <a:r>
              <a:rPr lang="en-US" sz="12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Automate repetitive tasks related to Trutime updates, leave applications, and timesheet submissions</a:t>
            </a:r>
            <a:endParaRPr lang="en-IN" sz="1200" dirty="0">
              <a:ln w="0"/>
              <a:solidFill>
                <a:schemeClr val="tx1"/>
              </a:solidFill>
              <a:effectLst>
                <a:outerShdw blurRad="38100" dist="19050" dir="2700000" algn="tl" rotWithShape="0">
                  <a:schemeClr val="dk1">
                    <a:alpha val="40000"/>
                  </a:schemeClr>
                </a:outerShdw>
              </a:effectLst>
            </a:endParaRPr>
          </a:p>
        </p:txBody>
      </p:sp>
      <p:sp>
        <p:nvSpPr>
          <p:cNvPr id="9" name="Speech Bubble: Rectangle with Corners Rounded 8">
            <a:extLst>
              <a:ext uri="{FF2B5EF4-FFF2-40B4-BE49-F238E27FC236}">
                <a16:creationId xmlns:a16="http://schemas.microsoft.com/office/drawing/2014/main" id="{0C2C12C4-FEE5-F16C-4FF4-C6BCE3F358BC}"/>
              </a:ext>
            </a:extLst>
          </p:cNvPr>
          <p:cNvSpPr/>
          <p:nvPr/>
        </p:nvSpPr>
        <p:spPr>
          <a:xfrm>
            <a:off x="9372600" y="3224783"/>
            <a:ext cx="2176272" cy="923545"/>
          </a:xfrm>
          <a:prstGeom prst="wedgeRoundRectCallout">
            <a:avLst>
              <a:gd name="adj1" fmla="val -64951"/>
              <a:gd name="adj2" fmla="val -81045"/>
              <a:gd name="adj3" fmla="val 16667"/>
            </a:avLst>
          </a:prstGeom>
        </p:spPr>
        <p:style>
          <a:lnRef idx="2">
            <a:schemeClr val="accent1">
              <a:shade val="15000"/>
            </a:schemeClr>
          </a:lnRef>
          <a:fillRef idx="1003">
            <a:schemeClr val="lt2"/>
          </a:fillRef>
          <a:effectRef idx="0">
            <a:schemeClr val="accent1"/>
          </a:effectRef>
          <a:fontRef idx="minor">
            <a:schemeClr val="lt1"/>
          </a:fontRef>
        </p:style>
        <p:txBody>
          <a:bodyPr rtlCol="0" anchor="ctr"/>
          <a:lstStyle/>
          <a:p>
            <a:pPr algn="ctr"/>
            <a:r>
              <a:rPr lang="en-US" sz="12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Ensure data integrity with real-time updates and synchronization across all related systems</a:t>
            </a:r>
            <a:endParaRPr lang="en-IN" sz="1200" dirty="0">
              <a:ln w="0"/>
              <a:solidFill>
                <a:schemeClr val="tx1"/>
              </a:solidFill>
              <a:effectLst>
                <a:outerShdw blurRad="38100" dist="19050" dir="2700000" algn="tl" rotWithShape="0">
                  <a:schemeClr val="dk1">
                    <a:alpha val="40000"/>
                  </a:schemeClr>
                </a:outerShdw>
              </a:effectLst>
            </a:endParaRPr>
          </a:p>
        </p:txBody>
      </p:sp>
      <p:sp>
        <p:nvSpPr>
          <p:cNvPr id="11" name="Speech Bubble: Rectangle with Corners Rounded 10">
            <a:extLst>
              <a:ext uri="{FF2B5EF4-FFF2-40B4-BE49-F238E27FC236}">
                <a16:creationId xmlns:a16="http://schemas.microsoft.com/office/drawing/2014/main" id="{9C38E61F-3E69-21A4-B8AC-5CDA3A926720}"/>
              </a:ext>
            </a:extLst>
          </p:cNvPr>
          <p:cNvSpPr/>
          <p:nvPr/>
        </p:nvSpPr>
        <p:spPr>
          <a:xfrm>
            <a:off x="9372600" y="5059679"/>
            <a:ext cx="2176272" cy="923545"/>
          </a:xfrm>
          <a:prstGeom prst="wedgeRoundRectCallout">
            <a:avLst>
              <a:gd name="adj1" fmla="val -65371"/>
              <a:gd name="adj2" fmla="val -70154"/>
              <a:gd name="adj3" fmla="val 16667"/>
            </a:avLst>
          </a:prstGeom>
        </p:spPr>
        <p:style>
          <a:lnRef idx="2">
            <a:schemeClr val="accent1">
              <a:shade val="15000"/>
            </a:schemeClr>
          </a:lnRef>
          <a:fillRef idx="1003">
            <a:schemeClr val="lt2"/>
          </a:fillRef>
          <a:effectRef idx="0">
            <a:schemeClr val="accent1"/>
          </a:effectRef>
          <a:fontRef idx="minor">
            <a:schemeClr val="lt1"/>
          </a:fontRef>
        </p:style>
        <p:txBody>
          <a:bodyPr rtlCol="0" anchor="ctr"/>
          <a:lstStyle/>
          <a:p>
            <a:pPr algn="ctr"/>
            <a:r>
              <a:rPr lang="en-US" sz="12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Reduce processing time for leave requests and timesheet approvals by 60%</a:t>
            </a:r>
            <a:endParaRPr lang="en-IN" sz="1200" dirty="0">
              <a:ln w="0"/>
              <a:solidFill>
                <a:schemeClr val="tx1"/>
              </a:solidFill>
              <a:effectLst>
                <a:outerShdw blurRad="38100" dist="19050" dir="2700000" algn="tl" rotWithShape="0">
                  <a:schemeClr val="dk1">
                    <a:alpha val="40000"/>
                  </a:schemeClr>
                </a:outerShdw>
              </a:effectLst>
            </a:endParaRPr>
          </a:p>
        </p:txBody>
      </p:sp>
      <p:sp>
        <p:nvSpPr>
          <p:cNvPr id="12" name="Speech Bubble: Rectangle with Corners Rounded 11">
            <a:extLst>
              <a:ext uri="{FF2B5EF4-FFF2-40B4-BE49-F238E27FC236}">
                <a16:creationId xmlns:a16="http://schemas.microsoft.com/office/drawing/2014/main" id="{EB421B4C-B894-30A8-F72B-5B2AB1EBEDE8}"/>
              </a:ext>
            </a:extLst>
          </p:cNvPr>
          <p:cNvSpPr/>
          <p:nvPr/>
        </p:nvSpPr>
        <p:spPr>
          <a:xfrm>
            <a:off x="582168" y="5059679"/>
            <a:ext cx="2176272" cy="923545"/>
          </a:xfrm>
          <a:prstGeom prst="wedgeRoundRectCallout">
            <a:avLst>
              <a:gd name="adj1" fmla="val 157318"/>
              <a:gd name="adj2" fmla="val 103114"/>
              <a:gd name="adj3" fmla="val 16667"/>
            </a:avLst>
          </a:prstGeom>
        </p:spPr>
        <p:style>
          <a:lnRef idx="2">
            <a:schemeClr val="accent1">
              <a:shade val="15000"/>
            </a:schemeClr>
          </a:lnRef>
          <a:fillRef idx="1003">
            <a:schemeClr val="lt2"/>
          </a:fillRef>
          <a:effectRef idx="0">
            <a:schemeClr val="accent1"/>
          </a:effectRef>
          <a:fontRef idx="minor">
            <a:schemeClr val="lt1"/>
          </a:fontRef>
        </p:style>
        <p:txBody>
          <a:bodyPr rtlCol="0" anchor="ctr"/>
          <a:lstStyle/>
          <a:p>
            <a:pPr algn="ctr"/>
            <a:r>
              <a:rPr lang="en-US" sz="12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Enable the generation of automated reports for Trutime, leave balances, and timesheets, eliminating manual report preparation</a:t>
            </a:r>
            <a:endParaRPr lang="en-IN" sz="1200" dirty="0">
              <a:ln w="0"/>
              <a:solidFill>
                <a:schemeClr val="tx1"/>
              </a:solidFill>
              <a:effectLst>
                <a:outerShdw blurRad="38100" dist="19050" dir="2700000" algn="tl" rotWithShape="0">
                  <a:schemeClr val="dk1">
                    <a:alpha val="40000"/>
                  </a:schemeClr>
                </a:outerShdw>
              </a:effectLst>
            </a:endParaRPr>
          </a:p>
        </p:txBody>
      </p:sp>
      <p:sp>
        <p:nvSpPr>
          <p:cNvPr id="13" name="Speech Bubble: Rectangle with Corners Rounded 12">
            <a:extLst>
              <a:ext uri="{FF2B5EF4-FFF2-40B4-BE49-F238E27FC236}">
                <a16:creationId xmlns:a16="http://schemas.microsoft.com/office/drawing/2014/main" id="{07AB6107-AF8A-1293-D8A5-F2D54D0E0792}"/>
              </a:ext>
            </a:extLst>
          </p:cNvPr>
          <p:cNvSpPr/>
          <p:nvPr/>
        </p:nvSpPr>
        <p:spPr>
          <a:xfrm>
            <a:off x="582168" y="3224782"/>
            <a:ext cx="2176272" cy="923545"/>
          </a:xfrm>
          <a:prstGeom prst="wedgeRoundRectCallout">
            <a:avLst>
              <a:gd name="adj1" fmla="val 69503"/>
              <a:gd name="adj2" fmla="val 127866"/>
              <a:gd name="adj3" fmla="val 16667"/>
            </a:avLst>
          </a:prstGeom>
        </p:spPr>
        <p:style>
          <a:lnRef idx="2">
            <a:schemeClr val="accent1">
              <a:shade val="15000"/>
            </a:schemeClr>
          </a:lnRef>
          <a:fillRef idx="1003">
            <a:schemeClr val="lt2"/>
          </a:fillRef>
          <a:effectRef idx="0">
            <a:schemeClr val="accent1"/>
          </a:effectRef>
          <a:fontRef idx="minor">
            <a:schemeClr val="lt1"/>
          </a:fontRef>
        </p:style>
        <p:txBody>
          <a:bodyPr rtlCol="0" anchor="ctr"/>
          <a:lstStyle/>
          <a:p>
            <a:pPr algn="ctr"/>
            <a:r>
              <a:rPr lang="en-US" sz="12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Achieve full compliance with data protection regulations and company policies within 7 months</a:t>
            </a:r>
            <a:endParaRPr lang="en-IN" sz="1200" dirty="0">
              <a:ln w="0"/>
              <a:solidFill>
                <a:schemeClr val="tx1"/>
              </a:solidFill>
              <a:effectLst>
                <a:outerShdw blurRad="38100" dist="19050" dir="2700000" algn="tl" rotWithShape="0">
                  <a:schemeClr val="dk1">
                    <a:alpha val="40000"/>
                  </a:schemeClr>
                </a:outerShdw>
              </a:effectLst>
            </a:endParaRPr>
          </a:p>
        </p:txBody>
      </p:sp>
      <p:sp>
        <p:nvSpPr>
          <p:cNvPr id="14" name="Speech Bubble: Rectangle with Corners Rounded 13">
            <a:extLst>
              <a:ext uri="{FF2B5EF4-FFF2-40B4-BE49-F238E27FC236}">
                <a16:creationId xmlns:a16="http://schemas.microsoft.com/office/drawing/2014/main" id="{A6DD43A5-5F1F-295A-3339-3AFB2CB4224F}"/>
              </a:ext>
            </a:extLst>
          </p:cNvPr>
          <p:cNvSpPr/>
          <p:nvPr/>
        </p:nvSpPr>
        <p:spPr>
          <a:xfrm>
            <a:off x="582168" y="1383789"/>
            <a:ext cx="2176272" cy="923545"/>
          </a:xfrm>
          <a:prstGeom prst="wedgeRoundRectCallout">
            <a:avLst>
              <a:gd name="adj1" fmla="val 69503"/>
              <a:gd name="adj2" fmla="val 89253"/>
              <a:gd name="adj3" fmla="val 16667"/>
            </a:avLst>
          </a:prstGeom>
        </p:spPr>
        <p:style>
          <a:lnRef idx="2">
            <a:schemeClr val="accent1">
              <a:shade val="15000"/>
            </a:schemeClr>
          </a:lnRef>
          <a:fillRef idx="1003">
            <a:schemeClr val="lt2"/>
          </a:fillRef>
          <a:effectRef idx="0">
            <a:schemeClr val="accent1"/>
          </a:effectRef>
          <a:fontRef idx="minor">
            <a:schemeClr val="lt1"/>
          </a:fontRef>
        </p:style>
        <p:txBody>
          <a:bodyPr rtlCol="0" anchor="ctr"/>
          <a:lstStyle/>
          <a:p>
            <a:pPr algn="ctr"/>
            <a:r>
              <a:rPr lang="en-US" sz="12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Ensure smooth data flow and eliminate data silos by integrating with related systems</a:t>
            </a:r>
            <a:endParaRPr lang="en-IN" sz="12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50489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3" grpId="0">
        <p:bldAsOne/>
      </p:bldGraphic>
      <p:bldP spid="8" grpId="0" animBg="1"/>
      <p:bldP spid="9"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C4C4C4-8D11-39B9-BB81-09672B9D5C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98BDCF-13BB-979C-B3EF-8C76BFC7577D}"/>
              </a:ext>
            </a:extLst>
          </p:cNvPr>
          <p:cNvSpPr>
            <a:spLocks noGrp="1"/>
          </p:cNvSpPr>
          <p:nvPr>
            <p:ph type="title"/>
          </p:nvPr>
        </p:nvSpPr>
        <p:spPr>
          <a:xfrm>
            <a:off x="541020" y="486633"/>
            <a:ext cx="11109960" cy="756951"/>
          </a:xfrm>
          <a:solidFill>
            <a:schemeClr val="tx1"/>
          </a:solidFill>
        </p:spPr>
        <p:txBody>
          <a:bodyPr anchor="ctr">
            <a:normAutofit/>
          </a:bodyPr>
          <a:lstStyle/>
          <a:p>
            <a:r>
              <a:rPr lang="en-US"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Methods/Approach (1/2)</a:t>
            </a:r>
            <a:endParaRPr lang="en-IN"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4E385524-35DB-7A23-BB08-73353F84013F}"/>
              </a:ext>
            </a:extLst>
          </p:cNvPr>
          <p:cNvSpPr>
            <a:spLocks noGrp="1"/>
          </p:cNvSpPr>
          <p:nvPr>
            <p:ph type="dt" sz="half" idx="10"/>
          </p:nvPr>
        </p:nvSpPr>
        <p:spPr/>
        <p:txBody>
          <a:bodyPr/>
          <a:lstStyle/>
          <a:p>
            <a:r>
              <a:rPr lang="en-IN"/>
              <a:t>22-02-2025</a:t>
            </a:r>
          </a:p>
        </p:txBody>
      </p:sp>
      <p:sp>
        <p:nvSpPr>
          <p:cNvPr id="5" name="Slide Number Placeholder 4">
            <a:extLst>
              <a:ext uri="{FF2B5EF4-FFF2-40B4-BE49-F238E27FC236}">
                <a16:creationId xmlns:a16="http://schemas.microsoft.com/office/drawing/2014/main" id="{49531A28-8ACB-FC64-4AA9-1FDDCFA388B9}"/>
              </a:ext>
            </a:extLst>
          </p:cNvPr>
          <p:cNvSpPr>
            <a:spLocks noGrp="1"/>
          </p:cNvSpPr>
          <p:nvPr>
            <p:ph type="sldNum" sz="quarter" idx="12"/>
          </p:nvPr>
        </p:nvSpPr>
        <p:spPr/>
        <p:txBody>
          <a:bodyPr/>
          <a:lstStyle/>
          <a:p>
            <a:fld id="{EDE9A9CF-9A6C-47EE-A396-11670FEBDDDA}" type="slidenum">
              <a:rPr lang="en-IN" smtClean="0"/>
              <a:t>8</a:t>
            </a:fld>
            <a:endParaRPr lang="en-IN"/>
          </a:p>
        </p:txBody>
      </p:sp>
      <p:grpSp>
        <p:nvGrpSpPr>
          <p:cNvPr id="26" name="Group 25">
            <a:extLst>
              <a:ext uri="{FF2B5EF4-FFF2-40B4-BE49-F238E27FC236}">
                <a16:creationId xmlns:a16="http://schemas.microsoft.com/office/drawing/2014/main" id="{3EB21677-47EE-D388-86B2-7FFAC3B01924}"/>
              </a:ext>
            </a:extLst>
          </p:cNvPr>
          <p:cNvGrpSpPr/>
          <p:nvPr/>
        </p:nvGrpSpPr>
        <p:grpSpPr>
          <a:xfrm>
            <a:off x="541020" y="1340993"/>
            <a:ext cx="11109960" cy="5015356"/>
            <a:chOff x="541020" y="1340993"/>
            <a:chExt cx="11109960" cy="5015356"/>
          </a:xfrm>
        </p:grpSpPr>
        <p:sp>
          <p:nvSpPr>
            <p:cNvPr id="27" name="Freeform: Shape 26">
              <a:extLst>
                <a:ext uri="{FF2B5EF4-FFF2-40B4-BE49-F238E27FC236}">
                  <a16:creationId xmlns:a16="http://schemas.microsoft.com/office/drawing/2014/main" id="{8F172958-E124-8FC5-FFD3-3393F51E158F}"/>
                </a:ext>
              </a:extLst>
            </p:cNvPr>
            <p:cNvSpPr/>
            <p:nvPr/>
          </p:nvSpPr>
          <p:spPr>
            <a:xfrm>
              <a:off x="541020" y="1340993"/>
              <a:ext cx="11109960" cy="1567299"/>
            </a:xfrm>
            <a:custGeom>
              <a:avLst/>
              <a:gdLst>
                <a:gd name="connsiteX0" fmla="*/ 0 w 11109960"/>
                <a:gd name="connsiteY0" fmla="*/ 156730 h 1567299"/>
                <a:gd name="connsiteX1" fmla="*/ 156730 w 11109960"/>
                <a:gd name="connsiteY1" fmla="*/ 0 h 1567299"/>
                <a:gd name="connsiteX2" fmla="*/ 10953230 w 11109960"/>
                <a:gd name="connsiteY2" fmla="*/ 0 h 1567299"/>
                <a:gd name="connsiteX3" fmla="*/ 11109960 w 11109960"/>
                <a:gd name="connsiteY3" fmla="*/ 156730 h 1567299"/>
                <a:gd name="connsiteX4" fmla="*/ 11109960 w 11109960"/>
                <a:gd name="connsiteY4" fmla="*/ 1410569 h 1567299"/>
                <a:gd name="connsiteX5" fmla="*/ 10953230 w 11109960"/>
                <a:gd name="connsiteY5" fmla="*/ 1567299 h 1567299"/>
                <a:gd name="connsiteX6" fmla="*/ 156730 w 11109960"/>
                <a:gd name="connsiteY6" fmla="*/ 1567299 h 1567299"/>
                <a:gd name="connsiteX7" fmla="*/ 0 w 11109960"/>
                <a:gd name="connsiteY7" fmla="*/ 1410569 h 1567299"/>
                <a:gd name="connsiteX8" fmla="*/ 0 w 11109960"/>
                <a:gd name="connsiteY8" fmla="*/ 156730 h 1567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109960" h="1567299">
                  <a:moveTo>
                    <a:pt x="0" y="156730"/>
                  </a:moveTo>
                  <a:cubicBezTo>
                    <a:pt x="0" y="70170"/>
                    <a:pt x="70170" y="0"/>
                    <a:pt x="156730" y="0"/>
                  </a:cubicBezTo>
                  <a:lnTo>
                    <a:pt x="10953230" y="0"/>
                  </a:lnTo>
                  <a:cubicBezTo>
                    <a:pt x="11039790" y="0"/>
                    <a:pt x="11109960" y="70170"/>
                    <a:pt x="11109960" y="156730"/>
                  </a:cubicBezTo>
                  <a:lnTo>
                    <a:pt x="11109960" y="1410569"/>
                  </a:lnTo>
                  <a:cubicBezTo>
                    <a:pt x="11109960" y="1497129"/>
                    <a:pt x="11039790" y="1567299"/>
                    <a:pt x="10953230" y="1567299"/>
                  </a:cubicBezTo>
                  <a:lnTo>
                    <a:pt x="156730" y="1567299"/>
                  </a:lnTo>
                  <a:cubicBezTo>
                    <a:pt x="70170" y="1567299"/>
                    <a:pt x="0" y="1497129"/>
                    <a:pt x="0" y="1410569"/>
                  </a:cubicBezTo>
                  <a:lnTo>
                    <a:pt x="0" y="156730"/>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3">
                <a:shade val="50000"/>
                <a:hueOff val="0"/>
                <a:satOff val="0"/>
                <a:lumOff val="0"/>
                <a:alphaOff val="0"/>
              </a:schemeClr>
            </a:fillRef>
            <a:effectRef idx="2">
              <a:schemeClr val="accent3">
                <a:shade val="50000"/>
                <a:hueOff val="0"/>
                <a:satOff val="0"/>
                <a:lumOff val="0"/>
                <a:alphaOff val="0"/>
              </a:schemeClr>
            </a:effectRef>
            <a:fontRef idx="minor">
              <a:schemeClr val="lt1"/>
            </a:fontRef>
          </p:style>
          <p:txBody>
            <a:bodyPr spcFirstLastPara="0" vert="horz" wrap="square" lIns="2447301" tIns="68580" rIns="68581" bIns="68580" numCol="1" spcCol="1270" anchor="ctr" anchorCtr="0">
              <a:noAutofit/>
            </a:bodyPr>
            <a:lstStyle/>
            <a:p>
              <a:pPr marL="0" lvl="0" indent="0" algn="l" defTabSz="800100">
                <a:lnSpc>
                  <a:spcPct val="90000"/>
                </a:lnSpc>
                <a:spcBef>
                  <a:spcPct val="0"/>
                </a:spcBef>
                <a:spcAft>
                  <a:spcPct val="35000"/>
                </a:spcAft>
                <a:buNone/>
              </a:pPr>
              <a:endParaRPr lang="en-IN" sz="1430" kern="1200" dirty="0">
                <a:latin typeface="Arial" panose="020B0604020202020204" pitchFamily="34" charset="0"/>
                <a:cs typeface="Arial" panose="020B0604020202020204" pitchFamily="34" charset="0"/>
              </a:endParaRPr>
            </a:p>
          </p:txBody>
        </p:sp>
        <p:sp>
          <p:nvSpPr>
            <p:cNvPr id="28" name="Rectangle: Rounded Corners 27">
              <a:extLst>
                <a:ext uri="{FF2B5EF4-FFF2-40B4-BE49-F238E27FC236}">
                  <a16:creationId xmlns:a16="http://schemas.microsoft.com/office/drawing/2014/main" id="{86F8D02A-CE25-04FE-8211-739898D22473}"/>
                </a:ext>
              </a:extLst>
            </p:cNvPr>
            <p:cNvSpPr/>
            <p:nvPr/>
          </p:nvSpPr>
          <p:spPr>
            <a:xfrm>
              <a:off x="687484" y="1497722"/>
              <a:ext cx="1229028" cy="1253839"/>
            </a:xfrm>
            <a:prstGeom prst="roundRect">
              <a:avLst>
                <a:gd name="adj" fmla="val 10000"/>
              </a:avLst>
            </a:prstGeom>
            <a:blipFill>
              <a:blip r:embed="rId3">
                <a:extLst>
                  <a:ext uri="{28A0092B-C50C-407E-A947-70E740481C1C}">
                    <a14:useLocalDpi xmlns:a14="http://schemas.microsoft.com/office/drawing/2010/main" val="0"/>
                  </a:ext>
                </a:extLst>
              </a:blip>
              <a:srcRect/>
              <a:stretch>
                <a:fillRect t="-3000" b="-3000"/>
              </a:stretch>
            </a:blipFill>
            <a:scene3d>
              <a:camera prst="orthographicFront"/>
              <a:lightRig rig="threePt" dir="t">
                <a:rot lat="0" lon="0" rev="7500000"/>
              </a:lightRig>
            </a:scene3d>
            <a:sp3d z="152400" extrusionH="63500" prstMaterial="matte">
              <a:bevelT w="50800" h="19050" prst="relaxedInset"/>
              <a:contourClr>
                <a:schemeClr val="bg1"/>
              </a:contourClr>
            </a:sp3d>
          </p:spPr>
          <p:style>
            <a:lnRef idx="0">
              <a:schemeClr val="lt1">
                <a:hueOff val="0"/>
                <a:satOff val="0"/>
                <a:lumOff val="0"/>
                <a:alphaOff val="0"/>
              </a:schemeClr>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txBody>
            <a:bodyPr/>
            <a:lstStyle/>
            <a:p>
              <a:endParaRPr lang="en-IN" dirty="0"/>
            </a:p>
          </p:txBody>
        </p:sp>
        <p:sp>
          <p:nvSpPr>
            <p:cNvPr id="29" name="Freeform: Shape 28">
              <a:extLst>
                <a:ext uri="{FF2B5EF4-FFF2-40B4-BE49-F238E27FC236}">
                  <a16:creationId xmlns:a16="http://schemas.microsoft.com/office/drawing/2014/main" id="{7CD57448-67B1-7257-C9D4-5633AE4A5FBB}"/>
                </a:ext>
              </a:extLst>
            </p:cNvPr>
            <p:cNvSpPr/>
            <p:nvPr/>
          </p:nvSpPr>
          <p:spPr>
            <a:xfrm>
              <a:off x="541020" y="3065021"/>
              <a:ext cx="11109960" cy="1567299"/>
            </a:xfrm>
            <a:custGeom>
              <a:avLst/>
              <a:gdLst>
                <a:gd name="connsiteX0" fmla="*/ 0 w 11109960"/>
                <a:gd name="connsiteY0" fmla="*/ 156730 h 1567299"/>
                <a:gd name="connsiteX1" fmla="*/ 156730 w 11109960"/>
                <a:gd name="connsiteY1" fmla="*/ 0 h 1567299"/>
                <a:gd name="connsiteX2" fmla="*/ 10953230 w 11109960"/>
                <a:gd name="connsiteY2" fmla="*/ 0 h 1567299"/>
                <a:gd name="connsiteX3" fmla="*/ 11109960 w 11109960"/>
                <a:gd name="connsiteY3" fmla="*/ 156730 h 1567299"/>
                <a:gd name="connsiteX4" fmla="*/ 11109960 w 11109960"/>
                <a:gd name="connsiteY4" fmla="*/ 1410569 h 1567299"/>
                <a:gd name="connsiteX5" fmla="*/ 10953230 w 11109960"/>
                <a:gd name="connsiteY5" fmla="*/ 1567299 h 1567299"/>
                <a:gd name="connsiteX6" fmla="*/ 156730 w 11109960"/>
                <a:gd name="connsiteY6" fmla="*/ 1567299 h 1567299"/>
                <a:gd name="connsiteX7" fmla="*/ 0 w 11109960"/>
                <a:gd name="connsiteY7" fmla="*/ 1410569 h 1567299"/>
                <a:gd name="connsiteX8" fmla="*/ 0 w 11109960"/>
                <a:gd name="connsiteY8" fmla="*/ 156730 h 1567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109960" h="1567299">
                  <a:moveTo>
                    <a:pt x="0" y="156730"/>
                  </a:moveTo>
                  <a:cubicBezTo>
                    <a:pt x="0" y="70170"/>
                    <a:pt x="70170" y="0"/>
                    <a:pt x="156730" y="0"/>
                  </a:cubicBezTo>
                  <a:lnTo>
                    <a:pt x="10953230" y="0"/>
                  </a:lnTo>
                  <a:cubicBezTo>
                    <a:pt x="11039790" y="0"/>
                    <a:pt x="11109960" y="70170"/>
                    <a:pt x="11109960" y="156730"/>
                  </a:cubicBezTo>
                  <a:lnTo>
                    <a:pt x="11109960" y="1410569"/>
                  </a:lnTo>
                  <a:cubicBezTo>
                    <a:pt x="11109960" y="1497129"/>
                    <a:pt x="11039790" y="1567299"/>
                    <a:pt x="10953230" y="1567299"/>
                  </a:cubicBezTo>
                  <a:lnTo>
                    <a:pt x="156730" y="1567299"/>
                  </a:lnTo>
                  <a:cubicBezTo>
                    <a:pt x="70170" y="1567299"/>
                    <a:pt x="0" y="1497129"/>
                    <a:pt x="0" y="1410569"/>
                  </a:cubicBezTo>
                  <a:lnTo>
                    <a:pt x="0" y="156730"/>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3">
                <a:shade val="50000"/>
                <a:hueOff val="0"/>
                <a:satOff val="0"/>
                <a:lumOff val="23975"/>
                <a:alphaOff val="0"/>
              </a:schemeClr>
            </a:fillRef>
            <a:effectRef idx="2">
              <a:schemeClr val="accent3">
                <a:shade val="50000"/>
                <a:hueOff val="0"/>
                <a:satOff val="0"/>
                <a:lumOff val="23975"/>
                <a:alphaOff val="0"/>
              </a:schemeClr>
            </a:effectRef>
            <a:fontRef idx="minor">
              <a:schemeClr val="lt1"/>
            </a:fontRef>
          </p:style>
          <p:txBody>
            <a:bodyPr spcFirstLastPara="0" vert="horz" wrap="square" lIns="2447301" tIns="68580" rIns="68581" bIns="68580" numCol="1" spcCol="1270" anchor="t" anchorCtr="0">
              <a:noAutofit/>
            </a:bodyPr>
            <a:lstStyle/>
            <a:p>
              <a:pPr marL="0" lvl="0" indent="0" algn="l" defTabSz="800100">
                <a:lnSpc>
                  <a:spcPct val="90000"/>
                </a:lnSpc>
                <a:spcBef>
                  <a:spcPct val="0"/>
                </a:spcBef>
                <a:spcAft>
                  <a:spcPct val="35000"/>
                </a:spcAft>
                <a:buNone/>
              </a:pPr>
              <a:endParaRPr lang="en-IN" sz="1600" kern="1200" dirty="0">
                <a:latin typeface="Arial" panose="020B0604020202020204" pitchFamily="34" charset="0"/>
                <a:cs typeface="Arial" panose="020B0604020202020204" pitchFamily="34" charset="0"/>
              </a:endParaRPr>
            </a:p>
          </p:txBody>
        </p:sp>
        <p:sp>
          <p:nvSpPr>
            <p:cNvPr id="30" name="Rectangle: Rounded Corners 29">
              <a:extLst>
                <a:ext uri="{FF2B5EF4-FFF2-40B4-BE49-F238E27FC236}">
                  <a16:creationId xmlns:a16="http://schemas.microsoft.com/office/drawing/2014/main" id="{ADC21474-AF34-0737-255F-AE7547006EC1}"/>
                </a:ext>
              </a:extLst>
            </p:cNvPr>
            <p:cNvSpPr/>
            <p:nvPr/>
          </p:nvSpPr>
          <p:spPr>
            <a:xfrm>
              <a:off x="687484" y="3221751"/>
              <a:ext cx="1229028" cy="1253839"/>
            </a:xfrm>
            <a:prstGeom prst="roundRect">
              <a:avLst>
                <a:gd name="adj" fmla="val 10000"/>
              </a:avLst>
            </a:prstGeom>
            <a:blipFill>
              <a:blip r:embed="rId4">
                <a:extLst>
                  <a:ext uri="{28A0092B-C50C-407E-A947-70E740481C1C}">
                    <a14:useLocalDpi xmlns:a14="http://schemas.microsoft.com/office/drawing/2010/main" val="0"/>
                  </a:ext>
                </a:extLst>
              </a:blip>
              <a:srcRect/>
              <a:stretch>
                <a:fillRect t="-3000" b="-3000"/>
              </a:stretch>
            </a:blipFill>
            <a:scene3d>
              <a:camera prst="orthographicFront"/>
              <a:lightRig rig="threePt" dir="t">
                <a:rot lat="0" lon="0" rev="7500000"/>
              </a:lightRig>
            </a:scene3d>
            <a:sp3d z="152400" extrusionH="63500" prstMaterial="matte">
              <a:bevelT w="50800" h="19050" prst="relaxedInset"/>
              <a:contourClr>
                <a:schemeClr val="bg1"/>
              </a:contourClr>
            </a:sp3d>
          </p:spPr>
          <p:style>
            <a:lnRef idx="0">
              <a:schemeClr val="lt1">
                <a:hueOff val="0"/>
                <a:satOff val="0"/>
                <a:lumOff val="0"/>
                <a:alphaOff val="0"/>
              </a:schemeClr>
            </a:lnRef>
            <a:fillRef idx="1">
              <a:scrgbClr r="0" g="0" b="0"/>
            </a:fillRef>
            <a:effectRef idx="0">
              <a:schemeClr val="accent3">
                <a:tint val="50000"/>
                <a:hueOff val="0"/>
                <a:satOff val="0"/>
                <a:lumOff val="-864"/>
                <a:alphaOff val="0"/>
              </a:schemeClr>
            </a:effectRef>
            <a:fontRef idx="minor">
              <a:schemeClr val="lt1">
                <a:hueOff val="0"/>
                <a:satOff val="0"/>
                <a:lumOff val="0"/>
                <a:alphaOff val="0"/>
              </a:schemeClr>
            </a:fontRef>
          </p:style>
        </p:sp>
        <p:sp>
          <p:nvSpPr>
            <p:cNvPr id="31" name="Freeform: Shape 30">
              <a:extLst>
                <a:ext uri="{FF2B5EF4-FFF2-40B4-BE49-F238E27FC236}">
                  <a16:creationId xmlns:a16="http://schemas.microsoft.com/office/drawing/2014/main" id="{A196EE10-B925-5BDC-EA36-DD96D58F44FC}"/>
                </a:ext>
              </a:extLst>
            </p:cNvPr>
            <p:cNvSpPr/>
            <p:nvPr/>
          </p:nvSpPr>
          <p:spPr>
            <a:xfrm>
              <a:off x="541020" y="4789050"/>
              <a:ext cx="11109960" cy="1567299"/>
            </a:xfrm>
            <a:custGeom>
              <a:avLst/>
              <a:gdLst>
                <a:gd name="connsiteX0" fmla="*/ 0 w 11109960"/>
                <a:gd name="connsiteY0" fmla="*/ 156730 h 1567299"/>
                <a:gd name="connsiteX1" fmla="*/ 156730 w 11109960"/>
                <a:gd name="connsiteY1" fmla="*/ 0 h 1567299"/>
                <a:gd name="connsiteX2" fmla="*/ 10953230 w 11109960"/>
                <a:gd name="connsiteY2" fmla="*/ 0 h 1567299"/>
                <a:gd name="connsiteX3" fmla="*/ 11109960 w 11109960"/>
                <a:gd name="connsiteY3" fmla="*/ 156730 h 1567299"/>
                <a:gd name="connsiteX4" fmla="*/ 11109960 w 11109960"/>
                <a:gd name="connsiteY4" fmla="*/ 1410569 h 1567299"/>
                <a:gd name="connsiteX5" fmla="*/ 10953230 w 11109960"/>
                <a:gd name="connsiteY5" fmla="*/ 1567299 h 1567299"/>
                <a:gd name="connsiteX6" fmla="*/ 156730 w 11109960"/>
                <a:gd name="connsiteY6" fmla="*/ 1567299 h 1567299"/>
                <a:gd name="connsiteX7" fmla="*/ 0 w 11109960"/>
                <a:gd name="connsiteY7" fmla="*/ 1410569 h 1567299"/>
                <a:gd name="connsiteX8" fmla="*/ 0 w 11109960"/>
                <a:gd name="connsiteY8" fmla="*/ 156730 h 1567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109960" h="1567299">
                  <a:moveTo>
                    <a:pt x="0" y="156730"/>
                  </a:moveTo>
                  <a:cubicBezTo>
                    <a:pt x="0" y="70170"/>
                    <a:pt x="70170" y="0"/>
                    <a:pt x="156730" y="0"/>
                  </a:cubicBezTo>
                  <a:lnTo>
                    <a:pt x="10953230" y="0"/>
                  </a:lnTo>
                  <a:cubicBezTo>
                    <a:pt x="11039790" y="0"/>
                    <a:pt x="11109960" y="70170"/>
                    <a:pt x="11109960" y="156730"/>
                  </a:cubicBezTo>
                  <a:lnTo>
                    <a:pt x="11109960" y="1410569"/>
                  </a:lnTo>
                  <a:cubicBezTo>
                    <a:pt x="11109960" y="1497129"/>
                    <a:pt x="11039790" y="1567299"/>
                    <a:pt x="10953230" y="1567299"/>
                  </a:cubicBezTo>
                  <a:lnTo>
                    <a:pt x="156730" y="1567299"/>
                  </a:lnTo>
                  <a:cubicBezTo>
                    <a:pt x="70170" y="1567299"/>
                    <a:pt x="0" y="1497129"/>
                    <a:pt x="0" y="1410569"/>
                  </a:cubicBezTo>
                  <a:lnTo>
                    <a:pt x="0" y="156730"/>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3">
                <a:shade val="50000"/>
                <a:hueOff val="0"/>
                <a:satOff val="0"/>
                <a:lumOff val="23975"/>
                <a:alphaOff val="0"/>
              </a:schemeClr>
            </a:fillRef>
            <a:effectRef idx="2">
              <a:schemeClr val="accent3">
                <a:shade val="50000"/>
                <a:hueOff val="0"/>
                <a:satOff val="0"/>
                <a:lumOff val="23975"/>
                <a:alphaOff val="0"/>
              </a:schemeClr>
            </a:effectRef>
            <a:fontRef idx="minor">
              <a:schemeClr val="lt1"/>
            </a:fontRef>
          </p:style>
          <p:txBody>
            <a:bodyPr spcFirstLastPara="0" vert="horz" wrap="square" lIns="2447301" tIns="68580" rIns="68581" bIns="68580" numCol="1" spcCol="1270" anchor="t" anchorCtr="0">
              <a:noAutofit/>
            </a:bodyPr>
            <a:lstStyle/>
            <a:p>
              <a:pPr marL="0" lvl="0" indent="0" algn="l" defTabSz="800100">
                <a:lnSpc>
                  <a:spcPct val="90000"/>
                </a:lnSpc>
                <a:spcBef>
                  <a:spcPct val="0"/>
                </a:spcBef>
                <a:spcAft>
                  <a:spcPct val="35000"/>
                </a:spcAft>
                <a:buNone/>
              </a:pPr>
              <a:r>
                <a:rPr lang="en-US" sz="1360" kern="1200" dirty="0">
                  <a:latin typeface="Arial" panose="020B0604020202020204" pitchFamily="34" charset="0"/>
                  <a:cs typeface="Arial" panose="020B0604020202020204" pitchFamily="34" charset="0"/>
                </a:rPr>
                <a:t>.</a:t>
              </a:r>
              <a:endParaRPr kumimoji="0" lang="en-US" altLang="en-US" sz="1360" b="0" i="0" u="none" strike="noStrike" kern="1200" cap="none" normalizeH="0" baseline="0" dirty="0">
                <a:ln>
                  <a:noFill/>
                </a:ln>
                <a:solidFill>
                  <a:schemeClr val="bg1"/>
                </a:solidFill>
                <a:effectLst/>
                <a:latin typeface="Arial" panose="020B0604020202020204" pitchFamily="34" charset="0"/>
                <a:cs typeface="Arial" panose="020B0604020202020204" pitchFamily="34" charset="0"/>
              </a:endParaRPr>
            </a:p>
          </p:txBody>
        </p:sp>
        <p:sp>
          <p:nvSpPr>
            <p:cNvPr id="32" name="Rectangle: Rounded Corners 31">
              <a:extLst>
                <a:ext uri="{FF2B5EF4-FFF2-40B4-BE49-F238E27FC236}">
                  <a16:creationId xmlns:a16="http://schemas.microsoft.com/office/drawing/2014/main" id="{12741629-DAF5-5A50-2E14-B770186DEE09}"/>
                </a:ext>
              </a:extLst>
            </p:cNvPr>
            <p:cNvSpPr/>
            <p:nvPr/>
          </p:nvSpPr>
          <p:spPr>
            <a:xfrm>
              <a:off x="687484" y="4945780"/>
              <a:ext cx="1229028" cy="1253839"/>
            </a:xfrm>
            <a:prstGeom prst="roundRect">
              <a:avLst>
                <a:gd name="adj" fmla="val 10000"/>
              </a:avLst>
            </a:prstGeom>
            <a:blipFill>
              <a:blip r:embed="rId5">
                <a:extLst>
                  <a:ext uri="{28A0092B-C50C-407E-A947-70E740481C1C}">
                    <a14:useLocalDpi xmlns:a14="http://schemas.microsoft.com/office/drawing/2010/main" val="0"/>
                  </a:ext>
                </a:extLst>
              </a:blip>
              <a:srcRect/>
              <a:stretch>
                <a:fillRect l="-21000" r="-21000"/>
              </a:stretch>
            </a:blipFill>
            <a:scene3d>
              <a:camera prst="orthographicFront"/>
              <a:lightRig rig="threePt" dir="t">
                <a:rot lat="0" lon="0" rev="7500000"/>
              </a:lightRig>
            </a:scene3d>
            <a:sp3d z="152400" extrusionH="63500" prstMaterial="matte">
              <a:bevelT w="50800" h="19050" prst="relaxedInset"/>
              <a:contourClr>
                <a:schemeClr val="bg1"/>
              </a:contourClr>
            </a:sp3d>
          </p:spPr>
          <p:style>
            <a:lnRef idx="0">
              <a:schemeClr val="lt1">
                <a:hueOff val="0"/>
                <a:satOff val="0"/>
                <a:lumOff val="0"/>
                <a:alphaOff val="0"/>
              </a:schemeClr>
            </a:lnRef>
            <a:fillRef idx="1">
              <a:scrgbClr r="0" g="0" b="0"/>
            </a:fillRef>
            <a:effectRef idx="0">
              <a:schemeClr val="accent3">
                <a:tint val="50000"/>
                <a:hueOff val="0"/>
                <a:satOff val="0"/>
                <a:lumOff val="-1728"/>
                <a:alphaOff val="0"/>
              </a:schemeClr>
            </a:effectRef>
            <a:fontRef idx="minor">
              <a:schemeClr val="lt1">
                <a:hueOff val="0"/>
                <a:satOff val="0"/>
                <a:lumOff val="0"/>
                <a:alphaOff val="0"/>
              </a:schemeClr>
            </a:fontRef>
          </p:style>
        </p:sp>
      </p:grpSp>
      <p:sp>
        <p:nvSpPr>
          <p:cNvPr id="34" name="TextBox 33">
            <a:extLst>
              <a:ext uri="{FF2B5EF4-FFF2-40B4-BE49-F238E27FC236}">
                <a16:creationId xmlns:a16="http://schemas.microsoft.com/office/drawing/2014/main" id="{6C2F0B75-84EB-C308-3925-0C255455188E}"/>
              </a:ext>
            </a:extLst>
          </p:cNvPr>
          <p:cNvSpPr txBox="1"/>
          <p:nvPr/>
        </p:nvSpPr>
        <p:spPr>
          <a:xfrm>
            <a:off x="2127504" y="1400313"/>
            <a:ext cx="9441180" cy="1461939"/>
          </a:xfrm>
          <a:prstGeom prst="rect">
            <a:avLst/>
          </a:prstGeom>
          <a:noFill/>
        </p:spPr>
        <p:txBody>
          <a:bodyPr wrap="square">
            <a:spAutoFit/>
          </a:bodyPr>
          <a:lstStyle/>
          <a:p>
            <a:pPr marL="0" lvl="0" indent="0" algn="l" defTabSz="800100">
              <a:lnSpc>
                <a:spcPct val="90000"/>
              </a:lnSpc>
              <a:spcBef>
                <a:spcPct val="0"/>
              </a:spcBef>
              <a:spcAft>
                <a:spcPct val="35000"/>
              </a:spcAft>
              <a:buNone/>
            </a:pPr>
            <a:r>
              <a:rPr lang="en-US" sz="1800" b="1" u="sng" kern="1200" dirty="0">
                <a:solidFill>
                  <a:schemeClr val="bg1"/>
                </a:solidFill>
                <a:latin typeface="Arial" panose="020B0604020202020204" pitchFamily="34" charset="0"/>
                <a:cs typeface="Arial" panose="020B0604020202020204" pitchFamily="34" charset="0"/>
              </a:rPr>
              <a:t>Requirement Gathering &amp; Analysis</a:t>
            </a:r>
            <a:endParaRPr lang="en-IN" sz="1800" b="1" u="sng" kern="1200" dirty="0">
              <a:solidFill>
                <a:schemeClr val="bg1"/>
              </a:solidFill>
              <a:latin typeface="Arial" panose="020B0604020202020204" pitchFamily="34" charset="0"/>
              <a:cs typeface="Arial" panose="020B0604020202020204" pitchFamily="34" charset="0"/>
            </a:endParaRPr>
          </a:p>
          <a:p>
            <a:pPr marL="114300" lvl="1" indent="-114300" algn="l" defTabSz="635635">
              <a:lnSpc>
                <a:spcPct val="90000"/>
              </a:lnSpc>
              <a:spcBef>
                <a:spcPct val="0"/>
              </a:spcBef>
              <a:spcAft>
                <a:spcPct val="15000"/>
              </a:spcAft>
              <a:buChar char="•"/>
            </a:pPr>
            <a:r>
              <a:rPr lang="en-US" sz="1430" kern="1200" dirty="0">
                <a:solidFill>
                  <a:schemeClr val="bg1"/>
                </a:solidFill>
                <a:latin typeface="Arial" panose="020B0604020202020204" pitchFamily="34" charset="0"/>
                <a:cs typeface="Arial" panose="020B0604020202020204" pitchFamily="34" charset="0"/>
              </a:rPr>
              <a:t>Document the current manual processes in detail, including how PMOs handle TruTime, leave applications, and timesheet submissions by including some group of employees and HR as well for their inputs. Determine the pain points and inefficiencies in the manual processes.</a:t>
            </a:r>
            <a:endParaRPr lang="en-IN" sz="1430" kern="1200" dirty="0">
              <a:solidFill>
                <a:schemeClr val="bg1"/>
              </a:solidFill>
              <a:latin typeface="Arial" panose="020B0604020202020204" pitchFamily="34" charset="0"/>
              <a:cs typeface="Arial" panose="020B0604020202020204" pitchFamily="34" charset="0"/>
            </a:endParaRPr>
          </a:p>
          <a:p>
            <a:pPr marL="114300" lvl="1" indent="-114300" algn="l" defTabSz="635635">
              <a:lnSpc>
                <a:spcPct val="90000"/>
              </a:lnSpc>
              <a:spcBef>
                <a:spcPct val="0"/>
              </a:spcBef>
              <a:spcAft>
                <a:spcPct val="15000"/>
              </a:spcAft>
              <a:buChar char="•"/>
            </a:pPr>
            <a:r>
              <a:rPr lang="en-US" sz="1430" kern="1200" dirty="0">
                <a:solidFill>
                  <a:schemeClr val="bg1"/>
                </a:solidFill>
                <a:latin typeface="Arial" panose="020B0604020202020204" pitchFamily="34" charset="0"/>
                <a:cs typeface="Arial" panose="020B0604020202020204" pitchFamily="34" charset="0"/>
              </a:rPr>
              <a:t>Clearly outline the objectives for automation, such as reducing manual effort, increasing accuracy, and improving data consistency. Include functional and non-functional requirements. </a:t>
            </a:r>
            <a:endParaRPr lang="en-IN" sz="1430" kern="1200" dirty="0">
              <a:solidFill>
                <a:schemeClr val="bg1"/>
              </a:solidFill>
              <a:latin typeface="Arial" panose="020B0604020202020204" pitchFamily="34" charset="0"/>
              <a:cs typeface="Arial" panose="020B0604020202020204" pitchFamily="34" charset="0"/>
            </a:endParaRPr>
          </a:p>
        </p:txBody>
      </p:sp>
      <p:sp>
        <p:nvSpPr>
          <p:cNvPr id="36" name="TextBox 35">
            <a:extLst>
              <a:ext uri="{FF2B5EF4-FFF2-40B4-BE49-F238E27FC236}">
                <a16:creationId xmlns:a16="http://schemas.microsoft.com/office/drawing/2014/main" id="{C8479582-C833-2BDE-92DB-5206107748B0}"/>
              </a:ext>
            </a:extLst>
          </p:cNvPr>
          <p:cNvSpPr txBox="1"/>
          <p:nvPr/>
        </p:nvSpPr>
        <p:spPr>
          <a:xfrm>
            <a:off x="2127504" y="3185175"/>
            <a:ext cx="9226296" cy="1361911"/>
          </a:xfrm>
          <a:prstGeom prst="rect">
            <a:avLst/>
          </a:prstGeom>
          <a:noFill/>
        </p:spPr>
        <p:txBody>
          <a:bodyPr wrap="square">
            <a:spAutoFit/>
          </a:bodyPr>
          <a:lstStyle/>
          <a:p>
            <a:pPr marL="0" lvl="0" indent="0" algn="l" defTabSz="800100">
              <a:lnSpc>
                <a:spcPct val="90000"/>
              </a:lnSpc>
              <a:spcBef>
                <a:spcPct val="0"/>
              </a:spcBef>
              <a:spcAft>
                <a:spcPct val="35000"/>
              </a:spcAft>
              <a:buNone/>
            </a:pPr>
            <a:r>
              <a:rPr lang="en-US" sz="1800" b="1" u="sng" kern="1200" dirty="0">
                <a:solidFill>
                  <a:schemeClr val="bg1"/>
                </a:solidFill>
                <a:latin typeface="Arial" panose="020B0604020202020204" pitchFamily="34" charset="0"/>
                <a:cs typeface="Arial" panose="020B0604020202020204" pitchFamily="34" charset="0"/>
              </a:rPr>
              <a:t>System Design</a:t>
            </a:r>
            <a:endParaRPr lang="en-IN" sz="1800" b="1" u="sng" kern="1200" dirty="0">
              <a:solidFill>
                <a:schemeClr val="bg1"/>
              </a:solidFill>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en-US" sz="1600" kern="1200" dirty="0">
                <a:solidFill>
                  <a:schemeClr val="bg1"/>
                </a:solidFill>
                <a:latin typeface="Arial" panose="020B0604020202020204" pitchFamily="34" charset="0"/>
                <a:cs typeface="Arial" panose="020B0604020202020204" pitchFamily="34" charset="0"/>
              </a:rPr>
              <a:t>Create a high-level design that outlines the architecture of the automation system. This may include modules for TruTime, leave applications, and timesheet management.</a:t>
            </a:r>
            <a:endParaRPr lang="en-IN" sz="1600" kern="1200" dirty="0">
              <a:solidFill>
                <a:schemeClr val="bg1"/>
              </a:solidFill>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en-US" sz="1600" kern="1200" dirty="0">
                <a:solidFill>
                  <a:schemeClr val="bg1"/>
                </a:solidFill>
                <a:latin typeface="Arial" panose="020B0604020202020204" pitchFamily="34" charset="0"/>
                <a:cs typeface="Arial" panose="020B0604020202020204" pitchFamily="34" charset="0"/>
              </a:rPr>
              <a:t>Develop workflow diagrams that illustrate how the automated system will handle each process, from login/logout tracking to leave approvals and timesheet submissions.</a:t>
            </a:r>
            <a:endParaRPr lang="en-IN" sz="1600" kern="1200" dirty="0">
              <a:solidFill>
                <a:schemeClr val="bg1"/>
              </a:solidFill>
              <a:latin typeface="Arial" panose="020B0604020202020204" pitchFamily="34" charset="0"/>
              <a:cs typeface="Arial" panose="020B0604020202020204" pitchFamily="34" charset="0"/>
            </a:endParaRPr>
          </a:p>
        </p:txBody>
      </p:sp>
      <p:sp>
        <p:nvSpPr>
          <p:cNvPr id="38" name="TextBox 37">
            <a:extLst>
              <a:ext uri="{FF2B5EF4-FFF2-40B4-BE49-F238E27FC236}">
                <a16:creationId xmlns:a16="http://schemas.microsoft.com/office/drawing/2014/main" id="{5C3941C5-936F-08F9-FF5C-3FD69D5BC760}"/>
              </a:ext>
            </a:extLst>
          </p:cNvPr>
          <p:cNvSpPr txBox="1"/>
          <p:nvPr/>
        </p:nvSpPr>
        <p:spPr>
          <a:xfrm>
            <a:off x="2127504" y="4831081"/>
            <a:ext cx="9226296" cy="1474763"/>
          </a:xfrm>
          <a:prstGeom prst="rect">
            <a:avLst/>
          </a:prstGeom>
          <a:noFill/>
        </p:spPr>
        <p:txBody>
          <a:bodyPr wrap="square">
            <a:spAutoFit/>
          </a:bodyPr>
          <a:lstStyle/>
          <a:p>
            <a:pPr marL="0" lvl="0" indent="0" algn="l" defTabSz="800100">
              <a:lnSpc>
                <a:spcPct val="90000"/>
              </a:lnSpc>
              <a:spcBef>
                <a:spcPct val="0"/>
              </a:spcBef>
              <a:spcAft>
                <a:spcPct val="35000"/>
              </a:spcAft>
              <a:buNone/>
            </a:pPr>
            <a:r>
              <a:rPr lang="en-US" sz="1800" b="1" u="sng" kern="1200" dirty="0">
                <a:solidFill>
                  <a:schemeClr val="bg1"/>
                </a:solidFill>
                <a:latin typeface="Arial" panose="020B0604020202020204" pitchFamily="34" charset="0"/>
                <a:cs typeface="Arial" panose="020B0604020202020204" pitchFamily="34" charset="0"/>
              </a:rPr>
              <a:t>Implementation</a:t>
            </a:r>
            <a:endParaRPr lang="en-IN" sz="1800" b="1" u="sng" kern="1200" dirty="0">
              <a:solidFill>
                <a:schemeClr val="bg1"/>
              </a:solidFill>
              <a:latin typeface="Arial" panose="020B0604020202020204" pitchFamily="34" charset="0"/>
              <a:cs typeface="Arial" panose="020B0604020202020204" pitchFamily="34" charset="0"/>
            </a:endParaRPr>
          </a:p>
          <a:p>
            <a:pPr marL="114300" lvl="1" indent="-114300" algn="l" defTabSz="604520">
              <a:lnSpc>
                <a:spcPct val="90000"/>
              </a:lnSpc>
              <a:spcBef>
                <a:spcPct val="0"/>
              </a:spcBef>
              <a:spcAft>
                <a:spcPct val="15000"/>
              </a:spcAft>
              <a:buClrTx/>
              <a:buSzTx/>
              <a:buFontTx/>
              <a:buChar char="•"/>
            </a:pPr>
            <a:r>
              <a:rPr kumimoji="0" lang="en-US" altLang="en-US" sz="1360" b="1" i="0" u="none" strike="noStrike" kern="1200" cap="none" normalizeH="0" baseline="0" dirty="0">
                <a:ln>
                  <a:noFill/>
                </a:ln>
                <a:solidFill>
                  <a:schemeClr val="bg1"/>
                </a:solidFill>
                <a:effectLst/>
                <a:latin typeface="Arial" panose="020B0604020202020204" pitchFamily="34" charset="0"/>
                <a:cs typeface="Arial" panose="020B0604020202020204" pitchFamily="34" charset="0"/>
              </a:rPr>
              <a:t>TruTime Automation</a:t>
            </a:r>
            <a:r>
              <a:rPr kumimoji="0" lang="en-US" altLang="en-US" sz="1360" b="0" i="0" u="none" strike="noStrike" kern="1200" cap="none" normalizeH="0" baseline="0" dirty="0">
                <a:ln>
                  <a:noFill/>
                </a:ln>
                <a:solidFill>
                  <a:schemeClr val="bg1"/>
                </a:solidFill>
                <a:effectLst/>
                <a:latin typeface="Arial" panose="020B0604020202020204" pitchFamily="34" charset="0"/>
                <a:cs typeface="Arial" panose="020B0604020202020204" pitchFamily="34" charset="0"/>
              </a:rPr>
              <a:t>: A system to automatically tracks login/logout times for remote and hybrid workers.</a:t>
            </a:r>
            <a:endParaRPr lang="en-IN" sz="1360" kern="1200" dirty="0">
              <a:solidFill>
                <a:schemeClr val="bg1"/>
              </a:solidFill>
              <a:latin typeface="Arial" panose="020B0604020202020204" pitchFamily="34" charset="0"/>
              <a:cs typeface="Arial" panose="020B0604020202020204" pitchFamily="34" charset="0"/>
            </a:endParaRPr>
          </a:p>
          <a:p>
            <a:pPr marL="114300" lvl="1" indent="-114300" algn="l" defTabSz="604520">
              <a:lnSpc>
                <a:spcPct val="90000"/>
              </a:lnSpc>
              <a:spcBef>
                <a:spcPct val="0"/>
              </a:spcBef>
              <a:spcAft>
                <a:spcPct val="15000"/>
              </a:spcAft>
              <a:buChar char="•"/>
            </a:pPr>
            <a:r>
              <a:rPr kumimoji="0" lang="en-US" altLang="en-US" sz="1360" b="1" i="0" u="none" strike="noStrike" kern="1200" cap="none" normalizeH="0" baseline="0" dirty="0">
                <a:ln>
                  <a:noFill/>
                </a:ln>
                <a:solidFill>
                  <a:schemeClr val="bg1"/>
                </a:solidFill>
                <a:effectLst/>
                <a:latin typeface="Arial" panose="020B0604020202020204" pitchFamily="34" charset="0"/>
                <a:cs typeface="Arial" panose="020B0604020202020204" pitchFamily="34" charset="0"/>
              </a:rPr>
              <a:t>Leave Management System</a:t>
            </a:r>
            <a:r>
              <a:rPr kumimoji="0" lang="en-US" altLang="en-US" sz="1360" b="0" i="0" u="none" strike="noStrike" kern="1200" cap="none" normalizeH="0" baseline="0" dirty="0">
                <a:ln>
                  <a:noFill/>
                </a:ln>
                <a:solidFill>
                  <a:schemeClr val="bg1"/>
                </a:solidFill>
                <a:effectLst/>
                <a:latin typeface="Arial" panose="020B0604020202020204" pitchFamily="34" charset="0"/>
                <a:cs typeface="Arial" panose="020B0604020202020204" pitchFamily="34" charset="0"/>
              </a:rPr>
              <a:t>: A tool to handle leave applications, approvals, and tracking.</a:t>
            </a:r>
          </a:p>
          <a:p>
            <a:pPr marL="114300" lvl="1" indent="-114300" algn="l" defTabSz="604520">
              <a:lnSpc>
                <a:spcPct val="90000"/>
              </a:lnSpc>
              <a:spcBef>
                <a:spcPct val="0"/>
              </a:spcBef>
              <a:spcAft>
                <a:spcPct val="15000"/>
              </a:spcAft>
              <a:buChar char="•"/>
            </a:pPr>
            <a:r>
              <a:rPr kumimoji="0" lang="en-US" altLang="en-US" sz="1360" b="1" i="0" u="none" strike="noStrike" kern="1200" cap="none" normalizeH="0" baseline="0" dirty="0">
                <a:ln>
                  <a:noFill/>
                </a:ln>
                <a:solidFill>
                  <a:schemeClr val="bg1"/>
                </a:solidFill>
                <a:effectLst/>
                <a:latin typeface="Arial" panose="020B0604020202020204" pitchFamily="34" charset="0"/>
                <a:cs typeface="Arial" panose="020B0604020202020204" pitchFamily="34" charset="0"/>
              </a:rPr>
              <a:t>Timesheet Automation</a:t>
            </a:r>
            <a:r>
              <a:rPr kumimoji="0" lang="en-US" altLang="en-US" sz="1360" b="0" i="0" u="none" strike="noStrike" kern="1200" cap="none" normalizeH="0" baseline="0" dirty="0">
                <a:ln>
                  <a:noFill/>
                </a:ln>
                <a:solidFill>
                  <a:schemeClr val="bg1"/>
                </a:solidFill>
                <a:effectLst/>
                <a:latin typeface="Arial" panose="020B0604020202020204" pitchFamily="34" charset="0"/>
                <a:cs typeface="Arial" panose="020B0604020202020204" pitchFamily="34" charset="0"/>
              </a:rPr>
              <a:t>: A solution to automate weekly timesheet submissions, consolidations, and reporting</a:t>
            </a:r>
          </a:p>
          <a:p>
            <a:pPr marL="114300" lvl="1" indent="-114300" algn="l" defTabSz="604520">
              <a:lnSpc>
                <a:spcPct val="90000"/>
              </a:lnSpc>
              <a:spcBef>
                <a:spcPct val="0"/>
              </a:spcBef>
              <a:spcAft>
                <a:spcPct val="15000"/>
              </a:spcAft>
              <a:buChar char="•"/>
            </a:pPr>
            <a:r>
              <a:rPr lang="en-US" sz="1360" b="1" kern="1200" dirty="0">
                <a:solidFill>
                  <a:schemeClr val="bg1"/>
                </a:solidFill>
                <a:latin typeface="Arial" panose="020B0604020202020204" pitchFamily="34" charset="0"/>
                <a:cs typeface="Arial" panose="020B0604020202020204" pitchFamily="34" charset="0"/>
              </a:rPr>
              <a:t>Integrate with Existing Systems</a:t>
            </a:r>
            <a:r>
              <a:rPr lang="en-US" sz="1360" kern="1200" dirty="0">
                <a:solidFill>
                  <a:schemeClr val="bg1"/>
                </a:solidFill>
                <a:latin typeface="Arial" panose="020B0604020202020204" pitchFamily="34" charset="0"/>
                <a:cs typeface="Arial" panose="020B0604020202020204" pitchFamily="34" charset="0"/>
              </a:rPr>
              <a:t>: Ensure that the new automation tools integrate seamlessly with existing systems, such as email, project management tools, and HR systems.</a:t>
            </a:r>
            <a:endParaRPr kumimoji="0" lang="en-US" altLang="en-US" sz="1360" b="0" i="0" u="none" strike="noStrike" kern="1200" cap="none" normalizeH="0" baseline="0" dirty="0">
              <a:ln>
                <a:noFill/>
              </a:ln>
              <a:solidFill>
                <a:schemeClr val="bg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10083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26"/>
                                        </p:tgtEl>
                                        <p:attrNameLst>
                                          <p:attrName>style.visibility</p:attrName>
                                        </p:attrNameLst>
                                      </p:cBhvr>
                                      <p:to>
                                        <p:strVal val="visible"/>
                                      </p:to>
                                    </p:set>
                                    <p:animEffect transition="in" filter="fade">
                                      <p:cBhvr>
                                        <p:cTn id="13" dur="500"/>
                                        <p:tgtEl>
                                          <p:spTgt spid="26"/>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4">
                                            <p:txEl>
                                              <p:pRg st="1" end="1"/>
                                            </p:txEl>
                                          </p:spTgt>
                                        </p:tgtEl>
                                        <p:attrNameLst>
                                          <p:attrName>style.visibility</p:attrName>
                                        </p:attrNameLst>
                                      </p:cBhvr>
                                      <p:to>
                                        <p:strVal val="visible"/>
                                      </p:to>
                                    </p:set>
                                    <p:animEffect transition="in" filter="fade">
                                      <p:cBhvr>
                                        <p:cTn id="18" dur="500"/>
                                        <p:tgtEl>
                                          <p:spTgt spid="34">
                                            <p:txEl>
                                              <p:pRg st="1" end="1"/>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4">
                                            <p:txEl>
                                              <p:pRg st="2" end="2"/>
                                            </p:txEl>
                                          </p:spTgt>
                                        </p:tgtEl>
                                        <p:attrNameLst>
                                          <p:attrName>style.visibility</p:attrName>
                                        </p:attrNameLst>
                                      </p:cBhvr>
                                      <p:to>
                                        <p:strVal val="visible"/>
                                      </p:to>
                                    </p:set>
                                    <p:animEffect transition="in" filter="fade">
                                      <p:cBhvr>
                                        <p:cTn id="21" dur="500"/>
                                        <p:tgtEl>
                                          <p:spTgt spid="34">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6">
                                            <p:txEl>
                                              <p:pRg st="1" end="1"/>
                                            </p:txEl>
                                          </p:spTgt>
                                        </p:tgtEl>
                                        <p:attrNameLst>
                                          <p:attrName>style.visibility</p:attrName>
                                        </p:attrNameLst>
                                      </p:cBhvr>
                                      <p:to>
                                        <p:strVal val="visible"/>
                                      </p:to>
                                    </p:set>
                                    <p:animEffect transition="in" filter="fade">
                                      <p:cBhvr>
                                        <p:cTn id="26" dur="500"/>
                                        <p:tgtEl>
                                          <p:spTgt spid="36">
                                            <p:txEl>
                                              <p:pRg st="1" end="1"/>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6">
                                            <p:txEl>
                                              <p:pRg st="2" end="2"/>
                                            </p:txEl>
                                          </p:spTgt>
                                        </p:tgtEl>
                                        <p:attrNameLst>
                                          <p:attrName>style.visibility</p:attrName>
                                        </p:attrNameLst>
                                      </p:cBhvr>
                                      <p:to>
                                        <p:strVal val="visible"/>
                                      </p:to>
                                    </p:set>
                                    <p:animEffect transition="in" filter="fade">
                                      <p:cBhvr>
                                        <p:cTn id="29" dur="500"/>
                                        <p:tgtEl>
                                          <p:spTgt spid="36">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8">
                                            <p:txEl>
                                              <p:pRg st="1" end="1"/>
                                            </p:txEl>
                                          </p:spTgt>
                                        </p:tgtEl>
                                        <p:attrNameLst>
                                          <p:attrName>style.visibility</p:attrName>
                                        </p:attrNameLst>
                                      </p:cBhvr>
                                      <p:to>
                                        <p:strVal val="visible"/>
                                      </p:to>
                                    </p:set>
                                    <p:animEffect transition="in" filter="fade">
                                      <p:cBhvr>
                                        <p:cTn id="34" dur="500"/>
                                        <p:tgtEl>
                                          <p:spTgt spid="38">
                                            <p:txEl>
                                              <p:pRg st="1" end="1"/>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8">
                                            <p:txEl>
                                              <p:pRg st="2" end="2"/>
                                            </p:txEl>
                                          </p:spTgt>
                                        </p:tgtEl>
                                        <p:attrNameLst>
                                          <p:attrName>style.visibility</p:attrName>
                                        </p:attrNameLst>
                                      </p:cBhvr>
                                      <p:to>
                                        <p:strVal val="visible"/>
                                      </p:to>
                                    </p:set>
                                    <p:animEffect transition="in" filter="fade">
                                      <p:cBhvr>
                                        <p:cTn id="37" dur="500"/>
                                        <p:tgtEl>
                                          <p:spTgt spid="38">
                                            <p:txEl>
                                              <p:pRg st="2" end="2"/>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38">
                                            <p:txEl>
                                              <p:pRg st="3" end="3"/>
                                            </p:txEl>
                                          </p:spTgt>
                                        </p:tgtEl>
                                        <p:attrNameLst>
                                          <p:attrName>style.visibility</p:attrName>
                                        </p:attrNameLst>
                                      </p:cBhvr>
                                      <p:to>
                                        <p:strVal val="visible"/>
                                      </p:to>
                                    </p:set>
                                    <p:animEffect transition="in" filter="fade">
                                      <p:cBhvr>
                                        <p:cTn id="40" dur="500"/>
                                        <p:tgtEl>
                                          <p:spTgt spid="38">
                                            <p:txEl>
                                              <p:pRg st="3" end="3"/>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38">
                                            <p:txEl>
                                              <p:pRg st="4" end="4"/>
                                            </p:txEl>
                                          </p:spTgt>
                                        </p:tgtEl>
                                        <p:attrNameLst>
                                          <p:attrName>style.visibility</p:attrName>
                                        </p:attrNameLst>
                                      </p:cBhvr>
                                      <p:to>
                                        <p:strVal val="visible"/>
                                      </p:to>
                                    </p:set>
                                    <p:animEffect transition="in" filter="fade">
                                      <p:cBhvr>
                                        <p:cTn id="43" dur="500"/>
                                        <p:tgtEl>
                                          <p:spTgt spid="3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68C107-24C4-35EA-A47F-09F7B42BC2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E20615-1623-661C-A907-D19B9A4A26BD}"/>
              </a:ext>
            </a:extLst>
          </p:cNvPr>
          <p:cNvSpPr>
            <a:spLocks noGrp="1"/>
          </p:cNvSpPr>
          <p:nvPr>
            <p:ph type="title"/>
          </p:nvPr>
        </p:nvSpPr>
        <p:spPr>
          <a:xfrm>
            <a:off x="541020" y="486633"/>
            <a:ext cx="11109960" cy="756951"/>
          </a:xfrm>
          <a:solidFill>
            <a:schemeClr val="tx1"/>
          </a:solidFill>
        </p:spPr>
        <p:txBody>
          <a:bodyPr anchor="ctr">
            <a:normAutofit/>
          </a:bodyPr>
          <a:lstStyle/>
          <a:p>
            <a:r>
              <a:rPr lang="en-US"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Methods/Approach (2/2)</a:t>
            </a:r>
            <a:endParaRPr lang="en-IN" b="1" dirty="0">
              <a:ln w="0"/>
              <a:solidFill>
                <a:schemeClr val="bg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47E1D0C0-6579-85BF-5194-917C3F778626}"/>
              </a:ext>
            </a:extLst>
          </p:cNvPr>
          <p:cNvSpPr>
            <a:spLocks noGrp="1"/>
          </p:cNvSpPr>
          <p:nvPr>
            <p:ph type="dt" sz="half" idx="10"/>
          </p:nvPr>
        </p:nvSpPr>
        <p:spPr/>
        <p:txBody>
          <a:bodyPr/>
          <a:lstStyle/>
          <a:p>
            <a:r>
              <a:rPr lang="en-IN"/>
              <a:t>22-02-2025</a:t>
            </a:r>
          </a:p>
        </p:txBody>
      </p:sp>
      <p:sp>
        <p:nvSpPr>
          <p:cNvPr id="5" name="Slide Number Placeholder 4">
            <a:extLst>
              <a:ext uri="{FF2B5EF4-FFF2-40B4-BE49-F238E27FC236}">
                <a16:creationId xmlns:a16="http://schemas.microsoft.com/office/drawing/2014/main" id="{B8D10722-95B5-AADC-994A-EE7F60940FF6}"/>
              </a:ext>
            </a:extLst>
          </p:cNvPr>
          <p:cNvSpPr>
            <a:spLocks noGrp="1"/>
          </p:cNvSpPr>
          <p:nvPr>
            <p:ph type="sldNum" sz="quarter" idx="12"/>
          </p:nvPr>
        </p:nvSpPr>
        <p:spPr/>
        <p:txBody>
          <a:bodyPr/>
          <a:lstStyle/>
          <a:p>
            <a:fld id="{EDE9A9CF-9A6C-47EE-A396-11670FEBDDDA}" type="slidenum">
              <a:rPr lang="en-IN" smtClean="0"/>
              <a:t>9</a:t>
            </a:fld>
            <a:endParaRPr lang="en-IN"/>
          </a:p>
        </p:txBody>
      </p:sp>
      <p:grpSp>
        <p:nvGrpSpPr>
          <p:cNvPr id="6" name="Group 5">
            <a:extLst>
              <a:ext uri="{FF2B5EF4-FFF2-40B4-BE49-F238E27FC236}">
                <a16:creationId xmlns:a16="http://schemas.microsoft.com/office/drawing/2014/main" id="{6092CC85-88D4-5070-DE87-9BD39F9D3285}"/>
              </a:ext>
            </a:extLst>
          </p:cNvPr>
          <p:cNvGrpSpPr/>
          <p:nvPr/>
        </p:nvGrpSpPr>
        <p:grpSpPr>
          <a:xfrm>
            <a:off x="541020" y="1359282"/>
            <a:ext cx="11109960" cy="4997066"/>
            <a:chOff x="541020" y="1359282"/>
            <a:chExt cx="11109960" cy="4997066"/>
          </a:xfrm>
        </p:grpSpPr>
        <p:sp>
          <p:nvSpPr>
            <p:cNvPr id="8" name="Freeform: Shape 7">
              <a:extLst>
                <a:ext uri="{FF2B5EF4-FFF2-40B4-BE49-F238E27FC236}">
                  <a16:creationId xmlns:a16="http://schemas.microsoft.com/office/drawing/2014/main" id="{444B3342-64CA-7F2C-F7FD-B6332B24F8A6}"/>
                </a:ext>
              </a:extLst>
            </p:cNvPr>
            <p:cNvSpPr/>
            <p:nvPr/>
          </p:nvSpPr>
          <p:spPr>
            <a:xfrm>
              <a:off x="541020" y="1359282"/>
              <a:ext cx="11109960" cy="1567299"/>
            </a:xfrm>
            <a:custGeom>
              <a:avLst/>
              <a:gdLst>
                <a:gd name="connsiteX0" fmla="*/ 0 w 11109960"/>
                <a:gd name="connsiteY0" fmla="*/ 156730 h 1567299"/>
                <a:gd name="connsiteX1" fmla="*/ 156730 w 11109960"/>
                <a:gd name="connsiteY1" fmla="*/ 0 h 1567299"/>
                <a:gd name="connsiteX2" fmla="*/ 10953230 w 11109960"/>
                <a:gd name="connsiteY2" fmla="*/ 0 h 1567299"/>
                <a:gd name="connsiteX3" fmla="*/ 11109960 w 11109960"/>
                <a:gd name="connsiteY3" fmla="*/ 156730 h 1567299"/>
                <a:gd name="connsiteX4" fmla="*/ 11109960 w 11109960"/>
                <a:gd name="connsiteY4" fmla="*/ 1410569 h 1567299"/>
                <a:gd name="connsiteX5" fmla="*/ 10953230 w 11109960"/>
                <a:gd name="connsiteY5" fmla="*/ 1567299 h 1567299"/>
                <a:gd name="connsiteX6" fmla="*/ 156730 w 11109960"/>
                <a:gd name="connsiteY6" fmla="*/ 1567299 h 1567299"/>
                <a:gd name="connsiteX7" fmla="*/ 0 w 11109960"/>
                <a:gd name="connsiteY7" fmla="*/ 1410569 h 1567299"/>
                <a:gd name="connsiteX8" fmla="*/ 0 w 11109960"/>
                <a:gd name="connsiteY8" fmla="*/ 156730 h 1567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109960" h="1567299">
                  <a:moveTo>
                    <a:pt x="0" y="156730"/>
                  </a:moveTo>
                  <a:cubicBezTo>
                    <a:pt x="0" y="70170"/>
                    <a:pt x="70170" y="0"/>
                    <a:pt x="156730" y="0"/>
                  </a:cubicBezTo>
                  <a:lnTo>
                    <a:pt x="10953230" y="0"/>
                  </a:lnTo>
                  <a:cubicBezTo>
                    <a:pt x="11039790" y="0"/>
                    <a:pt x="11109960" y="70170"/>
                    <a:pt x="11109960" y="156730"/>
                  </a:cubicBezTo>
                  <a:lnTo>
                    <a:pt x="11109960" y="1410569"/>
                  </a:lnTo>
                  <a:cubicBezTo>
                    <a:pt x="11109960" y="1497129"/>
                    <a:pt x="11039790" y="1567299"/>
                    <a:pt x="10953230" y="1567299"/>
                  </a:cubicBezTo>
                  <a:lnTo>
                    <a:pt x="156730" y="1567299"/>
                  </a:lnTo>
                  <a:cubicBezTo>
                    <a:pt x="70170" y="1567299"/>
                    <a:pt x="0" y="1497129"/>
                    <a:pt x="0" y="1410569"/>
                  </a:cubicBezTo>
                  <a:lnTo>
                    <a:pt x="0" y="156730"/>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3">
                <a:shade val="50000"/>
                <a:hueOff val="0"/>
                <a:satOff val="0"/>
                <a:lumOff val="0"/>
                <a:alphaOff val="0"/>
              </a:schemeClr>
            </a:fillRef>
            <a:effectRef idx="2">
              <a:schemeClr val="accent3">
                <a:shade val="50000"/>
                <a:hueOff val="0"/>
                <a:satOff val="0"/>
                <a:lumOff val="0"/>
                <a:alphaOff val="0"/>
              </a:schemeClr>
            </a:effectRef>
            <a:fontRef idx="minor">
              <a:schemeClr val="lt1"/>
            </a:fontRef>
          </p:style>
          <p:txBody>
            <a:bodyPr spcFirstLastPara="0" vert="horz" wrap="square" lIns="2447301" tIns="68580" rIns="68581" bIns="68580" numCol="1" spcCol="1270" anchor="t" anchorCtr="0">
              <a:noAutofit/>
            </a:bodyPr>
            <a:lstStyle/>
            <a:p>
              <a:pPr marL="0" lvl="0" indent="0" algn="l" defTabSz="800100">
                <a:lnSpc>
                  <a:spcPct val="90000"/>
                </a:lnSpc>
                <a:spcBef>
                  <a:spcPct val="0"/>
                </a:spcBef>
                <a:spcAft>
                  <a:spcPct val="35000"/>
                </a:spcAft>
                <a:buNone/>
              </a:pPr>
              <a:endParaRPr lang="en-US" sz="1570" kern="1200" dirty="0"/>
            </a:p>
          </p:txBody>
        </p:sp>
        <p:sp>
          <p:nvSpPr>
            <p:cNvPr id="9" name="Rectangle: Rounded Corners 8">
              <a:extLst>
                <a:ext uri="{FF2B5EF4-FFF2-40B4-BE49-F238E27FC236}">
                  <a16:creationId xmlns:a16="http://schemas.microsoft.com/office/drawing/2014/main" id="{057B0605-C1FC-6280-2937-F04B326A7993}"/>
                </a:ext>
              </a:extLst>
            </p:cNvPr>
            <p:cNvSpPr/>
            <p:nvPr/>
          </p:nvSpPr>
          <p:spPr>
            <a:xfrm>
              <a:off x="687484" y="1497721"/>
              <a:ext cx="1229028" cy="1253839"/>
            </a:xfrm>
            <a:prstGeom prst="roundRect">
              <a:avLst>
                <a:gd name="adj" fmla="val 10000"/>
              </a:avLst>
            </a:prstGeom>
            <a:blipFill>
              <a:blip r:embed="rId3"/>
              <a:srcRect/>
              <a:stretch>
                <a:fillRect l="-1000" r="-1000"/>
              </a:stretch>
            </a:blipFill>
            <a:scene3d>
              <a:camera prst="orthographicFront"/>
              <a:lightRig rig="threePt" dir="t">
                <a:rot lat="0" lon="0" rev="7500000"/>
              </a:lightRig>
            </a:scene3d>
            <a:sp3d z="152400" extrusionH="63500" prstMaterial="matte">
              <a:bevelT w="50800" h="19050" prst="relaxedInset"/>
              <a:contourClr>
                <a:schemeClr val="bg1"/>
              </a:contourClr>
            </a:sp3d>
          </p:spPr>
          <p:style>
            <a:lnRef idx="0">
              <a:schemeClr val="lt1">
                <a:hueOff val="0"/>
                <a:satOff val="0"/>
                <a:lumOff val="0"/>
                <a:alphaOff val="0"/>
              </a:schemeClr>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sp>
        <p:sp>
          <p:nvSpPr>
            <p:cNvPr id="10" name="Freeform: Shape 9">
              <a:extLst>
                <a:ext uri="{FF2B5EF4-FFF2-40B4-BE49-F238E27FC236}">
                  <a16:creationId xmlns:a16="http://schemas.microsoft.com/office/drawing/2014/main" id="{934B2219-C431-BC9E-D540-6A4184885512}"/>
                </a:ext>
              </a:extLst>
            </p:cNvPr>
            <p:cNvSpPr/>
            <p:nvPr/>
          </p:nvSpPr>
          <p:spPr>
            <a:xfrm>
              <a:off x="541020" y="3065020"/>
              <a:ext cx="11109960" cy="1567299"/>
            </a:xfrm>
            <a:custGeom>
              <a:avLst/>
              <a:gdLst>
                <a:gd name="connsiteX0" fmla="*/ 0 w 11109960"/>
                <a:gd name="connsiteY0" fmla="*/ 156730 h 1567299"/>
                <a:gd name="connsiteX1" fmla="*/ 156730 w 11109960"/>
                <a:gd name="connsiteY1" fmla="*/ 0 h 1567299"/>
                <a:gd name="connsiteX2" fmla="*/ 10953230 w 11109960"/>
                <a:gd name="connsiteY2" fmla="*/ 0 h 1567299"/>
                <a:gd name="connsiteX3" fmla="*/ 11109960 w 11109960"/>
                <a:gd name="connsiteY3" fmla="*/ 156730 h 1567299"/>
                <a:gd name="connsiteX4" fmla="*/ 11109960 w 11109960"/>
                <a:gd name="connsiteY4" fmla="*/ 1410569 h 1567299"/>
                <a:gd name="connsiteX5" fmla="*/ 10953230 w 11109960"/>
                <a:gd name="connsiteY5" fmla="*/ 1567299 h 1567299"/>
                <a:gd name="connsiteX6" fmla="*/ 156730 w 11109960"/>
                <a:gd name="connsiteY6" fmla="*/ 1567299 h 1567299"/>
                <a:gd name="connsiteX7" fmla="*/ 0 w 11109960"/>
                <a:gd name="connsiteY7" fmla="*/ 1410569 h 1567299"/>
                <a:gd name="connsiteX8" fmla="*/ 0 w 11109960"/>
                <a:gd name="connsiteY8" fmla="*/ 156730 h 1567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109960" h="1567299">
                  <a:moveTo>
                    <a:pt x="0" y="156730"/>
                  </a:moveTo>
                  <a:cubicBezTo>
                    <a:pt x="0" y="70170"/>
                    <a:pt x="70170" y="0"/>
                    <a:pt x="156730" y="0"/>
                  </a:cubicBezTo>
                  <a:lnTo>
                    <a:pt x="10953230" y="0"/>
                  </a:lnTo>
                  <a:cubicBezTo>
                    <a:pt x="11039790" y="0"/>
                    <a:pt x="11109960" y="70170"/>
                    <a:pt x="11109960" y="156730"/>
                  </a:cubicBezTo>
                  <a:lnTo>
                    <a:pt x="11109960" y="1410569"/>
                  </a:lnTo>
                  <a:cubicBezTo>
                    <a:pt x="11109960" y="1497129"/>
                    <a:pt x="11039790" y="1567299"/>
                    <a:pt x="10953230" y="1567299"/>
                  </a:cubicBezTo>
                  <a:lnTo>
                    <a:pt x="156730" y="1567299"/>
                  </a:lnTo>
                  <a:cubicBezTo>
                    <a:pt x="70170" y="1567299"/>
                    <a:pt x="0" y="1497129"/>
                    <a:pt x="0" y="1410569"/>
                  </a:cubicBezTo>
                  <a:lnTo>
                    <a:pt x="0" y="156730"/>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3">
                <a:shade val="50000"/>
                <a:hueOff val="0"/>
                <a:satOff val="0"/>
                <a:lumOff val="23975"/>
                <a:alphaOff val="0"/>
              </a:schemeClr>
            </a:fillRef>
            <a:effectRef idx="2">
              <a:schemeClr val="accent3">
                <a:shade val="50000"/>
                <a:hueOff val="0"/>
                <a:satOff val="0"/>
                <a:lumOff val="23975"/>
                <a:alphaOff val="0"/>
              </a:schemeClr>
            </a:effectRef>
            <a:fontRef idx="minor">
              <a:schemeClr val="lt1"/>
            </a:fontRef>
          </p:style>
          <p:txBody>
            <a:bodyPr spcFirstLastPara="0" vert="horz" wrap="square" lIns="2447301" tIns="68580" rIns="68581" bIns="68580" numCol="1" spcCol="1270" anchor="t" anchorCtr="0">
              <a:noAutofit/>
            </a:bodyPr>
            <a:lstStyle/>
            <a:p>
              <a:pPr marL="0" lvl="0" indent="0" algn="l" defTabSz="800100">
                <a:lnSpc>
                  <a:spcPct val="90000"/>
                </a:lnSpc>
                <a:spcBef>
                  <a:spcPct val="0"/>
                </a:spcBef>
                <a:spcAft>
                  <a:spcPct val="35000"/>
                </a:spcAft>
                <a:buNone/>
              </a:pPr>
              <a:endParaRPr lang="en-US" sz="1600" kern="1200" dirty="0"/>
            </a:p>
          </p:txBody>
        </p:sp>
        <p:sp>
          <p:nvSpPr>
            <p:cNvPr id="11" name="Rectangle: Rounded Corners 10">
              <a:extLst>
                <a:ext uri="{FF2B5EF4-FFF2-40B4-BE49-F238E27FC236}">
                  <a16:creationId xmlns:a16="http://schemas.microsoft.com/office/drawing/2014/main" id="{A1827887-5D08-8292-8E19-3529E21E7FE8}"/>
                </a:ext>
              </a:extLst>
            </p:cNvPr>
            <p:cNvSpPr/>
            <p:nvPr/>
          </p:nvSpPr>
          <p:spPr>
            <a:xfrm>
              <a:off x="687484" y="3221750"/>
              <a:ext cx="1229028" cy="1253839"/>
            </a:xfrm>
            <a:prstGeom prst="roundRect">
              <a:avLst>
                <a:gd name="adj" fmla="val 10000"/>
              </a:avLst>
            </a:prstGeom>
            <a:blipFill>
              <a:blip r:embed="rId4"/>
              <a:srcRect/>
              <a:stretch>
                <a:fillRect l="-1000" r="-1000"/>
              </a:stretch>
            </a:blipFill>
            <a:scene3d>
              <a:camera prst="orthographicFront"/>
              <a:lightRig rig="threePt" dir="t">
                <a:rot lat="0" lon="0" rev="7500000"/>
              </a:lightRig>
            </a:scene3d>
            <a:sp3d z="152400" extrusionH="63500" prstMaterial="matte">
              <a:bevelT w="50800" h="19050" prst="relaxedInset"/>
              <a:contourClr>
                <a:schemeClr val="bg1"/>
              </a:contourClr>
            </a:sp3d>
          </p:spPr>
          <p:style>
            <a:lnRef idx="0">
              <a:schemeClr val="lt1">
                <a:hueOff val="0"/>
                <a:satOff val="0"/>
                <a:lumOff val="0"/>
                <a:alphaOff val="0"/>
              </a:schemeClr>
            </a:lnRef>
            <a:fillRef idx="1">
              <a:scrgbClr r="0" g="0" b="0"/>
            </a:fillRef>
            <a:effectRef idx="0">
              <a:schemeClr val="accent3">
                <a:tint val="50000"/>
                <a:hueOff val="0"/>
                <a:satOff val="0"/>
                <a:lumOff val="-864"/>
                <a:alphaOff val="0"/>
              </a:schemeClr>
            </a:effectRef>
            <a:fontRef idx="minor">
              <a:schemeClr val="lt1">
                <a:hueOff val="0"/>
                <a:satOff val="0"/>
                <a:lumOff val="0"/>
                <a:alphaOff val="0"/>
              </a:schemeClr>
            </a:fontRef>
          </p:style>
        </p:sp>
        <p:sp>
          <p:nvSpPr>
            <p:cNvPr id="12" name="Freeform: Shape 11">
              <a:extLst>
                <a:ext uri="{FF2B5EF4-FFF2-40B4-BE49-F238E27FC236}">
                  <a16:creationId xmlns:a16="http://schemas.microsoft.com/office/drawing/2014/main" id="{7BFFF8B2-CD38-CCF4-88FD-5FF8173088D7}"/>
                </a:ext>
              </a:extLst>
            </p:cNvPr>
            <p:cNvSpPr/>
            <p:nvPr/>
          </p:nvSpPr>
          <p:spPr>
            <a:xfrm>
              <a:off x="541020" y="4789049"/>
              <a:ext cx="11109960" cy="1567299"/>
            </a:xfrm>
            <a:custGeom>
              <a:avLst/>
              <a:gdLst>
                <a:gd name="connsiteX0" fmla="*/ 0 w 11109960"/>
                <a:gd name="connsiteY0" fmla="*/ 156730 h 1567299"/>
                <a:gd name="connsiteX1" fmla="*/ 156730 w 11109960"/>
                <a:gd name="connsiteY1" fmla="*/ 0 h 1567299"/>
                <a:gd name="connsiteX2" fmla="*/ 10953230 w 11109960"/>
                <a:gd name="connsiteY2" fmla="*/ 0 h 1567299"/>
                <a:gd name="connsiteX3" fmla="*/ 11109960 w 11109960"/>
                <a:gd name="connsiteY3" fmla="*/ 156730 h 1567299"/>
                <a:gd name="connsiteX4" fmla="*/ 11109960 w 11109960"/>
                <a:gd name="connsiteY4" fmla="*/ 1410569 h 1567299"/>
                <a:gd name="connsiteX5" fmla="*/ 10953230 w 11109960"/>
                <a:gd name="connsiteY5" fmla="*/ 1567299 h 1567299"/>
                <a:gd name="connsiteX6" fmla="*/ 156730 w 11109960"/>
                <a:gd name="connsiteY6" fmla="*/ 1567299 h 1567299"/>
                <a:gd name="connsiteX7" fmla="*/ 0 w 11109960"/>
                <a:gd name="connsiteY7" fmla="*/ 1410569 h 1567299"/>
                <a:gd name="connsiteX8" fmla="*/ 0 w 11109960"/>
                <a:gd name="connsiteY8" fmla="*/ 156730 h 1567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109960" h="1567299">
                  <a:moveTo>
                    <a:pt x="0" y="156730"/>
                  </a:moveTo>
                  <a:cubicBezTo>
                    <a:pt x="0" y="70170"/>
                    <a:pt x="70170" y="0"/>
                    <a:pt x="156730" y="0"/>
                  </a:cubicBezTo>
                  <a:lnTo>
                    <a:pt x="10953230" y="0"/>
                  </a:lnTo>
                  <a:cubicBezTo>
                    <a:pt x="11039790" y="0"/>
                    <a:pt x="11109960" y="70170"/>
                    <a:pt x="11109960" y="156730"/>
                  </a:cubicBezTo>
                  <a:lnTo>
                    <a:pt x="11109960" y="1410569"/>
                  </a:lnTo>
                  <a:cubicBezTo>
                    <a:pt x="11109960" y="1497129"/>
                    <a:pt x="11039790" y="1567299"/>
                    <a:pt x="10953230" y="1567299"/>
                  </a:cubicBezTo>
                  <a:lnTo>
                    <a:pt x="156730" y="1567299"/>
                  </a:lnTo>
                  <a:cubicBezTo>
                    <a:pt x="70170" y="1567299"/>
                    <a:pt x="0" y="1497129"/>
                    <a:pt x="0" y="1410569"/>
                  </a:cubicBezTo>
                  <a:lnTo>
                    <a:pt x="0" y="156730"/>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3">
                <a:shade val="50000"/>
                <a:hueOff val="0"/>
                <a:satOff val="0"/>
                <a:lumOff val="23975"/>
                <a:alphaOff val="0"/>
              </a:schemeClr>
            </a:fillRef>
            <a:effectRef idx="2">
              <a:schemeClr val="accent3">
                <a:shade val="50000"/>
                <a:hueOff val="0"/>
                <a:satOff val="0"/>
                <a:lumOff val="23975"/>
                <a:alphaOff val="0"/>
              </a:schemeClr>
            </a:effectRef>
            <a:fontRef idx="minor">
              <a:schemeClr val="lt1"/>
            </a:fontRef>
          </p:style>
          <p:txBody>
            <a:bodyPr spcFirstLastPara="0" vert="horz" wrap="square" lIns="2447301" tIns="68580" rIns="68581" bIns="68580" numCol="1" spcCol="1270" anchor="t" anchorCtr="0">
              <a:noAutofit/>
            </a:bodyPr>
            <a:lstStyle/>
            <a:p>
              <a:pPr marL="0" lvl="0" indent="0" algn="l" defTabSz="800100">
                <a:lnSpc>
                  <a:spcPct val="90000"/>
                </a:lnSpc>
                <a:spcBef>
                  <a:spcPct val="0"/>
                </a:spcBef>
                <a:spcAft>
                  <a:spcPct val="35000"/>
                </a:spcAft>
                <a:buNone/>
              </a:pPr>
              <a:endParaRPr lang="en-US" sz="1600" kern="1200" dirty="0"/>
            </a:p>
          </p:txBody>
        </p:sp>
        <p:sp>
          <p:nvSpPr>
            <p:cNvPr id="13" name="Rectangle: Rounded Corners 12">
              <a:extLst>
                <a:ext uri="{FF2B5EF4-FFF2-40B4-BE49-F238E27FC236}">
                  <a16:creationId xmlns:a16="http://schemas.microsoft.com/office/drawing/2014/main" id="{483EAE43-418F-5742-0A80-77BD1BDA537C}"/>
                </a:ext>
              </a:extLst>
            </p:cNvPr>
            <p:cNvSpPr/>
            <p:nvPr/>
          </p:nvSpPr>
          <p:spPr>
            <a:xfrm>
              <a:off x="687484" y="4945779"/>
              <a:ext cx="1229028" cy="1253839"/>
            </a:xfrm>
            <a:prstGeom prst="roundRect">
              <a:avLst>
                <a:gd name="adj" fmla="val 10000"/>
              </a:avLst>
            </a:prstGeom>
            <a:blipFill>
              <a:blip r:embed="rId5"/>
              <a:srcRect/>
              <a:stretch>
                <a:fillRect t="-7000" b="-7000"/>
              </a:stretch>
            </a:blipFill>
            <a:scene3d>
              <a:camera prst="orthographicFront"/>
              <a:lightRig rig="threePt" dir="t">
                <a:rot lat="0" lon="0" rev="7500000"/>
              </a:lightRig>
            </a:scene3d>
            <a:sp3d z="152400" extrusionH="63500" prstMaterial="matte">
              <a:bevelT w="50800" h="19050" prst="relaxedInset"/>
              <a:contourClr>
                <a:schemeClr val="bg1"/>
              </a:contourClr>
            </a:sp3d>
          </p:spPr>
          <p:style>
            <a:lnRef idx="0">
              <a:schemeClr val="lt1">
                <a:hueOff val="0"/>
                <a:satOff val="0"/>
                <a:lumOff val="0"/>
                <a:alphaOff val="0"/>
              </a:schemeClr>
            </a:lnRef>
            <a:fillRef idx="1">
              <a:scrgbClr r="0" g="0" b="0"/>
            </a:fillRef>
            <a:effectRef idx="0">
              <a:schemeClr val="accent3">
                <a:tint val="50000"/>
                <a:hueOff val="0"/>
                <a:satOff val="0"/>
                <a:lumOff val="-1728"/>
                <a:alphaOff val="0"/>
              </a:schemeClr>
            </a:effectRef>
            <a:fontRef idx="minor">
              <a:schemeClr val="lt1">
                <a:hueOff val="0"/>
                <a:satOff val="0"/>
                <a:lumOff val="0"/>
                <a:alphaOff val="0"/>
              </a:schemeClr>
            </a:fontRef>
          </p:style>
        </p:sp>
      </p:grpSp>
      <p:sp>
        <p:nvSpPr>
          <p:cNvPr id="3" name="TextBox 2">
            <a:extLst>
              <a:ext uri="{FF2B5EF4-FFF2-40B4-BE49-F238E27FC236}">
                <a16:creationId xmlns:a16="http://schemas.microsoft.com/office/drawing/2014/main" id="{1553C73C-30AD-7EEB-05B9-7CB67F7B407D}"/>
              </a:ext>
            </a:extLst>
          </p:cNvPr>
          <p:cNvSpPr txBox="1"/>
          <p:nvPr/>
        </p:nvSpPr>
        <p:spPr>
          <a:xfrm>
            <a:off x="1693164" y="6371367"/>
            <a:ext cx="8805672" cy="369332"/>
          </a:xfrm>
          <a:prstGeom prst="rect">
            <a:avLst/>
          </a:prstGeom>
          <a:noFill/>
        </p:spPr>
        <p:txBody>
          <a:bodyPr wrap="square" rtlCol="0">
            <a:spAutoFit/>
          </a:bodyPr>
          <a:lstStyle/>
          <a:p>
            <a:pPr algn="ctr"/>
            <a:r>
              <a:rPr lang="en-US" b="1" dirty="0"/>
              <a:t>NOTE: </a:t>
            </a:r>
            <a:r>
              <a:rPr lang="en-US" dirty="0"/>
              <a:t>we shall select vendors and finalists through RFP, demonstrations and reviews</a:t>
            </a:r>
            <a:endParaRPr lang="en-IN" dirty="0"/>
          </a:p>
        </p:txBody>
      </p:sp>
      <p:sp>
        <p:nvSpPr>
          <p:cNvPr id="15" name="TextBox 14">
            <a:extLst>
              <a:ext uri="{FF2B5EF4-FFF2-40B4-BE49-F238E27FC236}">
                <a16:creationId xmlns:a16="http://schemas.microsoft.com/office/drawing/2014/main" id="{944A13CD-A9C8-2085-8E5B-C9F33A41B60A}"/>
              </a:ext>
            </a:extLst>
          </p:cNvPr>
          <p:cNvSpPr txBox="1"/>
          <p:nvPr/>
        </p:nvSpPr>
        <p:spPr>
          <a:xfrm>
            <a:off x="2209800" y="1479433"/>
            <a:ext cx="9144000" cy="1380763"/>
          </a:xfrm>
          <a:prstGeom prst="rect">
            <a:avLst/>
          </a:prstGeom>
          <a:noFill/>
        </p:spPr>
        <p:txBody>
          <a:bodyPr wrap="square">
            <a:spAutoFit/>
          </a:bodyPr>
          <a:lstStyle/>
          <a:p>
            <a:pPr marL="0" lvl="0" indent="0" algn="l" defTabSz="800100">
              <a:lnSpc>
                <a:spcPct val="90000"/>
              </a:lnSpc>
              <a:spcBef>
                <a:spcPct val="0"/>
              </a:spcBef>
              <a:spcAft>
                <a:spcPct val="35000"/>
              </a:spcAft>
              <a:buNone/>
            </a:pPr>
            <a:r>
              <a:rPr lang="en-US" sz="1800" b="1" u="sng" kern="1200" dirty="0">
                <a:solidFill>
                  <a:schemeClr val="bg1"/>
                </a:solidFill>
                <a:latin typeface="Arial" panose="020B0604020202020204" pitchFamily="34" charset="0"/>
                <a:cs typeface="Arial" panose="020B0604020202020204" pitchFamily="34" charset="0"/>
              </a:rPr>
              <a:t>System Testing</a:t>
            </a:r>
            <a:endParaRPr lang="en-IN" sz="1800" b="1" u="sng" kern="1200" dirty="0">
              <a:solidFill>
                <a:schemeClr val="bg1"/>
              </a:solidFill>
              <a:latin typeface="Arial" panose="020B0604020202020204" pitchFamily="34" charset="0"/>
              <a:cs typeface="Arial" panose="020B0604020202020204" pitchFamily="34" charset="0"/>
            </a:endParaRPr>
          </a:p>
          <a:p>
            <a:pPr marL="114300" lvl="1" indent="-114300" algn="l" defTabSz="697865">
              <a:lnSpc>
                <a:spcPct val="90000"/>
              </a:lnSpc>
              <a:spcBef>
                <a:spcPct val="0"/>
              </a:spcBef>
              <a:spcAft>
                <a:spcPct val="15000"/>
              </a:spcAft>
              <a:buChar char="•"/>
            </a:pPr>
            <a:r>
              <a:rPr lang="en-US" sz="1570" b="1" kern="1200" dirty="0">
                <a:solidFill>
                  <a:schemeClr val="bg1"/>
                </a:solidFill>
              </a:rPr>
              <a:t>Unit Testing</a:t>
            </a:r>
            <a:r>
              <a:rPr lang="en-US" sz="1570" kern="1200" dirty="0">
                <a:solidFill>
                  <a:schemeClr val="bg1"/>
                </a:solidFill>
              </a:rPr>
              <a:t>: Test each individual component of the automation system to ensure they function correctly.</a:t>
            </a:r>
            <a:endParaRPr lang="en-IN" sz="1570" kern="1200" dirty="0">
              <a:solidFill>
                <a:schemeClr val="bg1"/>
              </a:solidFill>
              <a:latin typeface="Arial" panose="020B0604020202020204" pitchFamily="34" charset="0"/>
              <a:cs typeface="Arial" panose="020B0604020202020204" pitchFamily="34" charset="0"/>
            </a:endParaRPr>
          </a:p>
          <a:p>
            <a:pPr marL="114300" lvl="1" indent="-114300" algn="l" defTabSz="697865">
              <a:lnSpc>
                <a:spcPct val="90000"/>
              </a:lnSpc>
              <a:spcBef>
                <a:spcPct val="0"/>
              </a:spcBef>
              <a:spcAft>
                <a:spcPct val="15000"/>
              </a:spcAft>
              <a:buChar char="•"/>
            </a:pPr>
            <a:r>
              <a:rPr lang="en-US" sz="1570" b="1" kern="1200" dirty="0">
                <a:solidFill>
                  <a:schemeClr val="bg1"/>
                </a:solidFill>
              </a:rPr>
              <a:t>Integration Testing</a:t>
            </a:r>
            <a:r>
              <a:rPr lang="en-US" sz="1570" kern="1200" dirty="0">
                <a:solidFill>
                  <a:schemeClr val="bg1"/>
                </a:solidFill>
              </a:rPr>
              <a:t>: Conduct integration testing to confirm that all components work together smoothly.</a:t>
            </a:r>
          </a:p>
          <a:p>
            <a:pPr marL="114300" lvl="1" indent="-114300" algn="l" defTabSz="697865">
              <a:lnSpc>
                <a:spcPct val="90000"/>
              </a:lnSpc>
              <a:spcBef>
                <a:spcPct val="0"/>
              </a:spcBef>
              <a:spcAft>
                <a:spcPct val="15000"/>
              </a:spcAft>
              <a:buChar char="•"/>
            </a:pPr>
            <a:r>
              <a:rPr lang="en-US" sz="1570" b="1" kern="1200" dirty="0">
                <a:solidFill>
                  <a:schemeClr val="bg1"/>
                </a:solidFill>
              </a:rPr>
              <a:t>User Acceptance Testing (UAT)</a:t>
            </a:r>
            <a:r>
              <a:rPr lang="en-US" sz="1570" kern="1200" dirty="0">
                <a:solidFill>
                  <a:schemeClr val="bg1"/>
                </a:solidFill>
              </a:rPr>
              <a:t>: Allow end-users, including PMOs, to test the automation system and provide feedback</a:t>
            </a:r>
          </a:p>
        </p:txBody>
      </p:sp>
      <p:sp>
        <p:nvSpPr>
          <p:cNvPr id="17" name="TextBox 16">
            <a:extLst>
              <a:ext uri="{FF2B5EF4-FFF2-40B4-BE49-F238E27FC236}">
                <a16:creationId xmlns:a16="http://schemas.microsoft.com/office/drawing/2014/main" id="{C88A89E4-5371-41CB-EA4C-2DF1AD0FB18B}"/>
              </a:ext>
            </a:extLst>
          </p:cNvPr>
          <p:cNvSpPr txBox="1"/>
          <p:nvPr/>
        </p:nvSpPr>
        <p:spPr>
          <a:xfrm>
            <a:off x="2209800" y="3167298"/>
            <a:ext cx="9144000" cy="1361911"/>
          </a:xfrm>
          <a:prstGeom prst="rect">
            <a:avLst/>
          </a:prstGeom>
          <a:noFill/>
        </p:spPr>
        <p:txBody>
          <a:bodyPr wrap="square">
            <a:spAutoFit/>
          </a:bodyPr>
          <a:lstStyle/>
          <a:p>
            <a:pPr marL="0" lvl="0" indent="0" algn="l" defTabSz="800100">
              <a:lnSpc>
                <a:spcPct val="90000"/>
              </a:lnSpc>
              <a:spcBef>
                <a:spcPct val="0"/>
              </a:spcBef>
              <a:spcAft>
                <a:spcPct val="35000"/>
              </a:spcAft>
              <a:buNone/>
            </a:pPr>
            <a:r>
              <a:rPr lang="en-US" sz="1800" b="1" u="sng" kern="1200" dirty="0">
                <a:solidFill>
                  <a:schemeClr val="bg1"/>
                </a:solidFill>
                <a:latin typeface="Arial" panose="020B0604020202020204" pitchFamily="34" charset="0"/>
                <a:cs typeface="Arial" panose="020B0604020202020204" pitchFamily="34" charset="0"/>
              </a:rPr>
              <a:t>Deployment</a:t>
            </a:r>
            <a:endParaRPr lang="en-IN" sz="1800" b="1" u="sng" kern="1200" dirty="0">
              <a:solidFill>
                <a:schemeClr val="bg1"/>
              </a:solidFill>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en-US" sz="1600" b="1" kern="1200" dirty="0">
                <a:solidFill>
                  <a:schemeClr val="bg1"/>
                </a:solidFill>
              </a:rPr>
              <a:t>Release to Production</a:t>
            </a:r>
            <a:r>
              <a:rPr lang="en-US" sz="1600" kern="1200" dirty="0">
                <a:solidFill>
                  <a:schemeClr val="bg1"/>
                </a:solidFill>
              </a:rPr>
              <a:t>: Deploy the automation system to the production environment, ensuring minimal disruption to ongoing operations.</a:t>
            </a:r>
            <a:endParaRPr lang="en-IN" sz="1600" kern="1200" dirty="0">
              <a:solidFill>
                <a:schemeClr val="bg1"/>
              </a:solidFill>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en-US" sz="1600" b="1" kern="1200" dirty="0">
                <a:solidFill>
                  <a:schemeClr val="bg1"/>
                </a:solidFill>
              </a:rPr>
              <a:t>User Training</a:t>
            </a:r>
            <a:r>
              <a:rPr lang="en-US" sz="1600" kern="1200" dirty="0">
                <a:solidFill>
                  <a:schemeClr val="bg1"/>
                </a:solidFill>
              </a:rPr>
              <a:t>: Provide training sessions for PMOs and other users to familiarize them with the new system.</a:t>
            </a:r>
          </a:p>
        </p:txBody>
      </p:sp>
      <p:sp>
        <p:nvSpPr>
          <p:cNvPr id="19" name="TextBox 18">
            <a:extLst>
              <a:ext uri="{FF2B5EF4-FFF2-40B4-BE49-F238E27FC236}">
                <a16:creationId xmlns:a16="http://schemas.microsoft.com/office/drawing/2014/main" id="{56CD87EA-EF8D-9B4F-94E7-B3E4DBFE8FDF}"/>
              </a:ext>
            </a:extLst>
          </p:cNvPr>
          <p:cNvSpPr txBox="1"/>
          <p:nvPr/>
        </p:nvSpPr>
        <p:spPr>
          <a:xfrm>
            <a:off x="2209800" y="4900886"/>
            <a:ext cx="9144000" cy="1140312"/>
          </a:xfrm>
          <a:prstGeom prst="rect">
            <a:avLst/>
          </a:prstGeom>
          <a:noFill/>
        </p:spPr>
        <p:txBody>
          <a:bodyPr wrap="square">
            <a:spAutoFit/>
          </a:bodyPr>
          <a:lstStyle/>
          <a:p>
            <a:pPr marL="0" lvl="0" indent="0" algn="l" defTabSz="800100">
              <a:lnSpc>
                <a:spcPct val="90000"/>
              </a:lnSpc>
              <a:spcBef>
                <a:spcPct val="0"/>
              </a:spcBef>
              <a:spcAft>
                <a:spcPct val="35000"/>
              </a:spcAft>
              <a:buNone/>
            </a:pPr>
            <a:r>
              <a:rPr lang="en-US" sz="1800" b="1" u="sng" kern="1200" dirty="0">
                <a:solidFill>
                  <a:schemeClr val="bg1"/>
                </a:solidFill>
                <a:latin typeface="Arial" panose="020B0604020202020204" pitchFamily="34" charset="0"/>
                <a:cs typeface="Arial" panose="020B0604020202020204" pitchFamily="34" charset="0"/>
              </a:rPr>
              <a:t>Maintenance</a:t>
            </a:r>
            <a:endParaRPr lang="en-IN" sz="1800" b="1" u="sng" kern="1200" dirty="0">
              <a:solidFill>
                <a:schemeClr val="bg1"/>
              </a:solidFill>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en-US" sz="1600" b="1" kern="1200" dirty="0">
                <a:solidFill>
                  <a:schemeClr val="bg1"/>
                </a:solidFill>
              </a:rPr>
              <a:t>Monitor System Performance</a:t>
            </a:r>
            <a:r>
              <a:rPr lang="en-US" sz="1600" kern="1200" dirty="0">
                <a:solidFill>
                  <a:schemeClr val="bg1"/>
                </a:solidFill>
              </a:rPr>
              <a:t>: Continuously monitor the automation system for any issues or bugs.</a:t>
            </a:r>
            <a:endParaRPr lang="en-IN" sz="1600" kern="1200" dirty="0">
              <a:solidFill>
                <a:schemeClr val="bg1"/>
              </a:solidFill>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15000"/>
              </a:spcAft>
              <a:buChar char="•"/>
            </a:pPr>
            <a:r>
              <a:rPr lang="en-US" sz="1600" b="1" kern="1200" dirty="0">
                <a:solidFill>
                  <a:schemeClr val="bg1"/>
                </a:solidFill>
              </a:rPr>
              <a:t>Implement Updates</a:t>
            </a:r>
            <a:r>
              <a:rPr lang="en-US" sz="1600" kern="1200" dirty="0">
                <a:solidFill>
                  <a:schemeClr val="bg1"/>
                </a:solidFill>
              </a:rPr>
              <a:t>: Make necessary updates and improvements based on user feedback and changing requirements.</a:t>
            </a:r>
          </a:p>
        </p:txBody>
      </p:sp>
    </p:spTree>
    <p:extLst>
      <p:ext uri="{BB962C8B-B14F-4D97-AF65-F5344CB8AC3E}">
        <p14:creationId xmlns:p14="http://schemas.microsoft.com/office/powerpoint/2010/main" val="2171057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5">
                                            <p:txEl>
                                              <p:pRg st="1" end="1"/>
                                            </p:txEl>
                                          </p:spTgt>
                                        </p:tgtEl>
                                        <p:attrNameLst>
                                          <p:attrName>style.visibility</p:attrName>
                                        </p:attrNameLst>
                                      </p:cBhvr>
                                      <p:to>
                                        <p:strVal val="visible"/>
                                      </p:to>
                                    </p:set>
                                    <p:animEffect transition="in" filter="fade">
                                      <p:cBhvr>
                                        <p:cTn id="18" dur="500"/>
                                        <p:tgtEl>
                                          <p:spTgt spid="15">
                                            <p:txEl>
                                              <p:pRg st="1" end="1"/>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15">
                                            <p:txEl>
                                              <p:pRg st="2" end="2"/>
                                            </p:txEl>
                                          </p:spTgt>
                                        </p:tgtEl>
                                        <p:attrNameLst>
                                          <p:attrName>style.visibility</p:attrName>
                                        </p:attrNameLst>
                                      </p:cBhvr>
                                      <p:to>
                                        <p:strVal val="visible"/>
                                      </p:to>
                                    </p:set>
                                    <p:animEffect transition="in" filter="fade">
                                      <p:cBhvr>
                                        <p:cTn id="21" dur="500"/>
                                        <p:tgtEl>
                                          <p:spTgt spid="15">
                                            <p:txEl>
                                              <p:pRg st="2" end="2"/>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15">
                                            <p:txEl>
                                              <p:pRg st="3" end="3"/>
                                            </p:txEl>
                                          </p:spTgt>
                                        </p:tgtEl>
                                        <p:attrNameLst>
                                          <p:attrName>style.visibility</p:attrName>
                                        </p:attrNameLst>
                                      </p:cBhvr>
                                      <p:to>
                                        <p:strVal val="visible"/>
                                      </p:to>
                                    </p:set>
                                    <p:animEffect transition="in" filter="fade">
                                      <p:cBhvr>
                                        <p:cTn id="24" dur="500"/>
                                        <p:tgtEl>
                                          <p:spTgt spid="15">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17">
                                            <p:txEl>
                                              <p:pRg st="1" end="1"/>
                                            </p:txEl>
                                          </p:spTgt>
                                        </p:tgtEl>
                                        <p:attrNameLst>
                                          <p:attrName>style.visibility</p:attrName>
                                        </p:attrNameLst>
                                      </p:cBhvr>
                                      <p:to>
                                        <p:strVal val="visible"/>
                                      </p:to>
                                    </p:set>
                                    <p:animEffect transition="in" filter="fade">
                                      <p:cBhvr>
                                        <p:cTn id="29" dur="500"/>
                                        <p:tgtEl>
                                          <p:spTgt spid="17">
                                            <p:txEl>
                                              <p:pRg st="1" end="1"/>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17">
                                            <p:txEl>
                                              <p:pRg st="2" end="2"/>
                                            </p:txEl>
                                          </p:spTgt>
                                        </p:tgtEl>
                                        <p:attrNameLst>
                                          <p:attrName>style.visibility</p:attrName>
                                        </p:attrNameLst>
                                      </p:cBhvr>
                                      <p:to>
                                        <p:strVal val="visible"/>
                                      </p:to>
                                    </p:set>
                                    <p:animEffect transition="in" filter="fade">
                                      <p:cBhvr>
                                        <p:cTn id="32" dur="500"/>
                                        <p:tgtEl>
                                          <p:spTgt spid="17">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9">
                                            <p:txEl>
                                              <p:pRg st="1" end="1"/>
                                            </p:txEl>
                                          </p:spTgt>
                                        </p:tgtEl>
                                        <p:attrNameLst>
                                          <p:attrName>style.visibility</p:attrName>
                                        </p:attrNameLst>
                                      </p:cBhvr>
                                      <p:to>
                                        <p:strVal val="visible"/>
                                      </p:to>
                                    </p:set>
                                    <p:animEffect transition="in" filter="fade">
                                      <p:cBhvr>
                                        <p:cTn id="37" dur="500"/>
                                        <p:tgtEl>
                                          <p:spTgt spid="19">
                                            <p:txEl>
                                              <p:pRg st="1" end="1"/>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19">
                                            <p:txEl>
                                              <p:pRg st="2" end="2"/>
                                            </p:txEl>
                                          </p:spTgt>
                                        </p:tgtEl>
                                        <p:attrNameLst>
                                          <p:attrName>style.visibility</p:attrName>
                                        </p:attrNameLst>
                                      </p:cBhvr>
                                      <p:to>
                                        <p:strVal val="visible"/>
                                      </p:to>
                                    </p:set>
                                    <p:animEffect transition="in" filter="fade">
                                      <p:cBhvr>
                                        <p:cTn id="40" dur="500"/>
                                        <p:tgtEl>
                                          <p:spTgt spid="19">
                                            <p:txEl>
                                              <p:pRg st="2" end="2"/>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6" presetClass="emph" presetSubtype="0" fill="hold" grpId="0" nodeType="clickEffect">
                                  <p:stCondLst>
                                    <p:cond delay="0"/>
                                  </p:stCondLst>
                                  <p:childTnLst>
                                    <p:animScale>
                                      <p:cBhvr>
                                        <p:cTn id="44" dur="2000" fill="hold"/>
                                        <p:tgtEl>
                                          <p:spTgt spid="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525" row="1">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F45ED206-A0E4-4B9B-8A80-A60B56D24E28}">
  <we:reference id="wa200005669" version="2.0.0.0" store="en-US" storeType="OMEX"/>
  <we:alternateReferences>
    <we:reference id="wa200005669" version="2.0.0.0" store="wa200005669"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otalTime>1587</TotalTime>
  <Words>1714</Words>
  <Application>Microsoft Office PowerPoint</Application>
  <PresentationFormat>Widescreen</PresentationFormat>
  <Paragraphs>202</Paragraphs>
  <Slides>12</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Wingdings</vt:lpstr>
      <vt:lpstr>Office Theme</vt:lpstr>
      <vt:lpstr>PROJECT  ONE COGNIZANT</vt:lpstr>
      <vt:lpstr>Situation</vt:lpstr>
      <vt:lpstr>Problem</vt:lpstr>
      <vt:lpstr>Opportunity</vt:lpstr>
      <vt:lpstr>Project Objectives (1/2)</vt:lpstr>
      <vt:lpstr>Project Objectives (2/2)</vt:lpstr>
      <vt:lpstr>Success Criteria</vt:lpstr>
      <vt:lpstr>Methods/Approach (1/2)</vt:lpstr>
      <vt:lpstr>Methods/Approach (2/2)</vt:lpstr>
      <vt:lpstr>Resources, Time &amp; Budget</vt:lpstr>
      <vt:lpstr>Risks and Dependencies</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Ashish Jamad</dc:creator>
  <cp:lastModifiedBy>Ashish Jamad</cp:lastModifiedBy>
  <cp:revision>2</cp:revision>
  <dcterms:created xsi:type="dcterms:W3CDTF">2025-02-22T07:36:06Z</dcterms:created>
  <dcterms:modified xsi:type="dcterms:W3CDTF">2025-02-23T10:08:08Z</dcterms:modified>
</cp:coreProperties>
</file>