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4" r:id="rId9"/>
    <p:sldId id="266" r:id="rId10"/>
    <p:sldId id="267" r:id="rId11"/>
    <p:sldId id="268" r:id="rId12"/>
    <p:sldId id="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44D07F-3008-4291-8DB2-E96959E76D59}" v="4213" dt="2025-03-15T10:36:52.4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0" d="100"/>
          <a:sy n="70" d="100"/>
        </p:scale>
        <p:origin x="5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ish Jamad" userId="50fce60537468cec" providerId="LiveId" clId="{4744D07F-3008-4291-8DB2-E96959E76D59}"/>
    <pc:docChg chg="undo custSel addSld delSld modSld">
      <pc:chgData name="Ashish Jamad" userId="50fce60537468cec" providerId="LiveId" clId="{4744D07F-3008-4291-8DB2-E96959E76D59}" dt="2025-03-15T10:36:52.472" v="4929" actId="6549"/>
      <pc:docMkLst>
        <pc:docMk/>
      </pc:docMkLst>
      <pc:sldChg chg="modSp mod modTransition">
        <pc:chgData name="Ashish Jamad" userId="50fce60537468cec" providerId="LiveId" clId="{4744D07F-3008-4291-8DB2-E96959E76D59}" dt="2025-03-15T10:17:39.437" v="4841"/>
        <pc:sldMkLst>
          <pc:docMk/>
          <pc:sldMk cId="1645807589" sldId="257"/>
        </pc:sldMkLst>
        <pc:spChg chg="mod">
          <ac:chgData name="Ashish Jamad" userId="50fce60537468cec" providerId="LiveId" clId="{4744D07F-3008-4291-8DB2-E96959E76D59}" dt="2025-03-15T05:40:16.237" v="48" actId="20577"/>
          <ac:spMkLst>
            <pc:docMk/>
            <pc:sldMk cId="1645807589" sldId="257"/>
            <ac:spMk id="2" creationId="{A0933428-A247-71BF-9DED-4692A905FE78}"/>
          </ac:spMkLst>
        </pc:spChg>
        <pc:spChg chg="mod">
          <ac:chgData name="Ashish Jamad" userId="50fce60537468cec" providerId="LiveId" clId="{4744D07F-3008-4291-8DB2-E96959E76D59}" dt="2025-03-15T05:40:26.999" v="55" actId="6549"/>
          <ac:spMkLst>
            <pc:docMk/>
            <pc:sldMk cId="1645807589" sldId="257"/>
            <ac:spMk id="4" creationId="{555F0BEE-3DE7-4064-9BD0-EA0908D51919}"/>
          </ac:spMkLst>
        </pc:spChg>
        <pc:spChg chg="mod">
          <ac:chgData name="Ashish Jamad" userId="50fce60537468cec" providerId="LiveId" clId="{4744D07F-3008-4291-8DB2-E96959E76D59}" dt="2025-03-15T07:59:20.596" v="1739" actId="20577"/>
          <ac:spMkLst>
            <pc:docMk/>
            <pc:sldMk cId="1645807589" sldId="257"/>
            <ac:spMk id="5" creationId="{D2B41BA1-D0DD-840C-9AA5-563044E73CE8}"/>
          </ac:spMkLst>
        </pc:spChg>
      </pc:sldChg>
      <pc:sldChg chg="modSp mod modTransition modAnim">
        <pc:chgData name="Ashish Jamad" userId="50fce60537468cec" providerId="LiveId" clId="{4744D07F-3008-4291-8DB2-E96959E76D59}" dt="2025-03-15T10:17:39.437" v="4841"/>
        <pc:sldMkLst>
          <pc:docMk/>
          <pc:sldMk cId="3864056066" sldId="258"/>
        </pc:sldMkLst>
        <pc:spChg chg="mod">
          <ac:chgData name="Ashish Jamad" userId="50fce60537468cec" providerId="LiveId" clId="{4744D07F-3008-4291-8DB2-E96959E76D59}" dt="2025-03-15T06:21:44.343" v="613" actId="20577"/>
          <ac:spMkLst>
            <pc:docMk/>
            <pc:sldMk cId="3864056066" sldId="258"/>
            <ac:spMk id="3" creationId="{C41E6632-C982-3EE2-CFC8-3B21E95B921B}"/>
          </ac:spMkLst>
        </pc:spChg>
        <pc:spChg chg="mod">
          <ac:chgData name="Ashish Jamad" userId="50fce60537468cec" providerId="LiveId" clId="{4744D07F-3008-4291-8DB2-E96959E76D59}" dt="2025-03-15T07:58:35.968" v="1720" actId="20577"/>
          <ac:spMkLst>
            <pc:docMk/>
            <pc:sldMk cId="3864056066" sldId="258"/>
            <ac:spMk id="4" creationId="{4DD3E41D-21B6-BE09-EBA0-157D4E3E8575}"/>
          </ac:spMkLst>
        </pc:spChg>
      </pc:sldChg>
      <pc:sldChg chg="addSp delSp modSp mod modTransition modAnim">
        <pc:chgData name="Ashish Jamad" userId="50fce60537468cec" providerId="LiveId" clId="{4744D07F-3008-4291-8DB2-E96959E76D59}" dt="2025-03-15T10:17:39.437" v="4841"/>
        <pc:sldMkLst>
          <pc:docMk/>
          <pc:sldMk cId="33793692" sldId="259"/>
        </pc:sldMkLst>
        <pc:spChg chg="mod">
          <ac:chgData name="Ashish Jamad" userId="50fce60537468cec" providerId="LiveId" clId="{4744D07F-3008-4291-8DB2-E96959E76D59}" dt="2025-03-15T06:21:28.594" v="609" actId="20577"/>
          <ac:spMkLst>
            <pc:docMk/>
            <pc:sldMk cId="33793692" sldId="259"/>
            <ac:spMk id="3" creationId="{644B7DA2-EB44-104E-B217-86B43281CF3C}"/>
          </ac:spMkLst>
        </pc:spChg>
        <pc:spChg chg="del">
          <ac:chgData name="Ashish Jamad" userId="50fce60537468cec" providerId="LiveId" clId="{4744D07F-3008-4291-8DB2-E96959E76D59}" dt="2025-03-15T07:58:45.827" v="1721" actId="478"/>
          <ac:spMkLst>
            <pc:docMk/>
            <pc:sldMk cId="33793692" sldId="259"/>
            <ac:spMk id="4" creationId="{03EE9EAD-2E8F-0559-CCAF-E21605648F3F}"/>
          </ac:spMkLst>
        </pc:spChg>
        <pc:spChg chg="add mod">
          <ac:chgData name="Ashish Jamad" userId="50fce60537468cec" providerId="LiveId" clId="{4744D07F-3008-4291-8DB2-E96959E76D59}" dt="2025-03-15T07:59:26.636" v="1740"/>
          <ac:spMkLst>
            <pc:docMk/>
            <pc:sldMk cId="33793692" sldId="259"/>
            <ac:spMk id="6" creationId="{C2F76C92-8A5A-F6A6-32E4-2844C2BF108C}"/>
          </ac:spMkLst>
        </pc:spChg>
      </pc:sldChg>
      <pc:sldChg chg="addSp delSp modSp mod modTransition modAnim">
        <pc:chgData name="Ashish Jamad" userId="50fce60537468cec" providerId="LiveId" clId="{4744D07F-3008-4291-8DB2-E96959E76D59}" dt="2025-03-15T10:17:39.437" v="4841"/>
        <pc:sldMkLst>
          <pc:docMk/>
          <pc:sldMk cId="662342893" sldId="260"/>
        </pc:sldMkLst>
        <pc:spChg chg="mod">
          <ac:chgData name="Ashish Jamad" userId="50fce60537468cec" providerId="LiveId" clId="{4744D07F-3008-4291-8DB2-E96959E76D59}" dt="2025-03-15T06:21:32.616" v="611" actId="27636"/>
          <ac:spMkLst>
            <pc:docMk/>
            <pc:sldMk cId="662342893" sldId="260"/>
            <ac:spMk id="3" creationId="{2FB804B2-6D0B-56C9-A062-BA968B8543BA}"/>
          </ac:spMkLst>
        </pc:spChg>
        <pc:spChg chg="del">
          <ac:chgData name="Ashish Jamad" userId="50fce60537468cec" providerId="LiveId" clId="{4744D07F-3008-4291-8DB2-E96959E76D59}" dt="2025-03-15T07:58:48.461" v="1722" actId="478"/>
          <ac:spMkLst>
            <pc:docMk/>
            <pc:sldMk cId="662342893" sldId="260"/>
            <ac:spMk id="4" creationId="{BEF1F331-DB41-30CD-23D9-A9CD18AD4F00}"/>
          </ac:spMkLst>
        </pc:spChg>
        <pc:spChg chg="add mod">
          <ac:chgData name="Ashish Jamad" userId="50fce60537468cec" providerId="LiveId" clId="{4744D07F-3008-4291-8DB2-E96959E76D59}" dt="2025-03-15T07:59:27.811" v="1741"/>
          <ac:spMkLst>
            <pc:docMk/>
            <pc:sldMk cId="662342893" sldId="260"/>
            <ac:spMk id="6" creationId="{00AEAFF5-8A4F-3321-44D4-B9B9C977E641}"/>
          </ac:spMkLst>
        </pc:spChg>
        <pc:spChg chg="add">
          <ac:chgData name="Ashish Jamad" userId="50fce60537468cec" providerId="LiveId" clId="{4744D07F-3008-4291-8DB2-E96959E76D59}" dt="2025-03-15T06:19:53.282" v="577"/>
          <ac:spMkLst>
            <pc:docMk/>
            <pc:sldMk cId="662342893" sldId="260"/>
            <ac:spMk id="6" creationId="{72DBBA0B-B776-2936-2C7F-1DCC57BDD347}"/>
          </ac:spMkLst>
        </pc:spChg>
        <pc:spChg chg="add">
          <ac:chgData name="Ashish Jamad" userId="50fce60537468cec" providerId="LiveId" clId="{4744D07F-3008-4291-8DB2-E96959E76D59}" dt="2025-03-15T06:19:56.982" v="578"/>
          <ac:spMkLst>
            <pc:docMk/>
            <pc:sldMk cId="662342893" sldId="260"/>
            <ac:spMk id="7" creationId="{9E866C19-52DF-1A01-4A5F-E714C79C8FB6}"/>
          </ac:spMkLst>
        </pc:spChg>
      </pc:sldChg>
      <pc:sldChg chg="addSp delSp modSp mod modTransition modAnim">
        <pc:chgData name="Ashish Jamad" userId="50fce60537468cec" providerId="LiveId" clId="{4744D07F-3008-4291-8DB2-E96959E76D59}" dt="2025-03-15T10:19:47.786" v="4857"/>
        <pc:sldMkLst>
          <pc:docMk/>
          <pc:sldMk cId="1356606261" sldId="261"/>
        </pc:sldMkLst>
        <pc:spChg chg="add mod">
          <ac:chgData name="Ashish Jamad" userId="50fce60537468cec" providerId="LiveId" clId="{4744D07F-3008-4291-8DB2-E96959E76D59}" dt="2025-03-15T07:59:28.608" v="1742"/>
          <ac:spMkLst>
            <pc:docMk/>
            <pc:sldMk cId="1356606261" sldId="261"/>
            <ac:spMk id="3" creationId="{F38FACF1-B314-49C3-10B2-E7B40EF59B99}"/>
          </ac:spMkLst>
        </pc:spChg>
        <pc:spChg chg="del">
          <ac:chgData name="Ashish Jamad" userId="50fce60537468cec" providerId="LiveId" clId="{4744D07F-3008-4291-8DB2-E96959E76D59}" dt="2025-03-15T07:58:50.769" v="1723" actId="478"/>
          <ac:spMkLst>
            <pc:docMk/>
            <pc:sldMk cId="1356606261" sldId="261"/>
            <ac:spMk id="4" creationId="{5B19AB72-5D03-4C82-3EE0-B8AA6BDBB0C0}"/>
          </ac:spMkLst>
        </pc:spChg>
        <pc:spChg chg="mod">
          <ac:chgData name="Ashish Jamad" userId="50fce60537468cec" providerId="LiveId" clId="{4744D07F-3008-4291-8DB2-E96959E76D59}" dt="2025-03-15T07:23:31.087" v="680" actId="20577"/>
          <ac:spMkLst>
            <pc:docMk/>
            <pc:sldMk cId="1356606261" sldId="261"/>
            <ac:spMk id="40" creationId="{40CBFC2A-D2ED-4286-3BD7-E6A45AD28AA8}"/>
          </ac:spMkLst>
        </pc:spChg>
      </pc:sldChg>
      <pc:sldChg chg="addSp delSp modSp mod modTransition delAnim modAnim">
        <pc:chgData name="Ashish Jamad" userId="50fce60537468cec" providerId="LiveId" clId="{4744D07F-3008-4291-8DB2-E96959E76D59}" dt="2025-03-15T10:23:25.707" v="4881"/>
        <pc:sldMkLst>
          <pc:docMk/>
          <pc:sldMk cId="984789145" sldId="262"/>
        </pc:sldMkLst>
        <pc:spChg chg="del">
          <ac:chgData name="Ashish Jamad" userId="50fce60537468cec" providerId="LiveId" clId="{4744D07F-3008-4291-8DB2-E96959E76D59}" dt="2025-03-15T07:25:25.959" v="683" actId="478"/>
          <ac:spMkLst>
            <pc:docMk/>
            <pc:sldMk cId="984789145" sldId="262"/>
            <ac:spMk id="3" creationId="{BF883968-D19A-9C18-2B65-88FC7EFEF0C7}"/>
          </ac:spMkLst>
        </pc:spChg>
        <pc:spChg chg="del">
          <ac:chgData name="Ashish Jamad" userId="50fce60537468cec" providerId="LiveId" clId="{4744D07F-3008-4291-8DB2-E96959E76D59}" dt="2025-03-15T07:58:52.676" v="1724" actId="478"/>
          <ac:spMkLst>
            <pc:docMk/>
            <pc:sldMk cId="984789145" sldId="262"/>
            <ac:spMk id="4" creationId="{F4933F82-347C-D161-94EF-69EBB87C046E}"/>
          </ac:spMkLst>
        </pc:spChg>
        <pc:spChg chg="del">
          <ac:chgData name="Ashish Jamad" userId="50fce60537468cec" providerId="LiveId" clId="{4744D07F-3008-4291-8DB2-E96959E76D59}" dt="2025-03-15T07:25:25.959" v="683" actId="478"/>
          <ac:spMkLst>
            <pc:docMk/>
            <pc:sldMk cId="984789145" sldId="262"/>
            <ac:spMk id="6" creationId="{78994D23-5CB9-CAB4-F0CD-058FB6E92827}"/>
          </ac:spMkLst>
        </pc:spChg>
        <pc:spChg chg="add mod">
          <ac:chgData name="Ashish Jamad" userId="50fce60537468cec" providerId="LiveId" clId="{4744D07F-3008-4291-8DB2-E96959E76D59}" dt="2025-03-15T07:25:46.082" v="687"/>
          <ac:spMkLst>
            <pc:docMk/>
            <pc:sldMk cId="984789145" sldId="262"/>
            <ac:spMk id="8" creationId="{A4CE832B-0801-CAF7-4784-E36DE745EA10}"/>
          </ac:spMkLst>
        </pc:spChg>
        <pc:spChg chg="add del mod">
          <ac:chgData name="Ashish Jamad" userId="50fce60537468cec" providerId="LiveId" clId="{4744D07F-3008-4291-8DB2-E96959E76D59}" dt="2025-03-15T07:50:20.616" v="1603" actId="478"/>
          <ac:spMkLst>
            <pc:docMk/>
            <pc:sldMk cId="984789145" sldId="262"/>
            <ac:spMk id="9" creationId="{793F5F77-D95C-F853-4FF8-A34F9BD1B02B}"/>
          </ac:spMkLst>
        </pc:spChg>
        <pc:spChg chg="del">
          <ac:chgData name="Ashish Jamad" userId="50fce60537468cec" providerId="LiveId" clId="{4744D07F-3008-4291-8DB2-E96959E76D59}" dt="2025-03-15T07:25:25.959" v="683" actId="478"/>
          <ac:spMkLst>
            <pc:docMk/>
            <pc:sldMk cId="984789145" sldId="262"/>
            <ac:spMk id="9" creationId="{DF52E609-8037-28DA-9250-43628EB87BF4}"/>
          </ac:spMkLst>
        </pc:spChg>
        <pc:spChg chg="add mod">
          <ac:chgData name="Ashish Jamad" userId="50fce60537468cec" providerId="LiveId" clId="{4744D07F-3008-4291-8DB2-E96959E76D59}" dt="2025-03-15T07:57:14.109" v="1695" actId="1038"/>
          <ac:spMkLst>
            <pc:docMk/>
            <pc:sldMk cId="984789145" sldId="262"/>
            <ac:spMk id="10" creationId="{793F5F77-D95C-F853-4FF8-A34F9BD1B02B}"/>
          </ac:spMkLst>
        </pc:spChg>
        <pc:spChg chg="add mod">
          <ac:chgData name="Ashish Jamad" userId="50fce60537468cec" providerId="LiveId" clId="{4744D07F-3008-4291-8DB2-E96959E76D59}" dt="2025-03-15T07:59:29.418" v="1743"/>
          <ac:spMkLst>
            <pc:docMk/>
            <pc:sldMk cId="984789145" sldId="262"/>
            <ac:spMk id="11" creationId="{3F4D235B-0E10-AD9C-EA7C-2DC6C9BB00E1}"/>
          </ac:spMkLst>
        </pc:spChg>
        <pc:spChg chg="del">
          <ac:chgData name="Ashish Jamad" userId="50fce60537468cec" providerId="LiveId" clId="{4744D07F-3008-4291-8DB2-E96959E76D59}" dt="2025-03-15T07:25:20.443" v="682" actId="478"/>
          <ac:spMkLst>
            <pc:docMk/>
            <pc:sldMk cId="984789145" sldId="262"/>
            <ac:spMk id="38" creationId="{7A85CE54-71B3-1764-DFB8-CF27C3689640}"/>
          </ac:spMkLst>
        </pc:spChg>
        <pc:spChg chg="del">
          <ac:chgData name="Ashish Jamad" userId="50fce60537468cec" providerId="LiveId" clId="{4744D07F-3008-4291-8DB2-E96959E76D59}" dt="2025-03-15T07:25:25.959" v="683" actId="478"/>
          <ac:spMkLst>
            <pc:docMk/>
            <pc:sldMk cId="984789145" sldId="262"/>
            <ac:spMk id="39" creationId="{921D5F63-3697-F660-336C-F69E85580ADA}"/>
          </ac:spMkLst>
        </pc:spChg>
        <pc:grpChg chg="del">
          <ac:chgData name="Ashish Jamad" userId="50fce60537468cec" providerId="LiveId" clId="{4744D07F-3008-4291-8DB2-E96959E76D59}" dt="2025-03-15T07:25:16.999" v="681" actId="478"/>
          <ac:grpSpMkLst>
            <pc:docMk/>
            <pc:sldMk cId="984789145" sldId="262"/>
            <ac:grpSpMk id="18" creationId="{BFA72506-079A-8D83-7621-693156776A01}"/>
          </ac:grpSpMkLst>
        </pc:grpChg>
        <pc:graphicFrameChg chg="add mod modGraphic">
          <ac:chgData name="Ashish Jamad" userId="50fce60537468cec" providerId="LiveId" clId="{4744D07F-3008-4291-8DB2-E96959E76D59}" dt="2025-03-15T09:18:56.478" v="2685" actId="12269"/>
          <ac:graphicFrameMkLst>
            <pc:docMk/>
            <pc:sldMk cId="984789145" sldId="262"/>
            <ac:graphicFrameMk id="3" creationId="{E97BBAF1-ED60-12E4-82B4-E8F61930712E}"/>
          </ac:graphicFrameMkLst>
        </pc:graphicFrameChg>
        <pc:graphicFrameChg chg="add del mod modGraphic">
          <ac:chgData name="Ashish Jamad" userId="50fce60537468cec" providerId="LiveId" clId="{4744D07F-3008-4291-8DB2-E96959E76D59}" dt="2025-03-15T07:26:26.149" v="694" actId="478"/>
          <ac:graphicFrameMkLst>
            <pc:docMk/>
            <pc:sldMk cId="984789145" sldId="262"/>
            <ac:graphicFrameMk id="7" creationId="{9D806501-8D75-1E15-6920-C7F045E202B0}"/>
          </ac:graphicFrameMkLst>
        </pc:graphicFrameChg>
        <pc:graphicFrameChg chg="add del mod">
          <ac:chgData name="Ashish Jamad" userId="50fce60537468cec" providerId="LiveId" clId="{4744D07F-3008-4291-8DB2-E96959E76D59}" dt="2025-03-15T07:44:25.011" v="1563" actId="478"/>
          <ac:graphicFrameMkLst>
            <pc:docMk/>
            <pc:sldMk cId="984789145" sldId="262"/>
            <ac:graphicFrameMk id="8" creationId="{5BF62F40-F092-F41D-AD5B-96AC793FE1CC}"/>
          </ac:graphicFrameMkLst>
        </pc:graphicFrameChg>
        <pc:graphicFrameChg chg="add del mod modGraphic">
          <ac:chgData name="Ashish Jamad" userId="50fce60537468cec" providerId="LiveId" clId="{4744D07F-3008-4291-8DB2-E96959E76D59}" dt="2025-03-15T07:28:55.438" v="697" actId="478"/>
          <ac:graphicFrameMkLst>
            <pc:docMk/>
            <pc:sldMk cId="984789145" sldId="262"/>
            <ac:graphicFrameMk id="10" creationId="{25EBAED2-740C-F9E4-49A4-C99F1785E4AE}"/>
          </ac:graphicFrameMkLst>
        </pc:graphicFrameChg>
        <pc:picChg chg="del">
          <ac:chgData name="Ashish Jamad" userId="50fce60537468cec" providerId="LiveId" clId="{4744D07F-3008-4291-8DB2-E96959E76D59}" dt="2025-03-15T07:25:25.959" v="683" actId="478"/>
          <ac:picMkLst>
            <pc:docMk/>
            <pc:sldMk cId="984789145" sldId="262"/>
            <ac:picMk id="36" creationId="{0EAF6595-559C-43E5-DB7C-A7B6BF168062}"/>
          </ac:picMkLst>
        </pc:picChg>
      </pc:sldChg>
      <pc:sldChg chg="addSp delSp modSp mod modTransition addAnim delAnim modAnim">
        <pc:chgData name="Ashish Jamad" userId="50fce60537468cec" providerId="LiveId" clId="{4744D07F-3008-4291-8DB2-E96959E76D59}" dt="2025-03-15T10:24:11.059" v="4887"/>
        <pc:sldMkLst>
          <pc:docMk/>
          <pc:sldMk cId="150489512" sldId="263"/>
        </pc:sldMkLst>
        <pc:spChg chg="del">
          <ac:chgData name="Ashish Jamad" userId="50fce60537468cec" providerId="LiveId" clId="{4744D07F-3008-4291-8DB2-E96959E76D59}" dt="2025-03-15T07:58:57.490" v="1725" actId="478"/>
          <ac:spMkLst>
            <pc:docMk/>
            <pc:sldMk cId="150489512" sldId="263"/>
            <ac:spMk id="4" creationId="{895A9BD4-D975-9AD0-ADCF-3A627D4F7CC5}"/>
          </ac:spMkLst>
        </pc:spChg>
        <pc:spChg chg="add mod">
          <ac:chgData name="Ashish Jamad" userId="50fce60537468cec" providerId="LiveId" clId="{4744D07F-3008-4291-8DB2-E96959E76D59}" dt="2025-03-15T07:59:32.526" v="1744"/>
          <ac:spMkLst>
            <pc:docMk/>
            <pc:sldMk cId="150489512" sldId="263"/>
            <ac:spMk id="6" creationId="{E81878CE-1182-E14E-0DCA-A2B9AF133C65}"/>
          </ac:spMkLst>
        </pc:spChg>
        <pc:spChg chg="add del">
          <ac:chgData name="Ashish Jamad" userId="50fce60537468cec" providerId="LiveId" clId="{4744D07F-3008-4291-8DB2-E96959E76D59}" dt="2025-03-15T08:37:34.099" v="1752" actId="478"/>
          <ac:spMkLst>
            <pc:docMk/>
            <pc:sldMk cId="150489512" sldId="263"/>
            <ac:spMk id="8" creationId="{D724A4E3-3D43-A239-0586-8523FD3D0AE0}"/>
          </ac:spMkLst>
        </pc:spChg>
        <pc:spChg chg="add del mod">
          <ac:chgData name="Ashish Jamad" userId="50fce60537468cec" providerId="LiveId" clId="{4744D07F-3008-4291-8DB2-E96959E76D59}" dt="2025-03-15T08:37:37.374" v="1755" actId="478"/>
          <ac:spMkLst>
            <pc:docMk/>
            <pc:sldMk cId="150489512" sldId="263"/>
            <ac:spMk id="9" creationId="{0C2C12C4-FEE5-F16C-4FF4-C6BCE3F358BC}"/>
          </ac:spMkLst>
        </pc:spChg>
        <pc:spChg chg="add mod">
          <ac:chgData name="Ashish Jamad" userId="50fce60537468cec" providerId="LiveId" clId="{4744D07F-3008-4291-8DB2-E96959E76D59}" dt="2025-03-15T09:01:10.247" v="2406" actId="2711"/>
          <ac:spMkLst>
            <pc:docMk/>
            <pc:sldMk cId="150489512" sldId="263"/>
            <ac:spMk id="10" creationId="{1D447B3F-5000-A3AA-71DA-E482D1ABEE9D}"/>
          </ac:spMkLst>
        </pc:spChg>
        <pc:spChg chg="del">
          <ac:chgData name="Ashish Jamad" userId="50fce60537468cec" providerId="LiveId" clId="{4744D07F-3008-4291-8DB2-E96959E76D59}" dt="2025-03-15T08:37:35.910" v="1754" actId="478"/>
          <ac:spMkLst>
            <pc:docMk/>
            <pc:sldMk cId="150489512" sldId="263"/>
            <ac:spMk id="11" creationId="{9C38E61F-3E69-21A4-B8AC-5CDA3A926720}"/>
          </ac:spMkLst>
        </pc:spChg>
        <pc:spChg chg="del">
          <ac:chgData name="Ashish Jamad" userId="50fce60537468cec" providerId="LiveId" clId="{4744D07F-3008-4291-8DB2-E96959E76D59}" dt="2025-03-15T08:37:38.872" v="1757" actId="478"/>
          <ac:spMkLst>
            <pc:docMk/>
            <pc:sldMk cId="150489512" sldId="263"/>
            <ac:spMk id="12" creationId="{EB421B4C-B894-30A8-F72B-5B2AB1EBEDE8}"/>
          </ac:spMkLst>
        </pc:spChg>
        <pc:spChg chg="del">
          <ac:chgData name="Ashish Jamad" userId="50fce60537468cec" providerId="LiveId" clId="{4744D07F-3008-4291-8DB2-E96959E76D59}" dt="2025-03-15T08:37:38.281" v="1756" actId="478"/>
          <ac:spMkLst>
            <pc:docMk/>
            <pc:sldMk cId="150489512" sldId="263"/>
            <ac:spMk id="13" creationId="{07AB6107-AF8A-1293-D8A5-F2D54D0E0792}"/>
          </ac:spMkLst>
        </pc:spChg>
        <pc:spChg chg="del">
          <ac:chgData name="Ashish Jamad" userId="50fce60537468cec" providerId="LiveId" clId="{4744D07F-3008-4291-8DB2-E96959E76D59}" dt="2025-03-15T08:37:33.392" v="1751" actId="478"/>
          <ac:spMkLst>
            <pc:docMk/>
            <pc:sldMk cId="150489512" sldId="263"/>
            <ac:spMk id="14" creationId="{A6DD43A5-5F1F-295A-3339-3AFB2CB4224F}"/>
          </ac:spMkLst>
        </pc:spChg>
        <pc:spChg chg="add mod">
          <ac:chgData name="Ashish Jamad" userId="50fce60537468cec" providerId="LiveId" clId="{4744D07F-3008-4291-8DB2-E96959E76D59}" dt="2025-03-15T09:01:10.247" v="2406" actId="2711"/>
          <ac:spMkLst>
            <pc:docMk/>
            <pc:sldMk cId="150489512" sldId="263"/>
            <ac:spMk id="15" creationId="{1777A260-0443-CB2B-A152-B8E76DD1F6B6}"/>
          </ac:spMkLst>
        </pc:spChg>
        <pc:spChg chg="add mod">
          <ac:chgData name="Ashish Jamad" userId="50fce60537468cec" providerId="LiveId" clId="{4744D07F-3008-4291-8DB2-E96959E76D59}" dt="2025-03-15T09:01:10.247" v="2406" actId="2711"/>
          <ac:spMkLst>
            <pc:docMk/>
            <pc:sldMk cId="150489512" sldId="263"/>
            <ac:spMk id="16" creationId="{68EB7183-D8A9-457F-A0B4-A3DDA0A55200}"/>
          </ac:spMkLst>
        </pc:spChg>
        <pc:spChg chg="add mod">
          <ac:chgData name="Ashish Jamad" userId="50fce60537468cec" providerId="LiveId" clId="{4744D07F-3008-4291-8DB2-E96959E76D59}" dt="2025-03-15T09:02:07.544" v="2418" actId="6549"/>
          <ac:spMkLst>
            <pc:docMk/>
            <pc:sldMk cId="150489512" sldId="263"/>
            <ac:spMk id="17" creationId="{428EACC0-CA7D-A659-691C-8F7120D149FC}"/>
          </ac:spMkLst>
        </pc:spChg>
        <pc:spChg chg="mod">
          <ac:chgData name="Ashish Jamad" userId="50fce60537468cec" providerId="LiveId" clId="{4744D07F-3008-4291-8DB2-E96959E76D59}" dt="2025-03-15T09:02:46.326" v="2419" actId="18245"/>
          <ac:spMkLst>
            <pc:docMk/>
            <pc:sldMk cId="150489512" sldId="263"/>
            <ac:spMk id="19" creationId="{4804A085-4D1C-93A8-59E2-B60D198A4828}"/>
          </ac:spMkLst>
        </pc:spChg>
        <pc:spChg chg="mod">
          <ac:chgData name="Ashish Jamad" userId="50fce60537468cec" providerId="LiveId" clId="{4744D07F-3008-4291-8DB2-E96959E76D59}" dt="2025-03-15T09:02:46.326" v="2419" actId="18245"/>
          <ac:spMkLst>
            <pc:docMk/>
            <pc:sldMk cId="150489512" sldId="263"/>
            <ac:spMk id="20" creationId="{3B20A3DD-B6E8-B75A-95D8-A6BE6B4CDEE5}"/>
          </ac:spMkLst>
        </pc:spChg>
        <pc:spChg chg="mod">
          <ac:chgData name="Ashish Jamad" userId="50fce60537468cec" providerId="LiveId" clId="{4744D07F-3008-4291-8DB2-E96959E76D59}" dt="2025-03-15T09:02:46.326" v="2419" actId="18245"/>
          <ac:spMkLst>
            <pc:docMk/>
            <pc:sldMk cId="150489512" sldId="263"/>
            <ac:spMk id="21" creationId="{C6594CFF-55FD-43A5-F58A-7E8E850CCABA}"/>
          </ac:spMkLst>
        </pc:spChg>
        <pc:spChg chg="mod">
          <ac:chgData name="Ashish Jamad" userId="50fce60537468cec" providerId="LiveId" clId="{4744D07F-3008-4291-8DB2-E96959E76D59}" dt="2025-03-15T09:02:56.169" v="2421" actId="688"/>
          <ac:spMkLst>
            <pc:docMk/>
            <pc:sldMk cId="150489512" sldId="263"/>
            <ac:spMk id="22" creationId="{5AF10619-2276-35C0-2F34-943279279F00}"/>
          </ac:spMkLst>
        </pc:spChg>
        <pc:spChg chg="mod">
          <ac:chgData name="Ashish Jamad" userId="50fce60537468cec" providerId="LiveId" clId="{4744D07F-3008-4291-8DB2-E96959E76D59}" dt="2025-03-15T09:02:46.326" v="2419" actId="18245"/>
          <ac:spMkLst>
            <pc:docMk/>
            <pc:sldMk cId="150489512" sldId="263"/>
            <ac:spMk id="23" creationId="{E5936C33-8EBA-A3B9-BB05-410C7A54EB1F}"/>
          </ac:spMkLst>
        </pc:spChg>
        <pc:spChg chg="mod">
          <ac:chgData name="Ashish Jamad" userId="50fce60537468cec" providerId="LiveId" clId="{4744D07F-3008-4291-8DB2-E96959E76D59}" dt="2025-03-15T09:02:46.326" v="2419" actId="18245"/>
          <ac:spMkLst>
            <pc:docMk/>
            <pc:sldMk cId="150489512" sldId="263"/>
            <ac:spMk id="24" creationId="{B8D4C4FC-0E30-1F5C-6173-4AF56B4ACB94}"/>
          </ac:spMkLst>
        </pc:spChg>
        <pc:spChg chg="mod">
          <ac:chgData name="Ashish Jamad" userId="50fce60537468cec" providerId="LiveId" clId="{4744D07F-3008-4291-8DB2-E96959E76D59}" dt="2025-03-15T09:02:46.326" v="2419" actId="18245"/>
          <ac:spMkLst>
            <pc:docMk/>
            <pc:sldMk cId="150489512" sldId="263"/>
            <ac:spMk id="25" creationId="{716326BC-3CC9-5284-98EC-EEED9B2BF977}"/>
          </ac:spMkLst>
        </pc:spChg>
        <pc:spChg chg="mod">
          <ac:chgData name="Ashish Jamad" userId="50fce60537468cec" providerId="LiveId" clId="{4744D07F-3008-4291-8DB2-E96959E76D59}" dt="2025-03-15T09:02:46.326" v="2419" actId="18245"/>
          <ac:spMkLst>
            <pc:docMk/>
            <pc:sldMk cId="150489512" sldId="263"/>
            <ac:spMk id="26" creationId="{7CCB9043-6CB0-AD79-F980-A16E53A18954}"/>
          </ac:spMkLst>
        </pc:spChg>
        <pc:spChg chg="mod">
          <ac:chgData name="Ashish Jamad" userId="50fce60537468cec" providerId="LiveId" clId="{4744D07F-3008-4291-8DB2-E96959E76D59}" dt="2025-03-15T09:03:09.464" v="2424" actId="14100"/>
          <ac:spMkLst>
            <pc:docMk/>
            <pc:sldMk cId="150489512" sldId="263"/>
            <ac:spMk id="27" creationId="{F3E1B2A6-638F-6B2B-BEDA-0F0F992C5FF3}"/>
          </ac:spMkLst>
        </pc:spChg>
        <pc:spChg chg="mod">
          <ac:chgData name="Ashish Jamad" userId="50fce60537468cec" providerId="LiveId" clId="{4744D07F-3008-4291-8DB2-E96959E76D59}" dt="2025-03-15T09:03:15.918" v="2426" actId="14100"/>
          <ac:spMkLst>
            <pc:docMk/>
            <pc:sldMk cId="150489512" sldId="263"/>
            <ac:spMk id="28" creationId="{208657FA-A700-611E-5E40-0EE560427D06}"/>
          </ac:spMkLst>
        </pc:spChg>
        <pc:spChg chg="mod">
          <ac:chgData name="Ashish Jamad" userId="50fce60537468cec" providerId="LiveId" clId="{4744D07F-3008-4291-8DB2-E96959E76D59}" dt="2025-03-15T09:03:21.880" v="2428" actId="14100"/>
          <ac:spMkLst>
            <pc:docMk/>
            <pc:sldMk cId="150489512" sldId="263"/>
            <ac:spMk id="29" creationId="{46D87888-1E41-1AC1-2C94-79051FF87A29}"/>
          </ac:spMkLst>
        </pc:spChg>
        <pc:spChg chg="add mod">
          <ac:chgData name="Ashish Jamad" userId="50fce60537468cec" providerId="LiveId" clId="{4744D07F-3008-4291-8DB2-E96959E76D59}" dt="2025-03-15T09:04:09.358" v="2444" actId="20577"/>
          <ac:spMkLst>
            <pc:docMk/>
            <pc:sldMk cId="150489512" sldId="263"/>
            <ac:spMk id="30" creationId="{5C6453F3-8FC2-7EF9-B36D-47111B82DCD4}"/>
          </ac:spMkLst>
        </pc:spChg>
        <pc:graphicFrameChg chg="del">
          <ac:chgData name="Ashish Jamad" userId="50fce60537468cec" providerId="LiveId" clId="{4744D07F-3008-4291-8DB2-E96959E76D59}" dt="2025-03-15T08:37:30.266" v="1750" actId="478"/>
          <ac:graphicFrameMkLst>
            <pc:docMk/>
            <pc:sldMk cId="150489512" sldId="263"/>
            <ac:graphicFrameMk id="3" creationId="{BD834A30-B269-4250-E26A-0072C9A8BAAE}"/>
          </ac:graphicFrameMkLst>
        </pc:graphicFrameChg>
        <pc:graphicFrameChg chg="add mod modGraphic">
          <ac:chgData name="Ashish Jamad" userId="50fce60537468cec" providerId="LiveId" clId="{4744D07F-3008-4291-8DB2-E96959E76D59}" dt="2025-03-15T08:59:22.480" v="2202" actId="1076"/>
          <ac:graphicFrameMkLst>
            <pc:docMk/>
            <pc:sldMk cId="150489512" sldId="263"/>
            <ac:graphicFrameMk id="7" creationId="{147CDF44-BCCF-C60E-2B64-EA02CC278E48}"/>
          </ac:graphicFrameMkLst>
        </pc:graphicFrameChg>
      </pc:sldChg>
      <pc:sldChg chg="addSp delSp modSp mod modTransition delAnim modAnim">
        <pc:chgData name="Ashish Jamad" userId="50fce60537468cec" providerId="LiveId" clId="{4744D07F-3008-4291-8DB2-E96959E76D59}" dt="2025-03-15T10:24:28.285" v="4888"/>
        <pc:sldMkLst>
          <pc:docMk/>
          <pc:sldMk cId="1910083056" sldId="264"/>
        </pc:sldMkLst>
        <pc:spChg chg="add mod">
          <ac:chgData name="Ashish Jamad" userId="50fce60537468cec" providerId="LiveId" clId="{4744D07F-3008-4291-8DB2-E96959E76D59}" dt="2025-03-15T07:59:34.040" v="1745"/>
          <ac:spMkLst>
            <pc:docMk/>
            <pc:sldMk cId="1910083056" sldId="264"/>
            <ac:spMk id="3" creationId="{FEC895A4-D893-0953-F112-2B17C32B29DB}"/>
          </ac:spMkLst>
        </pc:spChg>
        <pc:spChg chg="del">
          <ac:chgData name="Ashish Jamad" userId="50fce60537468cec" providerId="LiveId" clId="{4744D07F-3008-4291-8DB2-E96959E76D59}" dt="2025-03-15T07:59:00.206" v="1726" actId="478"/>
          <ac:spMkLst>
            <pc:docMk/>
            <pc:sldMk cId="1910083056" sldId="264"/>
            <ac:spMk id="4" creationId="{4E385524-35DB-7A23-BB08-73353F84013F}"/>
          </ac:spMkLst>
        </pc:spChg>
        <pc:spChg chg="del">
          <ac:chgData name="Ashish Jamad" userId="50fce60537468cec" providerId="LiveId" clId="{4744D07F-3008-4291-8DB2-E96959E76D59}" dt="2025-03-15T09:04:38.223" v="2445" actId="478"/>
          <ac:spMkLst>
            <pc:docMk/>
            <pc:sldMk cId="1910083056" sldId="264"/>
            <ac:spMk id="34" creationId="{6C2F0B75-84EB-C308-3925-0C255455188E}"/>
          </ac:spMkLst>
        </pc:spChg>
        <pc:grpChg chg="del">
          <ac:chgData name="Ashish Jamad" userId="50fce60537468cec" providerId="LiveId" clId="{4744D07F-3008-4291-8DB2-E96959E76D59}" dt="2025-03-15T09:04:39.282" v="2446" actId="478"/>
          <ac:grpSpMkLst>
            <pc:docMk/>
            <pc:sldMk cId="1910083056" sldId="264"/>
            <ac:grpSpMk id="26" creationId="{3EB21677-47EE-D388-86B2-7FFAC3B01924}"/>
          </ac:grpSpMkLst>
        </pc:grpChg>
        <pc:graphicFrameChg chg="add mod modGraphic">
          <ac:chgData name="Ashish Jamad" userId="50fce60537468cec" providerId="LiveId" clId="{4744D07F-3008-4291-8DB2-E96959E76D59}" dt="2025-03-15T10:06:10.460" v="4639" actId="255"/>
          <ac:graphicFrameMkLst>
            <pc:docMk/>
            <pc:sldMk cId="1910083056" sldId="264"/>
            <ac:graphicFrameMk id="6" creationId="{BE5C68D8-F68A-B4EF-DBA8-18546013B7E0}"/>
          </ac:graphicFrameMkLst>
        </pc:graphicFrameChg>
      </pc:sldChg>
      <pc:sldChg chg="addSp delSp modSp mod modTransition delAnim modAnim">
        <pc:chgData name="Ashish Jamad" userId="50fce60537468cec" providerId="LiveId" clId="{4744D07F-3008-4291-8DB2-E96959E76D59}" dt="2025-03-15T10:24:36.724" v="4889"/>
        <pc:sldMkLst>
          <pc:docMk/>
          <pc:sldMk cId="2171057560" sldId="266"/>
        </pc:sldMkLst>
        <pc:spChg chg="del">
          <ac:chgData name="Ashish Jamad" userId="50fce60537468cec" providerId="LiveId" clId="{4744D07F-3008-4291-8DB2-E96959E76D59}" dt="2025-03-15T09:54:06.252" v="3557" actId="478"/>
          <ac:spMkLst>
            <pc:docMk/>
            <pc:sldMk cId="2171057560" sldId="266"/>
            <ac:spMk id="3" creationId="{1553C73C-30AD-7EEB-05B9-7CB67F7B407D}"/>
          </ac:spMkLst>
        </pc:spChg>
        <pc:spChg chg="del">
          <ac:chgData name="Ashish Jamad" userId="50fce60537468cec" providerId="LiveId" clId="{4744D07F-3008-4291-8DB2-E96959E76D59}" dt="2025-03-15T07:59:03.245" v="1727" actId="478"/>
          <ac:spMkLst>
            <pc:docMk/>
            <pc:sldMk cId="2171057560" sldId="266"/>
            <ac:spMk id="4" creationId="{47E1D0C0-6579-85BF-5194-917C3F778626}"/>
          </ac:spMkLst>
        </pc:spChg>
        <pc:spChg chg="add mod">
          <ac:chgData name="Ashish Jamad" userId="50fce60537468cec" providerId="LiveId" clId="{4744D07F-3008-4291-8DB2-E96959E76D59}" dt="2025-03-15T07:59:35.056" v="1746"/>
          <ac:spMkLst>
            <pc:docMk/>
            <pc:sldMk cId="2171057560" sldId="266"/>
            <ac:spMk id="7" creationId="{A3F334FB-879A-1FAB-AE57-BB6F14952375}"/>
          </ac:spMkLst>
        </pc:spChg>
        <pc:grpChg chg="del">
          <ac:chgData name="Ashish Jamad" userId="50fce60537468cec" providerId="LiveId" clId="{4744D07F-3008-4291-8DB2-E96959E76D59}" dt="2025-03-15T09:54:04.246" v="3556" actId="478"/>
          <ac:grpSpMkLst>
            <pc:docMk/>
            <pc:sldMk cId="2171057560" sldId="266"/>
            <ac:grpSpMk id="6" creationId="{6092CC85-88D4-5070-DE87-9BD39F9D3285}"/>
          </ac:grpSpMkLst>
        </pc:grpChg>
        <pc:graphicFrameChg chg="add mod">
          <ac:chgData name="Ashish Jamad" userId="50fce60537468cec" providerId="LiveId" clId="{4744D07F-3008-4291-8DB2-E96959E76D59}" dt="2025-03-15T10:06:00.969" v="4637" actId="2711"/>
          <ac:graphicFrameMkLst>
            <pc:docMk/>
            <pc:sldMk cId="2171057560" sldId="266"/>
            <ac:graphicFrameMk id="14" creationId="{C84AF71C-A8D5-78DA-C733-46166A0FEFAC}"/>
          </ac:graphicFrameMkLst>
        </pc:graphicFrameChg>
      </pc:sldChg>
      <pc:sldChg chg="addSp delSp modSp mod modTransition modAnim">
        <pc:chgData name="Ashish Jamad" userId="50fce60537468cec" providerId="LiveId" clId="{4744D07F-3008-4291-8DB2-E96959E76D59}" dt="2025-03-15T10:25:07.780" v="4892"/>
        <pc:sldMkLst>
          <pc:docMk/>
          <pc:sldMk cId="2518456012" sldId="267"/>
        </pc:sldMkLst>
        <pc:spChg chg="add mod">
          <ac:chgData name="Ashish Jamad" userId="50fce60537468cec" providerId="LiveId" clId="{4744D07F-3008-4291-8DB2-E96959E76D59}" dt="2025-03-15T07:59:36.336" v="1747"/>
          <ac:spMkLst>
            <pc:docMk/>
            <pc:sldMk cId="2518456012" sldId="267"/>
            <ac:spMk id="3" creationId="{836F9B78-A2AA-A57D-2959-B84AB5D4B347}"/>
          </ac:spMkLst>
        </pc:spChg>
        <pc:spChg chg="del">
          <ac:chgData name="Ashish Jamad" userId="50fce60537468cec" providerId="LiveId" clId="{4744D07F-3008-4291-8DB2-E96959E76D59}" dt="2025-03-15T07:59:06.423" v="1728" actId="478"/>
          <ac:spMkLst>
            <pc:docMk/>
            <pc:sldMk cId="2518456012" sldId="267"/>
            <ac:spMk id="4" creationId="{E697426A-8AD5-C9E7-7861-E83620E7C9CD}"/>
          </ac:spMkLst>
        </pc:spChg>
        <pc:spChg chg="mod">
          <ac:chgData name="Ashish Jamad" userId="50fce60537468cec" providerId="LiveId" clId="{4744D07F-3008-4291-8DB2-E96959E76D59}" dt="2025-03-15T10:08:40.969" v="4788" actId="6549"/>
          <ac:spMkLst>
            <pc:docMk/>
            <pc:sldMk cId="2518456012" sldId="267"/>
            <ac:spMk id="40" creationId="{A702DAF3-1C1D-3296-7E55-A3B962C4F289}"/>
          </ac:spMkLst>
        </pc:spChg>
        <pc:graphicFrameChg chg="mod modGraphic">
          <ac:chgData name="Ashish Jamad" userId="50fce60537468cec" providerId="LiveId" clId="{4744D07F-3008-4291-8DB2-E96959E76D59}" dt="2025-03-15T10:08:16.410" v="4777" actId="20577"/>
          <ac:graphicFrameMkLst>
            <pc:docMk/>
            <pc:sldMk cId="2518456012" sldId="267"/>
            <ac:graphicFrameMk id="8" creationId="{B200F4DB-2C1E-CC6C-DB32-C67DBA03D982}"/>
          </ac:graphicFrameMkLst>
        </pc:graphicFrameChg>
      </pc:sldChg>
      <pc:sldChg chg="addSp delSp modSp mod modTransition modAnim">
        <pc:chgData name="Ashish Jamad" userId="50fce60537468cec" providerId="LiveId" clId="{4744D07F-3008-4291-8DB2-E96959E76D59}" dt="2025-03-15T10:25:41.168" v="4894"/>
        <pc:sldMkLst>
          <pc:docMk/>
          <pc:sldMk cId="2300744216" sldId="268"/>
        </pc:sldMkLst>
        <pc:spChg chg="add mod">
          <ac:chgData name="Ashish Jamad" userId="50fce60537468cec" providerId="LiveId" clId="{4744D07F-3008-4291-8DB2-E96959E76D59}" dt="2025-03-15T07:59:37.102" v="1748"/>
          <ac:spMkLst>
            <pc:docMk/>
            <pc:sldMk cId="2300744216" sldId="268"/>
            <ac:spMk id="3" creationId="{381C0A71-2377-4843-AFBC-AB7CA0DC970A}"/>
          </ac:spMkLst>
        </pc:spChg>
        <pc:spChg chg="del">
          <ac:chgData name="Ashish Jamad" userId="50fce60537468cec" providerId="LiveId" clId="{4744D07F-3008-4291-8DB2-E96959E76D59}" dt="2025-03-15T07:59:08.926" v="1729" actId="478"/>
          <ac:spMkLst>
            <pc:docMk/>
            <pc:sldMk cId="2300744216" sldId="268"/>
            <ac:spMk id="4" creationId="{1F3A6BA5-2487-3A67-B6D1-3AF3C4AB1F2D}"/>
          </ac:spMkLst>
        </pc:spChg>
        <pc:spChg chg="add">
          <ac:chgData name="Ashish Jamad" userId="50fce60537468cec" providerId="LiveId" clId="{4744D07F-3008-4291-8DB2-E96959E76D59}" dt="2025-03-15T10:11:22.142" v="4790"/>
          <ac:spMkLst>
            <pc:docMk/>
            <pc:sldMk cId="2300744216" sldId="268"/>
            <ac:spMk id="6" creationId="{683F453C-9130-FDB9-373D-E482B29D2490}"/>
          </ac:spMkLst>
        </pc:spChg>
        <pc:spChg chg="add">
          <ac:chgData name="Ashish Jamad" userId="50fce60537468cec" providerId="LiveId" clId="{4744D07F-3008-4291-8DB2-E96959E76D59}" dt="2025-03-15T10:13:15.817" v="4819"/>
          <ac:spMkLst>
            <pc:docMk/>
            <pc:sldMk cId="2300744216" sldId="268"/>
            <ac:spMk id="7" creationId="{DB3B9A9E-6061-23CC-0CE9-15E61A8946CB}"/>
          </ac:spMkLst>
        </pc:spChg>
        <pc:spChg chg="mod">
          <ac:chgData name="Ashish Jamad" userId="50fce60537468cec" providerId="LiveId" clId="{4744D07F-3008-4291-8DB2-E96959E76D59}" dt="2025-03-15T10:13:52.039" v="4827" actId="2711"/>
          <ac:spMkLst>
            <pc:docMk/>
            <pc:sldMk cId="2300744216" sldId="268"/>
            <ac:spMk id="40" creationId="{F3A19CEF-A2E7-10F3-2B5E-1FCDC3F3B072}"/>
          </ac:spMkLst>
        </pc:spChg>
      </pc:sldChg>
      <pc:sldChg chg="addSp delSp modSp mod modTransition">
        <pc:chgData name="Ashish Jamad" userId="50fce60537468cec" providerId="LiveId" clId="{4744D07F-3008-4291-8DB2-E96959E76D59}" dt="2025-03-15T10:36:52.472" v="4929" actId="6549"/>
        <pc:sldMkLst>
          <pc:docMk/>
          <pc:sldMk cId="113878586" sldId="270"/>
        </pc:sldMkLst>
        <pc:spChg chg="add mod">
          <ac:chgData name="Ashish Jamad" userId="50fce60537468cec" providerId="LiveId" clId="{4744D07F-3008-4291-8DB2-E96959E76D59}" dt="2025-03-15T07:59:38.435" v="1749"/>
          <ac:spMkLst>
            <pc:docMk/>
            <pc:sldMk cId="113878586" sldId="270"/>
            <ac:spMk id="2" creationId="{1E2EBDE9-513F-FA87-34FD-F488B40139DA}"/>
          </ac:spMkLst>
        </pc:spChg>
        <pc:spChg chg="mod">
          <ac:chgData name="Ashish Jamad" userId="50fce60537468cec" providerId="LiveId" clId="{4744D07F-3008-4291-8DB2-E96959E76D59}" dt="2025-03-15T10:36:52.472" v="4929" actId="6549"/>
          <ac:spMkLst>
            <pc:docMk/>
            <pc:sldMk cId="113878586" sldId="270"/>
            <ac:spMk id="4" creationId="{4E287840-656D-2D61-4EE6-7CA34DC2D67B}"/>
          </ac:spMkLst>
        </pc:spChg>
        <pc:spChg chg="del">
          <ac:chgData name="Ashish Jamad" userId="50fce60537468cec" providerId="LiveId" clId="{4744D07F-3008-4291-8DB2-E96959E76D59}" dt="2025-03-15T07:59:13.694" v="1730" actId="478"/>
          <ac:spMkLst>
            <pc:docMk/>
            <pc:sldMk cId="113878586" sldId="270"/>
            <ac:spMk id="5" creationId="{83AA684F-8A5D-55A5-906D-246EC93E8B1E}"/>
          </ac:spMkLst>
        </pc:spChg>
        <pc:spChg chg="mod">
          <ac:chgData name="Ashish Jamad" userId="50fce60537468cec" providerId="LiveId" clId="{4744D07F-3008-4291-8DB2-E96959E76D59}" dt="2025-03-15T10:26:24.229" v="4921" actId="113"/>
          <ac:spMkLst>
            <pc:docMk/>
            <pc:sldMk cId="113878586" sldId="270"/>
            <ac:spMk id="7" creationId="{FA57D067-6A7A-6870-8DD8-A748AD362E3B}"/>
          </ac:spMkLst>
        </pc:spChg>
      </pc:sldChg>
      <pc:sldChg chg="new del">
        <pc:chgData name="Ashish Jamad" userId="50fce60537468cec" providerId="LiveId" clId="{4744D07F-3008-4291-8DB2-E96959E76D59}" dt="2025-03-15T07:10:40.520" v="638" actId="47"/>
        <pc:sldMkLst>
          <pc:docMk/>
          <pc:sldMk cId="1397219103" sldId="271"/>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88BE57-286F-4686-8822-E0FC0BEB78E5}" type="doc">
      <dgm:prSet loTypeId="urn:microsoft.com/office/officeart/2009/3/layout/IncreasingArrowsProcess" loCatId="process" qsTypeId="urn:microsoft.com/office/officeart/2005/8/quickstyle/3d2" qsCatId="3D" csTypeId="urn:microsoft.com/office/officeart/2005/8/colors/accent3_4" csCatId="accent3" phldr="1"/>
      <dgm:spPr/>
      <dgm:t>
        <a:bodyPr/>
        <a:lstStyle/>
        <a:p>
          <a:endParaRPr lang="en-IN"/>
        </a:p>
      </dgm:t>
    </dgm:pt>
    <dgm:pt modelId="{061C1D49-75C0-42B5-A041-6E181518186A}">
      <dgm:prSet phldrT="[Text]"/>
      <dgm:spPr/>
      <dgm:t>
        <a:bodyPr/>
        <a:lstStyle/>
        <a:p>
          <a:r>
            <a:rPr lang="en-US" dirty="0"/>
            <a:t>Specific</a:t>
          </a:r>
          <a:endParaRPr lang="en-IN" dirty="0"/>
        </a:p>
      </dgm:t>
    </dgm:pt>
    <dgm:pt modelId="{4EC26877-06A7-4E39-BA8D-95F814450A1D}" type="parTrans" cxnId="{CC1BCAC9-925C-4F4D-93E8-F0882F76AABA}">
      <dgm:prSet/>
      <dgm:spPr/>
      <dgm:t>
        <a:bodyPr/>
        <a:lstStyle/>
        <a:p>
          <a:endParaRPr lang="en-IN"/>
        </a:p>
      </dgm:t>
    </dgm:pt>
    <dgm:pt modelId="{7CDB448A-2D6F-4457-8659-8412D36023A0}" type="sibTrans" cxnId="{CC1BCAC9-925C-4F4D-93E8-F0882F76AABA}">
      <dgm:prSet/>
      <dgm:spPr/>
      <dgm:t>
        <a:bodyPr/>
        <a:lstStyle/>
        <a:p>
          <a:endParaRPr lang="en-IN"/>
        </a:p>
      </dgm:t>
    </dgm:pt>
    <dgm:pt modelId="{4F3A40C4-CC77-4827-8A64-FEC4B6EBD025}">
      <dgm:prSet phldrT="[Text]"/>
      <dgm:spPr/>
      <dgm:t>
        <a:bodyPr/>
        <a:lstStyle/>
        <a:p>
          <a:r>
            <a:rPr lang="en-US" dirty="0"/>
            <a:t>Automating demand consolidation, streamlining compliance check and reducing approval TAT to same day</a:t>
          </a:r>
          <a:endParaRPr lang="en-IN" dirty="0"/>
        </a:p>
      </dgm:t>
    </dgm:pt>
    <dgm:pt modelId="{AE259B99-5A2B-4868-873E-88042C656E03}" type="parTrans" cxnId="{C9E40DA8-C92E-4F0B-9747-F8568D5746CB}">
      <dgm:prSet/>
      <dgm:spPr/>
      <dgm:t>
        <a:bodyPr/>
        <a:lstStyle/>
        <a:p>
          <a:endParaRPr lang="en-IN"/>
        </a:p>
      </dgm:t>
    </dgm:pt>
    <dgm:pt modelId="{2FE68A6F-9BFB-4AAA-A902-466AC4FC3393}" type="sibTrans" cxnId="{C9E40DA8-C92E-4F0B-9747-F8568D5746CB}">
      <dgm:prSet/>
      <dgm:spPr/>
      <dgm:t>
        <a:bodyPr/>
        <a:lstStyle/>
        <a:p>
          <a:endParaRPr lang="en-IN"/>
        </a:p>
      </dgm:t>
    </dgm:pt>
    <dgm:pt modelId="{9FE394CD-D57B-4B6D-98F6-BB9BB37527ED}">
      <dgm:prSet phldrT="[Text]"/>
      <dgm:spPr/>
      <dgm:t>
        <a:bodyPr/>
        <a:lstStyle/>
        <a:p>
          <a:r>
            <a:rPr lang="en-US" dirty="0"/>
            <a:t>Measurable</a:t>
          </a:r>
          <a:endParaRPr lang="en-IN" dirty="0"/>
        </a:p>
      </dgm:t>
    </dgm:pt>
    <dgm:pt modelId="{C3C13638-F3D2-4FC1-B9A9-43EDD1819E47}" type="parTrans" cxnId="{91ED9804-8001-434F-B9B8-D92B28CB9FF7}">
      <dgm:prSet/>
      <dgm:spPr/>
      <dgm:t>
        <a:bodyPr/>
        <a:lstStyle/>
        <a:p>
          <a:endParaRPr lang="en-IN"/>
        </a:p>
      </dgm:t>
    </dgm:pt>
    <dgm:pt modelId="{F027C53D-A080-46A1-949B-AE5A2FBD9831}" type="sibTrans" cxnId="{91ED9804-8001-434F-B9B8-D92B28CB9FF7}">
      <dgm:prSet/>
      <dgm:spPr/>
      <dgm:t>
        <a:bodyPr/>
        <a:lstStyle/>
        <a:p>
          <a:endParaRPr lang="en-IN"/>
        </a:p>
      </dgm:t>
    </dgm:pt>
    <dgm:pt modelId="{8C7F77D5-C86C-419C-818A-3B4B9EE96E07}">
      <dgm:prSet phldrT="[Text]"/>
      <dgm:spPr/>
      <dgm:t>
        <a:bodyPr/>
        <a:lstStyle/>
        <a:p>
          <a:r>
            <a:rPr lang="en-US" dirty="0"/>
            <a:t>Reducing manual workload by 90% and achieving accuracy of &gt;95% in data handling and shortening demand approval cycle</a:t>
          </a:r>
          <a:endParaRPr lang="en-IN" dirty="0"/>
        </a:p>
      </dgm:t>
    </dgm:pt>
    <dgm:pt modelId="{C68C7041-684C-409A-BBE8-2872E54588D5}" type="parTrans" cxnId="{BA3CAFCE-2C9A-4B76-B067-E601D54F0D48}">
      <dgm:prSet/>
      <dgm:spPr/>
      <dgm:t>
        <a:bodyPr/>
        <a:lstStyle/>
        <a:p>
          <a:endParaRPr lang="en-IN"/>
        </a:p>
      </dgm:t>
    </dgm:pt>
    <dgm:pt modelId="{DDAC33A6-BA20-4515-A863-26AFB1281C5D}" type="sibTrans" cxnId="{BA3CAFCE-2C9A-4B76-B067-E601D54F0D48}">
      <dgm:prSet/>
      <dgm:spPr/>
      <dgm:t>
        <a:bodyPr/>
        <a:lstStyle/>
        <a:p>
          <a:endParaRPr lang="en-IN"/>
        </a:p>
      </dgm:t>
    </dgm:pt>
    <dgm:pt modelId="{E364ED7B-4D8C-4D37-B26E-E8FC71863079}">
      <dgm:prSet phldrT="[Text]"/>
      <dgm:spPr/>
      <dgm:t>
        <a:bodyPr/>
        <a:lstStyle/>
        <a:p>
          <a:r>
            <a:rPr lang="en-US" dirty="0"/>
            <a:t>Achievable</a:t>
          </a:r>
          <a:endParaRPr lang="en-IN" dirty="0"/>
        </a:p>
      </dgm:t>
    </dgm:pt>
    <dgm:pt modelId="{393262A3-D4B7-4C86-8017-E45B5C470D9D}" type="parTrans" cxnId="{030A0818-8CA4-420F-B584-38012DE9CBE3}">
      <dgm:prSet/>
      <dgm:spPr/>
      <dgm:t>
        <a:bodyPr/>
        <a:lstStyle/>
        <a:p>
          <a:endParaRPr lang="en-IN"/>
        </a:p>
      </dgm:t>
    </dgm:pt>
    <dgm:pt modelId="{5B175783-167F-46A9-9601-8A47A6F57ADA}" type="sibTrans" cxnId="{030A0818-8CA4-420F-B584-38012DE9CBE3}">
      <dgm:prSet/>
      <dgm:spPr/>
      <dgm:t>
        <a:bodyPr/>
        <a:lstStyle/>
        <a:p>
          <a:endParaRPr lang="en-IN"/>
        </a:p>
      </dgm:t>
    </dgm:pt>
    <dgm:pt modelId="{C3274825-ABFA-441C-A1D7-4651978F92DF}">
      <dgm:prSet phldrT="[Text]"/>
      <dgm:spPr/>
      <dgm:t>
        <a:bodyPr/>
        <a:lstStyle/>
        <a:p>
          <a:r>
            <a:rPr lang="en-US" dirty="0"/>
            <a:t>Ensuring the objectives are realistic, given the resource, tools (UiPath) and timeline for implementation</a:t>
          </a:r>
          <a:endParaRPr lang="en-IN" dirty="0"/>
        </a:p>
      </dgm:t>
    </dgm:pt>
    <dgm:pt modelId="{EE2B0370-D3ED-4A6B-881C-1B035F5816E3}" type="parTrans" cxnId="{44572C46-7C6D-4EE0-A3E9-2A896AF75B9B}">
      <dgm:prSet/>
      <dgm:spPr/>
      <dgm:t>
        <a:bodyPr/>
        <a:lstStyle/>
        <a:p>
          <a:endParaRPr lang="en-IN"/>
        </a:p>
      </dgm:t>
    </dgm:pt>
    <dgm:pt modelId="{7D707863-D49E-4881-9134-D8160C8C2D2F}" type="sibTrans" cxnId="{44572C46-7C6D-4EE0-A3E9-2A896AF75B9B}">
      <dgm:prSet/>
      <dgm:spPr/>
      <dgm:t>
        <a:bodyPr/>
        <a:lstStyle/>
        <a:p>
          <a:endParaRPr lang="en-IN"/>
        </a:p>
      </dgm:t>
    </dgm:pt>
    <dgm:pt modelId="{81CAB5E6-258E-4B72-911A-350151C172F8}">
      <dgm:prSet phldrT="[Text]"/>
      <dgm:spPr/>
      <dgm:t>
        <a:bodyPr/>
        <a:lstStyle/>
        <a:p>
          <a:r>
            <a:rPr lang="en-US" dirty="0"/>
            <a:t>Relevant</a:t>
          </a:r>
          <a:endParaRPr lang="en-IN" dirty="0"/>
        </a:p>
      </dgm:t>
    </dgm:pt>
    <dgm:pt modelId="{16D6B915-551C-4D03-8E1A-17AC38DFE2C7}" type="parTrans" cxnId="{98FDCFE3-9A52-4AF3-B90E-5AFEF77BF780}">
      <dgm:prSet/>
      <dgm:spPr/>
      <dgm:t>
        <a:bodyPr/>
        <a:lstStyle/>
        <a:p>
          <a:endParaRPr lang="en-IN"/>
        </a:p>
      </dgm:t>
    </dgm:pt>
    <dgm:pt modelId="{9543755B-31BE-4540-A973-B74C2C22170A}" type="sibTrans" cxnId="{98FDCFE3-9A52-4AF3-B90E-5AFEF77BF780}">
      <dgm:prSet/>
      <dgm:spPr/>
      <dgm:t>
        <a:bodyPr/>
        <a:lstStyle/>
        <a:p>
          <a:endParaRPr lang="en-IN"/>
        </a:p>
      </dgm:t>
    </dgm:pt>
    <dgm:pt modelId="{67DCD26D-66C7-4BEE-A7B5-618497AA6BA8}">
      <dgm:prSet phldrT="[Text]"/>
      <dgm:spPr/>
      <dgm:t>
        <a:bodyPr/>
        <a:lstStyle/>
        <a:p>
          <a:r>
            <a:rPr lang="en-US" dirty="0"/>
            <a:t>To align the automation project goals to the organizational goals improving operational efficiency </a:t>
          </a:r>
          <a:endParaRPr lang="en-IN" dirty="0"/>
        </a:p>
      </dgm:t>
    </dgm:pt>
    <dgm:pt modelId="{4E3908BC-8D0E-4B35-B88D-1197A3579603}" type="parTrans" cxnId="{433A93C3-8FD4-44DC-93A3-1396321D53AE}">
      <dgm:prSet/>
      <dgm:spPr/>
      <dgm:t>
        <a:bodyPr/>
        <a:lstStyle/>
        <a:p>
          <a:endParaRPr lang="en-IN"/>
        </a:p>
      </dgm:t>
    </dgm:pt>
    <dgm:pt modelId="{D3C0FC3B-11F9-4A8B-93AA-4864181D7220}" type="sibTrans" cxnId="{433A93C3-8FD4-44DC-93A3-1396321D53AE}">
      <dgm:prSet/>
      <dgm:spPr/>
      <dgm:t>
        <a:bodyPr/>
        <a:lstStyle/>
        <a:p>
          <a:endParaRPr lang="en-IN"/>
        </a:p>
      </dgm:t>
    </dgm:pt>
    <dgm:pt modelId="{C73419C4-8A4D-4E51-A957-0A6B21D43385}">
      <dgm:prSet phldrT="[Text]"/>
      <dgm:spPr/>
      <dgm:t>
        <a:bodyPr/>
        <a:lstStyle/>
        <a:p>
          <a:r>
            <a:rPr lang="en-US" dirty="0"/>
            <a:t>Time-Bound</a:t>
          </a:r>
          <a:endParaRPr lang="en-IN" dirty="0"/>
        </a:p>
      </dgm:t>
    </dgm:pt>
    <dgm:pt modelId="{422A3008-8F86-4E3F-9511-49EF28411366}" type="parTrans" cxnId="{2C9F642F-AD03-4020-B143-07FE39DC6916}">
      <dgm:prSet/>
      <dgm:spPr/>
      <dgm:t>
        <a:bodyPr/>
        <a:lstStyle/>
        <a:p>
          <a:endParaRPr lang="en-IN"/>
        </a:p>
      </dgm:t>
    </dgm:pt>
    <dgm:pt modelId="{45149564-F8B2-432E-909A-8574D2C06913}" type="sibTrans" cxnId="{2C9F642F-AD03-4020-B143-07FE39DC6916}">
      <dgm:prSet/>
      <dgm:spPr/>
      <dgm:t>
        <a:bodyPr/>
        <a:lstStyle/>
        <a:p>
          <a:endParaRPr lang="en-IN"/>
        </a:p>
      </dgm:t>
    </dgm:pt>
    <dgm:pt modelId="{042AEC0D-357B-41A7-B0D2-075147E7A587}">
      <dgm:prSet phldrT="[Text]"/>
      <dgm:spPr/>
      <dgm:t>
        <a:bodyPr/>
        <a:lstStyle/>
        <a:p>
          <a:r>
            <a:rPr lang="en-US" dirty="0"/>
            <a:t>Establishing clear timelines for achieving full automation of the process within 3 months</a:t>
          </a:r>
          <a:endParaRPr lang="en-IN" dirty="0"/>
        </a:p>
      </dgm:t>
    </dgm:pt>
    <dgm:pt modelId="{EC851168-4DF5-4199-9551-0F78E1B8054C}" type="parTrans" cxnId="{0864B83D-23B5-4950-9FA8-C5EDB1069BDD}">
      <dgm:prSet/>
      <dgm:spPr/>
      <dgm:t>
        <a:bodyPr/>
        <a:lstStyle/>
        <a:p>
          <a:endParaRPr lang="en-IN"/>
        </a:p>
      </dgm:t>
    </dgm:pt>
    <dgm:pt modelId="{6E604AF8-67F1-4DF4-9EC3-F1E8AF5D4141}" type="sibTrans" cxnId="{0864B83D-23B5-4950-9FA8-C5EDB1069BDD}">
      <dgm:prSet/>
      <dgm:spPr/>
      <dgm:t>
        <a:bodyPr/>
        <a:lstStyle/>
        <a:p>
          <a:endParaRPr lang="en-IN"/>
        </a:p>
      </dgm:t>
    </dgm:pt>
    <dgm:pt modelId="{C5CE2DD3-5477-4CA9-878E-6A0795ADABDF}" type="pres">
      <dgm:prSet presAssocID="{DD88BE57-286F-4686-8822-E0FC0BEB78E5}" presName="Name0" presStyleCnt="0">
        <dgm:presLayoutVars>
          <dgm:chMax val="5"/>
          <dgm:chPref val="5"/>
          <dgm:dir/>
          <dgm:animLvl val="lvl"/>
        </dgm:presLayoutVars>
      </dgm:prSet>
      <dgm:spPr/>
    </dgm:pt>
    <dgm:pt modelId="{410E4AE9-535F-460F-AD28-2786B00B5DA5}" type="pres">
      <dgm:prSet presAssocID="{061C1D49-75C0-42B5-A041-6E181518186A}" presName="parentText1" presStyleLbl="node1" presStyleIdx="0" presStyleCnt="5" custScaleX="113361">
        <dgm:presLayoutVars>
          <dgm:chMax/>
          <dgm:chPref val="3"/>
          <dgm:bulletEnabled val="1"/>
        </dgm:presLayoutVars>
      </dgm:prSet>
      <dgm:spPr/>
    </dgm:pt>
    <dgm:pt modelId="{05E22C42-D8D8-4CBF-AF6D-13FF44D31B8B}" type="pres">
      <dgm:prSet presAssocID="{061C1D49-75C0-42B5-A041-6E181518186A}" presName="childText1" presStyleLbl="solidAlignAcc1" presStyleIdx="0" presStyleCnt="5" custLinFactNeighborX="-36249" custLinFactNeighborY="-411">
        <dgm:presLayoutVars>
          <dgm:chMax val="0"/>
          <dgm:chPref val="0"/>
          <dgm:bulletEnabled val="1"/>
        </dgm:presLayoutVars>
      </dgm:prSet>
      <dgm:spPr/>
    </dgm:pt>
    <dgm:pt modelId="{042D91AB-DAC8-4983-BF63-898A731AD1C4}" type="pres">
      <dgm:prSet presAssocID="{9FE394CD-D57B-4B6D-98F6-BB9BB37527ED}" presName="parentText2" presStyleLbl="node1" presStyleIdx="1" presStyleCnt="5" custScaleX="116460">
        <dgm:presLayoutVars>
          <dgm:chMax/>
          <dgm:chPref val="3"/>
          <dgm:bulletEnabled val="1"/>
        </dgm:presLayoutVars>
      </dgm:prSet>
      <dgm:spPr/>
    </dgm:pt>
    <dgm:pt modelId="{D4094C83-5587-418C-8027-F7339F87428D}" type="pres">
      <dgm:prSet presAssocID="{9FE394CD-D57B-4B6D-98F6-BB9BB37527ED}" presName="childText2" presStyleLbl="solidAlignAcc1" presStyleIdx="1" presStyleCnt="5" custLinFactNeighborX="-37437" custLinFactNeighborY="-1645">
        <dgm:presLayoutVars>
          <dgm:chMax val="0"/>
          <dgm:chPref val="0"/>
          <dgm:bulletEnabled val="1"/>
        </dgm:presLayoutVars>
      </dgm:prSet>
      <dgm:spPr/>
    </dgm:pt>
    <dgm:pt modelId="{0BEDC4E4-1B4D-4F84-A58F-48FB2A18DAFC}" type="pres">
      <dgm:prSet presAssocID="{E364ED7B-4D8C-4D37-B26E-E8FC71863079}" presName="parentText3" presStyleLbl="node1" presStyleIdx="2" presStyleCnt="5" custScaleX="120984">
        <dgm:presLayoutVars>
          <dgm:chMax/>
          <dgm:chPref val="3"/>
          <dgm:bulletEnabled val="1"/>
        </dgm:presLayoutVars>
      </dgm:prSet>
      <dgm:spPr/>
    </dgm:pt>
    <dgm:pt modelId="{C427BF98-EEC3-4850-9785-34B5760485D1}" type="pres">
      <dgm:prSet presAssocID="{E364ED7B-4D8C-4D37-B26E-E8FC71863079}" presName="childText3" presStyleLbl="solidAlignAcc1" presStyleIdx="2" presStyleCnt="5" custLinFactNeighborX="-35655">
        <dgm:presLayoutVars>
          <dgm:chMax val="0"/>
          <dgm:chPref val="0"/>
          <dgm:bulletEnabled val="1"/>
        </dgm:presLayoutVars>
      </dgm:prSet>
      <dgm:spPr/>
    </dgm:pt>
    <dgm:pt modelId="{BC3DDD3E-FABE-4E3F-ABE6-169C41F92971}" type="pres">
      <dgm:prSet presAssocID="{81CAB5E6-258E-4B72-911A-350151C172F8}" presName="parentText4" presStyleLbl="node1" presStyleIdx="3" presStyleCnt="5" custScaleX="127402">
        <dgm:presLayoutVars>
          <dgm:chMax/>
          <dgm:chPref val="3"/>
          <dgm:bulletEnabled val="1"/>
        </dgm:presLayoutVars>
      </dgm:prSet>
      <dgm:spPr/>
    </dgm:pt>
    <dgm:pt modelId="{CC172522-C906-433B-84CF-138743918D3A}" type="pres">
      <dgm:prSet presAssocID="{81CAB5E6-258E-4B72-911A-350151C172F8}" presName="childText4" presStyleLbl="solidAlignAcc1" presStyleIdx="3" presStyleCnt="5" custLinFactNeighborX="-33872" custLinFactNeighborY="-907">
        <dgm:presLayoutVars>
          <dgm:chMax val="0"/>
          <dgm:chPref val="0"/>
          <dgm:bulletEnabled val="1"/>
        </dgm:presLayoutVars>
      </dgm:prSet>
      <dgm:spPr/>
    </dgm:pt>
    <dgm:pt modelId="{0F610DD1-CF0F-4624-8A56-C28C7506CC9A}" type="pres">
      <dgm:prSet presAssocID="{C73419C4-8A4D-4E51-A957-0A6B21D43385}" presName="parentText5" presStyleLbl="node1" presStyleIdx="4" presStyleCnt="5" custScaleX="145363">
        <dgm:presLayoutVars>
          <dgm:chMax/>
          <dgm:chPref val="3"/>
          <dgm:bulletEnabled val="1"/>
        </dgm:presLayoutVars>
      </dgm:prSet>
      <dgm:spPr/>
    </dgm:pt>
    <dgm:pt modelId="{044FEF89-963D-47B3-8516-9217C34D38EE}" type="pres">
      <dgm:prSet presAssocID="{C73419C4-8A4D-4E51-A957-0A6B21D43385}" presName="childText5" presStyleLbl="solidAlignAcc1" presStyleIdx="4" presStyleCnt="5" custLinFactNeighborX="-33278">
        <dgm:presLayoutVars>
          <dgm:chMax val="0"/>
          <dgm:chPref val="0"/>
          <dgm:bulletEnabled val="1"/>
        </dgm:presLayoutVars>
      </dgm:prSet>
      <dgm:spPr/>
    </dgm:pt>
  </dgm:ptLst>
  <dgm:cxnLst>
    <dgm:cxn modelId="{0287CD00-C256-4DD1-994C-BA387BA39980}" type="presOf" srcId="{81CAB5E6-258E-4B72-911A-350151C172F8}" destId="{BC3DDD3E-FABE-4E3F-ABE6-169C41F92971}" srcOrd="0" destOrd="0" presId="urn:microsoft.com/office/officeart/2009/3/layout/IncreasingArrowsProcess"/>
    <dgm:cxn modelId="{91ED9804-8001-434F-B9B8-D92B28CB9FF7}" srcId="{DD88BE57-286F-4686-8822-E0FC0BEB78E5}" destId="{9FE394CD-D57B-4B6D-98F6-BB9BB37527ED}" srcOrd="1" destOrd="0" parTransId="{C3C13638-F3D2-4FC1-B9A9-43EDD1819E47}" sibTransId="{F027C53D-A080-46A1-949B-AE5A2FBD9831}"/>
    <dgm:cxn modelId="{87A4860E-AC5A-49EC-8F75-6DD945D0F65C}" type="presOf" srcId="{67DCD26D-66C7-4BEE-A7B5-618497AA6BA8}" destId="{CC172522-C906-433B-84CF-138743918D3A}" srcOrd="0" destOrd="0" presId="urn:microsoft.com/office/officeart/2009/3/layout/IncreasingArrowsProcess"/>
    <dgm:cxn modelId="{964E2711-9C06-482A-9828-9A2B261C407A}" type="presOf" srcId="{8C7F77D5-C86C-419C-818A-3B4B9EE96E07}" destId="{D4094C83-5587-418C-8027-F7339F87428D}" srcOrd="0" destOrd="0" presId="urn:microsoft.com/office/officeart/2009/3/layout/IncreasingArrowsProcess"/>
    <dgm:cxn modelId="{6C049011-134E-4DE4-A7F3-9F3BF95C6578}" type="presOf" srcId="{E364ED7B-4D8C-4D37-B26E-E8FC71863079}" destId="{0BEDC4E4-1B4D-4F84-A58F-48FB2A18DAFC}" srcOrd="0" destOrd="0" presId="urn:microsoft.com/office/officeart/2009/3/layout/IncreasingArrowsProcess"/>
    <dgm:cxn modelId="{030A0818-8CA4-420F-B584-38012DE9CBE3}" srcId="{DD88BE57-286F-4686-8822-E0FC0BEB78E5}" destId="{E364ED7B-4D8C-4D37-B26E-E8FC71863079}" srcOrd="2" destOrd="0" parTransId="{393262A3-D4B7-4C86-8017-E45B5C470D9D}" sibTransId="{5B175783-167F-46A9-9601-8A47A6F57ADA}"/>
    <dgm:cxn modelId="{2A9F452C-09BC-4F80-A291-E9D390DD9A94}" type="presOf" srcId="{061C1D49-75C0-42B5-A041-6E181518186A}" destId="{410E4AE9-535F-460F-AD28-2786B00B5DA5}" srcOrd="0" destOrd="0" presId="urn:microsoft.com/office/officeart/2009/3/layout/IncreasingArrowsProcess"/>
    <dgm:cxn modelId="{2C9F642F-AD03-4020-B143-07FE39DC6916}" srcId="{DD88BE57-286F-4686-8822-E0FC0BEB78E5}" destId="{C73419C4-8A4D-4E51-A957-0A6B21D43385}" srcOrd="4" destOrd="0" parTransId="{422A3008-8F86-4E3F-9511-49EF28411366}" sibTransId="{45149564-F8B2-432E-909A-8574D2C06913}"/>
    <dgm:cxn modelId="{08577F3B-E00C-4B62-AF6E-CAFEC9A2F974}" type="presOf" srcId="{9FE394CD-D57B-4B6D-98F6-BB9BB37527ED}" destId="{042D91AB-DAC8-4983-BF63-898A731AD1C4}" srcOrd="0" destOrd="0" presId="urn:microsoft.com/office/officeart/2009/3/layout/IncreasingArrowsProcess"/>
    <dgm:cxn modelId="{0864B83D-23B5-4950-9FA8-C5EDB1069BDD}" srcId="{C73419C4-8A4D-4E51-A957-0A6B21D43385}" destId="{042AEC0D-357B-41A7-B0D2-075147E7A587}" srcOrd="0" destOrd="0" parTransId="{EC851168-4DF5-4199-9551-0F78E1B8054C}" sibTransId="{6E604AF8-67F1-4DF4-9EC3-F1E8AF5D4141}"/>
    <dgm:cxn modelId="{44572C46-7C6D-4EE0-A3E9-2A896AF75B9B}" srcId="{E364ED7B-4D8C-4D37-B26E-E8FC71863079}" destId="{C3274825-ABFA-441C-A1D7-4651978F92DF}" srcOrd="0" destOrd="0" parTransId="{EE2B0370-D3ED-4A6B-881C-1B035F5816E3}" sibTransId="{7D707863-D49E-4881-9134-D8160C8C2D2F}"/>
    <dgm:cxn modelId="{6AF7FD93-407C-4311-B75E-3FAC567AA319}" type="presOf" srcId="{C73419C4-8A4D-4E51-A957-0A6B21D43385}" destId="{0F610DD1-CF0F-4624-8A56-C28C7506CC9A}" srcOrd="0" destOrd="0" presId="urn:microsoft.com/office/officeart/2009/3/layout/IncreasingArrowsProcess"/>
    <dgm:cxn modelId="{C9E40DA8-C92E-4F0B-9747-F8568D5746CB}" srcId="{061C1D49-75C0-42B5-A041-6E181518186A}" destId="{4F3A40C4-CC77-4827-8A64-FEC4B6EBD025}" srcOrd="0" destOrd="0" parTransId="{AE259B99-5A2B-4868-873E-88042C656E03}" sibTransId="{2FE68A6F-9BFB-4AAA-A902-466AC4FC3393}"/>
    <dgm:cxn modelId="{59D891AD-720B-4D31-961D-28D03AADC3D0}" type="presOf" srcId="{DD88BE57-286F-4686-8822-E0FC0BEB78E5}" destId="{C5CE2DD3-5477-4CA9-878E-6A0795ADABDF}" srcOrd="0" destOrd="0" presId="urn:microsoft.com/office/officeart/2009/3/layout/IncreasingArrowsProcess"/>
    <dgm:cxn modelId="{2234CEB6-6CF2-49AB-BA24-351294B249A5}" type="presOf" srcId="{042AEC0D-357B-41A7-B0D2-075147E7A587}" destId="{044FEF89-963D-47B3-8516-9217C34D38EE}" srcOrd="0" destOrd="0" presId="urn:microsoft.com/office/officeart/2009/3/layout/IncreasingArrowsProcess"/>
    <dgm:cxn modelId="{433A93C3-8FD4-44DC-93A3-1396321D53AE}" srcId="{81CAB5E6-258E-4B72-911A-350151C172F8}" destId="{67DCD26D-66C7-4BEE-A7B5-618497AA6BA8}" srcOrd="0" destOrd="0" parTransId="{4E3908BC-8D0E-4B35-B88D-1197A3579603}" sibTransId="{D3C0FC3B-11F9-4A8B-93AA-4864181D7220}"/>
    <dgm:cxn modelId="{CC1BCAC9-925C-4F4D-93E8-F0882F76AABA}" srcId="{DD88BE57-286F-4686-8822-E0FC0BEB78E5}" destId="{061C1D49-75C0-42B5-A041-6E181518186A}" srcOrd="0" destOrd="0" parTransId="{4EC26877-06A7-4E39-BA8D-95F814450A1D}" sibTransId="{7CDB448A-2D6F-4457-8659-8412D36023A0}"/>
    <dgm:cxn modelId="{BA3CAFCE-2C9A-4B76-B067-E601D54F0D48}" srcId="{9FE394CD-D57B-4B6D-98F6-BB9BB37527ED}" destId="{8C7F77D5-C86C-419C-818A-3B4B9EE96E07}" srcOrd="0" destOrd="0" parTransId="{C68C7041-684C-409A-BBE8-2872E54588D5}" sibTransId="{DDAC33A6-BA20-4515-A863-26AFB1281C5D}"/>
    <dgm:cxn modelId="{6B199BDB-1229-4A5B-A8FF-76B9173218BB}" type="presOf" srcId="{4F3A40C4-CC77-4827-8A64-FEC4B6EBD025}" destId="{05E22C42-D8D8-4CBF-AF6D-13FF44D31B8B}" srcOrd="0" destOrd="0" presId="urn:microsoft.com/office/officeart/2009/3/layout/IncreasingArrowsProcess"/>
    <dgm:cxn modelId="{98FDCFE3-9A52-4AF3-B90E-5AFEF77BF780}" srcId="{DD88BE57-286F-4686-8822-E0FC0BEB78E5}" destId="{81CAB5E6-258E-4B72-911A-350151C172F8}" srcOrd="3" destOrd="0" parTransId="{16D6B915-551C-4D03-8E1A-17AC38DFE2C7}" sibTransId="{9543755B-31BE-4540-A973-B74C2C22170A}"/>
    <dgm:cxn modelId="{6E5DAFF8-AD7F-4B1A-AEBE-1ACAA2E01E32}" type="presOf" srcId="{C3274825-ABFA-441C-A1D7-4651978F92DF}" destId="{C427BF98-EEC3-4850-9785-34B5760485D1}" srcOrd="0" destOrd="0" presId="urn:microsoft.com/office/officeart/2009/3/layout/IncreasingArrowsProcess"/>
    <dgm:cxn modelId="{8AA03806-9D19-4B08-A41F-6E08EC5E79DA}" type="presParOf" srcId="{C5CE2DD3-5477-4CA9-878E-6A0795ADABDF}" destId="{410E4AE9-535F-460F-AD28-2786B00B5DA5}" srcOrd="0" destOrd="0" presId="urn:microsoft.com/office/officeart/2009/3/layout/IncreasingArrowsProcess"/>
    <dgm:cxn modelId="{736364CA-43AE-41A4-81B4-DB47B1D365F6}" type="presParOf" srcId="{C5CE2DD3-5477-4CA9-878E-6A0795ADABDF}" destId="{05E22C42-D8D8-4CBF-AF6D-13FF44D31B8B}" srcOrd="1" destOrd="0" presId="urn:microsoft.com/office/officeart/2009/3/layout/IncreasingArrowsProcess"/>
    <dgm:cxn modelId="{02989B74-9CAF-41C4-9A70-251A5C2DB1DB}" type="presParOf" srcId="{C5CE2DD3-5477-4CA9-878E-6A0795ADABDF}" destId="{042D91AB-DAC8-4983-BF63-898A731AD1C4}" srcOrd="2" destOrd="0" presId="urn:microsoft.com/office/officeart/2009/3/layout/IncreasingArrowsProcess"/>
    <dgm:cxn modelId="{68FB9B01-FD86-4F78-A1B4-AB8091D9CB77}" type="presParOf" srcId="{C5CE2DD3-5477-4CA9-878E-6A0795ADABDF}" destId="{D4094C83-5587-418C-8027-F7339F87428D}" srcOrd="3" destOrd="0" presId="urn:microsoft.com/office/officeart/2009/3/layout/IncreasingArrowsProcess"/>
    <dgm:cxn modelId="{EBE6C69E-1148-4ADF-907D-3C90E8AA4730}" type="presParOf" srcId="{C5CE2DD3-5477-4CA9-878E-6A0795ADABDF}" destId="{0BEDC4E4-1B4D-4F84-A58F-48FB2A18DAFC}" srcOrd="4" destOrd="0" presId="urn:microsoft.com/office/officeart/2009/3/layout/IncreasingArrowsProcess"/>
    <dgm:cxn modelId="{E7F140AD-C2E3-4DBE-A46C-D89498AD400A}" type="presParOf" srcId="{C5CE2DD3-5477-4CA9-878E-6A0795ADABDF}" destId="{C427BF98-EEC3-4850-9785-34B5760485D1}" srcOrd="5" destOrd="0" presId="urn:microsoft.com/office/officeart/2009/3/layout/IncreasingArrowsProcess"/>
    <dgm:cxn modelId="{5066F999-157C-4137-A495-638E80029B95}" type="presParOf" srcId="{C5CE2DD3-5477-4CA9-878E-6A0795ADABDF}" destId="{BC3DDD3E-FABE-4E3F-ABE6-169C41F92971}" srcOrd="6" destOrd="0" presId="urn:microsoft.com/office/officeart/2009/3/layout/IncreasingArrowsProcess"/>
    <dgm:cxn modelId="{97CA9A10-6D3A-4809-9E0D-1FB147658D81}" type="presParOf" srcId="{C5CE2DD3-5477-4CA9-878E-6A0795ADABDF}" destId="{CC172522-C906-433B-84CF-138743918D3A}" srcOrd="7" destOrd="0" presId="urn:microsoft.com/office/officeart/2009/3/layout/IncreasingArrowsProcess"/>
    <dgm:cxn modelId="{FC1EF4AE-1937-4855-A5CD-FFA966DCC92F}" type="presParOf" srcId="{C5CE2DD3-5477-4CA9-878E-6A0795ADABDF}" destId="{0F610DD1-CF0F-4624-8A56-C28C7506CC9A}" srcOrd="8" destOrd="0" presId="urn:microsoft.com/office/officeart/2009/3/layout/IncreasingArrowsProcess"/>
    <dgm:cxn modelId="{F9CEFC30-5F6D-49D5-BC83-B55114FA9EB5}" type="presParOf" srcId="{C5CE2DD3-5477-4CA9-878E-6A0795ADABDF}" destId="{044FEF89-963D-47B3-8516-9217C34D38EE}" srcOrd="9" destOrd="0" presId="urn:microsoft.com/office/officeart/2009/3/layout/IncreasingArrowsProcess"/>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8C676D-DA05-4E80-AFC1-A3FED68901E6}" type="doc">
      <dgm:prSet loTypeId="urn:microsoft.com/office/officeart/2005/8/layout/vProcess5" loCatId="process" qsTypeId="urn:microsoft.com/office/officeart/2005/8/quickstyle/3d3" qsCatId="3D" csTypeId="urn:microsoft.com/office/officeart/2005/8/colors/accent3_2" csCatId="accent3" phldr="1"/>
      <dgm:spPr/>
      <dgm:t>
        <a:bodyPr/>
        <a:lstStyle/>
        <a:p>
          <a:endParaRPr lang="en-IN"/>
        </a:p>
      </dgm:t>
    </dgm:pt>
    <dgm:pt modelId="{397FD9E4-E94C-4905-9D74-13BFE4EAD5A7}">
      <dgm:prSet phldrT="[Text]" custT="1"/>
      <dgm:spPr/>
      <dgm:t>
        <a:bodyPr/>
        <a:lstStyle/>
        <a:p>
          <a:r>
            <a:rPr lang="en-US" sz="1500" b="1" u="sng" dirty="0">
              <a:latin typeface="Arial" panose="020B0604020202020204" pitchFamily="34" charset="0"/>
              <a:cs typeface="Arial" panose="020B0604020202020204" pitchFamily="34" charset="0"/>
            </a:rPr>
            <a:t>Defining Project Vision (Product Grooming)</a:t>
          </a:r>
        </a:p>
        <a:p>
          <a:r>
            <a:rPr lang="en-IN" sz="1500" dirty="0">
              <a:latin typeface="Arial" panose="020B0604020202020204" pitchFamily="34" charset="0"/>
              <a:cs typeface="Arial" panose="020B0604020202020204" pitchFamily="34" charset="0"/>
            </a:rPr>
            <a:t>	Clearly articulate the purpose of the project, including the objective and expected outcomes and align among stake holder on what project success looks like.</a:t>
          </a:r>
        </a:p>
      </dgm:t>
    </dgm:pt>
    <dgm:pt modelId="{9F7E0FC8-ECE4-43F7-B75B-83EC8C14BA5D}" type="parTrans" cxnId="{5F9B2183-B243-4D8B-92F8-AD16EBC39F1A}">
      <dgm:prSet/>
      <dgm:spPr/>
      <dgm:t>
        <a:bodyPr/>
        <a:lstStyle/>
        <a:p>
          <a:endParaRPr lang="en-IN" sz="1500"/>
        </a:p>
      </dgm:t>
    </dgm:pt>
    <dgm:pt modelId="{B98C88E7-A92E-43C4-9F78-AF3D8417F3FE}" type="sibTrans" cxnId="{5F9B2183-B243-4D8B-92F8-AD16EBC39F1A}">
      <dgm:prSet custT="1"/>
      <dgm:spPr/>
      <dgm:t>
        <a:bodyPr/>
        <a:lstStyle/>
        <a:p>
          <a:endParaRPr lang="en-IN" sz="1500"/>
        </a:p>
      </dgm:t>
    </dgm:pt>
    <dgm:pt modelId="{4B7A537F-CC3D-452A-AAE6-6E54E444AB14}">
      <dgm:prSet phldrT="[Text]" custT="1"/>
      <dgm:spPr/>
      <dgm:t>
        <a:bodyPr/>
        <a:lstStyle/>
        <a:p>
          <a:r>
            <a:rPr lang="en-US" sz="1500" b="1" u="sng" dirty="0"/>
            <a:t>Agile Team assimilation</a:t>
          </a:r>
        </a:p>
        <a:p>
          <a:r>
            <a:rPr lang="en-US" sz="1500" b="0" u="none" dirty="0"/>
            <a:t>	Forming a cross functional team including developers from UiPath, business analyst, product owners and end user including PMOs, delivery teams and BU heads.</a:t>
          </a:r>
        </a:p>
        <a:p>
          <a:endParaRPr lang="en-IN" sz="1500" b="1" u="sng" dirty="0"/>
        </a:p>
      </dgm:t>
    </dgm:pt>
    <dgm:pt modelId="{4F781924-9D6C-46FF-AF77-5DAA710AB2A9}" type="parTrans" cxnId="{7D77FC18-ACD5-44AB-981B-8CEA8C7CEF40}">
      <dgm:prSet/>
      <dgm:spPr/>
      <dgm:t>
        <a:bodyPr/>
        <a:lstStyle/>
        <a:p>
          <a:endParaRPr lang="en-IN" sz="1500"/>
        </a:p>
      </dgm:t>
    </dgm:pt>
    <dgm:pt modelId="{5E0E900E-58CA-47D6-8C1F-93FB7C7EAC2D}" type="sibTrans" cxnId="{7D77FC18-ACD5-44AB-981B-8CEA8C7CEF40}">
      <dgm:prSet custT="1"/>
      <dgm:spPr/>
      <dgm:t>
        <a:bodyPr/>
        <a:lstStyle/>
        <a:p>
          <a:endParaRPr lang="en-IN" sz="1500"/>
        </a:p>
      </dgm:t>
    </dgm:pt>
    <dgm:pt modelId="{221A0E0E-D503-4128-AC7B-DE9852DA4E25}">
      <dgm:prSet phldrT="[Text]" custT="1"/>
      <dgm:spPr/>
      <dgm:t>
        <a:bodyPr/>
        <a:lstStyle/>
        <a:p>
          <a:r>
            <a:rPr lang="en-US" sz="1500" b="1" u="sng" dirty="0"/>
            <a:t>Prepare Product Backlog</a:t>
          </a:r>
        </a:p>
        <a:p>
          <a:r>
            <a:rPr lang="en-US" sz="1500" b="0" u="none" dirty="0"/>
            <a:t>	We will have the product backlog created for each of the requirement and align it with the most priority to the least priority with BV and CP points. BA/Product Owner will help us getting this prepared.</a:t>
          </a:r>
        </a:p>
      </dgm:t>
    </dgm:pt>
    <dgm:pt modelId="{BAD8E651-F156-4900-9125-FC99C1093557}" type="parTrans" cxnId="{03785C86-6D33-44A4-B9EB-5B1BE78E280D}">
      <dgm:prSet/>
      <dgm:spPr/>
      <dgm:t>
        <a:bodyPr/>
        <a:lstStyle/>
        <a:p>
          <a:endParaRPr lang="en-IN" sz="1500"/>
        </a:p>
      </dgm:t>
    </dgm:pt>
    <dgm:pt modelId="{ABC4057C-E94D-4D9A-909B-7997A76C2A35}" type="sibTrans" cxnId="{03785C86-6D33-44A4-B9EB-5B1BE78E280D}">
      <dgm:prSet custT="1"/>
      <dgm:spPr/>
      <dgm:t>
        <a:bodyPr/>
        <a:lstStyle/>
        <a:p>
          <a:endParaRPr lang="en-IN" sz="1500"/>
        </a:p>
      </dgm:t>
    </dgm:pt>
    <dgm:pt modelId="{3F971E5D-1877-4930-9F93-25716F4D9394}">
      <dgm:prSet phldrT="[Text]" custT="1"/>
      <dgm:spPr/>
      <dgm:t>
        <a:bodyPr/>
        <a:lstStyle/>
        <a:p>
          <a:r>
            <a:rPr lang="en-US" sz="1500" b="1" u="sng" dirty="0"/>
            <a:t>Agile Framework Plan &amp; Metrics</a:t>
          </a:r>
        </a:p>
        <a:p>
          <a:r>
            <a:rPr lang="en-US" sz="1500" b="0" u="none" dirty="0"/>
            <a:t>	We will decide on Agile frame work with scrum and set sprints and their timelines for incremental delivery upon building the automation and the overall project roadmap. The project completion % will be measured over velocity of sprits and their defects rate.</a:t>
          </a:r>
        </a:p>
      </dgm:t>
    </dgm:pt>
    <dgm:pt modelId="{C149595A-93F0-466F-AF65-01869A74D406}" type="parTrans" cxnId="{71AA530C-D29F-44D9-908D-FEB30BB3CE66}">
      <dgm:prSet/>
      <dgm:spPr/>
      <dgm:t>
        <a:bodyPr/>
        <a:lstStyle/>
        <a:p>
          <a:endParaRPr lang="en-IN" sz="1500"/>
        </a:p>
      </dgm:t>
    </dgm:pt>
    <dgm:pt modelId="{9FD76655-8F5E-438C-8802-6BAA6D634E14}" type="sibTrans" cxnId="{71AA530C-D29F-44D9-908D-FEB30BB3CE66}">
      <dgm:prSet/>
      <dgm:spPr/>
      <dgm:t>
        <a:bodyPr/>
        <a:lstStyle/>
        <a:p>
          <a:endParaRPr lang="en-IN" sz="1500"/>
        </a:p>
      </dgm:t>
    </dgm:pt>
    <dgm:pt modelId="{862CFB4E-FD3F-4749-A1ED-435EBCDED0C7}" type="pres">
      <dgm:prSet presAssocID="{BD8C676D-DA05-4E80-AFC1-A3FED68901E6}" presName="outerComposite" presStyleCnt="0">
        <dgm:presLayoutVars>
          <dgm:chMax val="5"/>
          <dgm:dir/>
          <dgm:resizeHandles val="exact"/>
        </dgm:presLayoutVars>
      </dgm:prSet>
      <dgm:spPr/>
    </dgm:pt>
    <dgm:pt modelId="{1E4970E2-AA4D-439C-8D5D-38FD55B97C4F}" type="pres">
      <dgm:prSet presAssocID="{BD8C676D-DA05-4E80-AFC1-A3FED68901E6}" presName="dummyMaxCanvas" presStyleCnt="0">
        <dgm:presLayoutVars/>
      </dgm:prSet>
      <dgm:spPr/>
    </dgm:pt>
    <dgm:pt modelId="{97D40D53-02BF-40C8-8954-25D058511A28}" type="pres">
      <dgm:prSet presAssocID="{BD8C676D-DA05-4E80-AFC1-A3FED68901E6}" presName="FourNodes_1" presStyleLbl="node1" presStyleIdx="0" presStyleCnt="4">
        <dgm:presLayoutVars>
          <dgm:bulletEnabled val="1"/>
        </dgm:presLayoutVars>
      </dgm:prSet>
      <dgm:spPr/>
    </dgm:pt>
    <dgm:pt modelId="{16D8C71B-B347-4C06-8FBD-949CFA053118}" type="pres">
      <dgm:prSet presAssocID="{BD8C676D-DA05-4E80-AFC1-A3FED68901E6}" presName="FourNodes_2" presStyleLbl="node1" presStyleIdx="1" presStyleCnt="4">
        <dgm:presLayoutVars>
          <dgm:bulletEnabled val="1"/>
        </dgm:presLayoutVars>
      </dgm:prSet>
      <dgm:spPr/>
    </dgm:pt>
    <dgm:pt modelId="{10169008-C166-4532-9C09-D8F29CB472B4}" type="pres">
      <dgm:prSet presAssocID="{BD8C676D-DA05-4E80-AFC1-A3FED68901E6}" presName="FourNodes_3" presStyleLbl="node1" presStyleIdx="2" presStyleCnt="4">
        <dgm:presLayoutVars>
          <dgm:bulletEnabled val="1"/>
        </dgm:presLayoutVars>
      </dgm:prSet>
      <dgm:spPr/>
    </dgm:pt>
    <dgm:pt modelId="{4C8537ED-B28A-40FD-ABD2-B3F0389F165D}" type="pres">
      <dgm:prSet presAssocID="{BD8C676D-DA05-4E80-AFC1-A3FED68901E6}" presName="FourNodes_4" presStyleLbl="node1" presStyleIdx="3" presStyleCnt="4">
        <dgm:presLayoutVars>
          <dgm:bulletEnabled val="1"/>
        </dgm:presLayoutVars>
      </dgm:prSet>
      <dgm:spPr/>
    </dgm:pt>
    <dgm:pt modelId="{8DE7C4FD-EE60-42FB-97FD-2E93770D0F88}" type="pres">
      <dgm:prSet presAssocID="{BD8C676D-DA05-4E80-AFC1-A3FED68901E6}" presName="FourConn_1-2" presStyleLbl="fgAccFollowNode1" presStyleIdx="0" presStyleCnt="3">
        <dgm:presLayoutVars>
          <dgm:bulletEnabled val="1"/>
        </dgm:presLayoutVars>
      </dgm:prSet>
      <dgm:spPr/>
    </dgm:pt>
    <dgm:pt modelId="{902BF644-7FC2-4BEA-9C55-7526127D766F}" type="pres">
      <dgm:prSet presAssocID="{BD8C676D-DA05-4E80-AFC1-A3FED68901E6}" presName="FourConn_2-3" presStyleLbl="fgAccFollowNode1" presStyleIdx="1" presStyleCnt="3">
        <dgm:presLayoutVars>
          <dgm:bulletEnabled val="1"/>
        </dgm:presLayoutVars>
      </dgm:prSet>
      <dgm:spPr/>
    </dgm:pt>
    <dgm:pt modelId="{0F52F453-2229-4576-AB44-4116881F829C}" type="pres">
      <dgm:prSet presAssocID="{BD8C676D-DA05-4E80-AFC1-A3FED68901E6}" presName="FourConn_3-4" presStyleLbl="fgAccFollowNode1" presStyleIdx="2" presStyleCnt="3">
        <dgm:presLayoutVars>
          <dgm:bulletEnabled val="1"/>
        </dgm:presLayoutVars>
      </dgm:prSet>
      <dgm:spPr/>
    </dgm:pt>
    <dgm:pt modelId="{F926F9CE-111C-4A47-B067-DD11FD126851}" type="pres">
      <dgm:prSet presAssocID="{BD8C676D-DA05-4E80-AFC1-A3FED68901E6}" presName="FourNodes_1_text" presStyleLbl="node1" presStyleIdx="3" presStyleCnt="4">
        <dgm:presLayoutVars>
          <dgm:bulletEnabled val="1"/>
        </dgm:presLayoutVars>
      </dgm:prSet>
      <dgm:spPr/>
    </dgm:pt>
    <dgm:pt modelId="{47E0874B-F916-499A-AD36-23967DE79CA5}" type="pres">
      <dgm:prSet presAssocID="{BD8C676D-DA05-4E80-AFC1-A3FED68901E6}" presName="FourNodes_2_text" presStyleLbl="node1" presStyleIdx="3" presStyleCnt="4">
        <dgm:presLayoutVars>
          <dgm:bulletEnabled val="1"/>
        </dgm:presLayoutVars>
      </dgm:prSet>
      <dgm:spPr/>
    </dgm:pt>
    <dgm:pt modelId="{7A3842D6-8B9E-4943-ADC1-58F624382B65}" type="pres">
      <dgm:prSet presAssocID="{BD8C676D-DA05-4E80-AFC1-A3FED68901E6}" presName="FourNodes_3_text" presStyleLbl="node1" presStyleIdx="3" presStyleCnt="4">
        <dgm:presLayoutVars>
          <dgm:bulletEnabled val="1"/>
        </dgm:presLayoutVars>
      </dgm:prSet>
      <dgm:spPr/>
    </dgm:pt>
    <dgm:pt modelId="{08D9B414-0E53-49FB-ACA1-6473B23A497F}" type="pres">
      <dgm:prSet presAssocID="{BD8C676D-DA05-4E80-AFC1-A3FED68901E6}" presName="FourNodes_4_text" presStyleLbl="node1" presStyleIdx="3" presStyleCnt="4">
        <dgm:presLayoutVars>
          <dgm:bulletEnabled val="1"/>
        </dgm:presLayoutVars>
      </dgm:prSet>
      <dgm:spPr/>
    </dgm:pt>
  </dgm:ptLst>
  <dgm:cxnLst>
    <dgm:cxn modelId="{F287DC09-1271-4E1E-AE77-4303E56EEA80}" type="presOf" srcId="{ABC4057C-E94D-4D9A-909B-7997A76C2A35}" destId="{0F52F453-2229-4576-AB44-4116881F829C}" srcOrd="0" destOrd="0" presId="urn:microsoft.com/office/officeart/2005/8/layout/vProcess5"/>
    <dgm:cxn modelId="{71AA530C-D29F-44D9-908D-FEB30BB3CE66}" srcId="{BD8C676D-DA05-4E80-AFC1-A3FED68901E6}" destId="{3F971E5D-1877-4930-9F93-25716F4D9394}" srcOrd="3" destOrd="0" parTransId="{C149595A-93F0-466F-AF65-01869A74D406}" sibTransId="{9FD76655-8F5E-438C-8802-6BAA6D634E14}"/>
    <dgm:cxn modelId="{7D77FC18-ACD5-44AB-981B-8CEA8C7CEF40}" srcId="{BD8C676D-DA05-4E80-AFC1-A3FED68901E6}" destId="{4B7A537F-CC3D-452A-AAE6-6E54E444AB14}" srcOrd="1" destOrd="0" parTransId="{4F781924-9D6C-46FF-AF77-5DAA710AB2A9}" sibTransId="{5E0E900E-58CA-47D6-8C1F-93FB7C7EAC2D}"/>
    <dgm:cxn modelId="{42257628-194B-4AA3-A404-D9F75812AC8E}" type="presOf" srcId="{221A0E0E-D503-4128-AC7B-DE9852DA4E25}" destId="{10169008-C166-4532-9C09-D8F29CB472B4}" srcOrd="0" destOrd="0" presId="urn:microsoft.com/office/officeart/2005/8/layout/vProcess5"/>
    <dgm:cxn modelId="{CD927864-1694-4F68-A319-84516439859D}" type="presOf" srcId="{B98C88E7-A92E-43C4-9F78-AF3D8417F3FE}" destId="{8DE7C4FD-EE60-42FB-97FD-2E93770D0F88}" srcOrd="0" destOrd="0" presId="urn:microsoft.com/office/officeart/2005/8/layout/vProcess5"/>
    <dgm:cxn modelId="{E101F144-9D8B-48E1-BC41-35F39D8DBC65}" type="presOf" srcId="{397FD9E4-E94C-4905-9D74-13BFE4EAD5A7}" destId="{F926F9CE-111C-4A47-B067-DD11FD126851}" srcOrd="1" destOrd="0" presId="urn:microsoft.com/office/officeart/2005/8/layout/vProcess5"/>
    <dgm:cxn modelId="{EE41E045-2E2C-4B4D-933D-257D8F88954E}" type="presOf" srcId="{3F971E5D-1877-4930-9F93-25716F4D9394}" destId="{4C8537ED-B28A-40FD-ABD2-B3F0389F165D}" srcOrd="0" destOrd="0" presId="urn:microsoft.com/office/officeart/2005/8/layout/vProcess5"/>
    <dgm:cxn modelId="{1AEB3752-A84F-4116-8E9D-669F49FB87F5}" type="presOf" srcId="{4B7A537F-CC3D-452A-AAE6-6E54E444AB14}" destId="{47E0874B-F916-499A-AD36-23967DE79CA5}" srcOrd="1" destOrd="0" presId="urn:microsoft.com/office/officeart/2005/8/layout/vProcess5"/>
    <dgm:cxn modelId="{5F9B2183-B243-4D8B-92F8-AD16EBC39F1A}" srcId="{BD8C676D-DA05-4E80-AFC1-A3FED68901E6}" destId="{397FD9E4-E94C-4905-9D74-13BFE4EAD5A7}" srcOrd="0" destOrd="0" parTransId="{9F7E0FC8-ECE4-43F7-B75B-83EC8C14BA5D}" sibTransId="{B98C88E7-A92E-43C4-9F78-AF3D8417F3FE}"/>
    <dgm:cxn modelId="{93772C86-D4D3-45DB-9B74-2FE2FF379495}" type="presOf" srcId="{397FD9E4-E94C-4905-9D74-13BFE4EAD5A7}" destId="{97D40D53-02BF-40C8-8954-25D058511A28}" srcOrd="0" destOrd="0" presId="urn:microsoft.com/office/officeart/2005/8/layout/vProcess5"/>
    <dgm:cxn modelId="{03785C86-6D33-44A4-B9EB-5B1BE78E280D}" srcId="{BD8C676D-DA05-4E80-AFC1-A3FED68901E6}" destId="{221A0E0E-D503-4128-AC7B-DE9852DA4E25}" srcOrd="2" destOrd="0" parTransId="{BAD8E651-F156-4900-9125-FC99C1093557}" sibTransId="{ABC4057C-E94D-4D9A-909B-7997A76C2A35}"/>
    <dgm:cxn modelId="{763BA9A8-8D4E-4353-8603-2E0A63843AE1}" type="presOf" srcId="{3F971E5D-1877-4930-9F93-25716F4D9394}" destId="{08D9B414-0E53-49FB-ACA1-6473B23A497F}" srcOrd="1" destOrd="0" presId="urn:microsoft.com/office/officeart/2005/8/layout/vProcess5"/>
    <dgm:cxn modelId="{5A70E8B2-7C76-4A2B-85A5-2B532B04CEBA}" type="presOf" srcId="{BD8C676D-DA05-4E80-AFC1-A3FED68901E6}" destId="{862CFB4E-FD3F-4749-A1ED-435EBCDED0C7}" srcOrd="0" destOrd="0" presId="urn:microsoft.com/office/officeart/2005/8/layout/vProcess5"/>
    <dgm:cxn modelId="{C35025DA-3867-4F65-B0A3-B73ED79AC253}" type="presOf" srcId="{5E0E900E-58CA-47D6-8C1F-93FB7C7EAC2D}" destId="{902BF644-7FC2-4BEA-9C55-7526127D766F}" srcOrd="0" destOrd="0" presId="urn:microsoft.com/office/officeart/2005/8/layout/vProcess5"/>
    <dgm:cxn modelId="{E6D183E6-7613-4251-8EC8-CD84A2622073}" type="presOf" srcId="{221A0E0E-D503-4128-AC7B-DE9852DA4E25}" destId="{7A3842D6-8B9E-4943-ADC1-58F624382B65}" srcOrd="1" destOrd="0" presId="urn:microsoft.com/office/officeart/2005/8/layout/vProcess5"/>
    <dgm:cxn modelId="{37FB49E9-B9F8-41E8-9206-F8A906339770}" type="presOf" srcId="{4B7A537F-CC3D-452A-AAE6-6E54E444AB14}" destId="{16D8C71B-B347-4C06-8FBD-949CFA053118}" srcOrd="0" destOrd="0" presId="urn:microsoft.com/office/officeart/2005/8/layout/vProcess5"/>
    <dgm:cxn modelId="{FB7AB723-E4F3-4143-A812-9A71301CDB0C}" type="presParOf" srcId="{862CFB4E-FD3F-4749-A1ED-435EBCDED0C7}" destId="{1E4970E2-AA4D-439C-8D5D-38FD55B97C4F}" srcOrd="0" destOrd="0" presId="urn:microsoft.com/office/officeart/2005/8/layout/vProcess5"/>
    <dgm:cxn modelId="{020BCFA4-F1C8-4D10-8EE9-46E2B3A44684}" type="presParOf" srcId="{862CFB4E-FD3F-4749-A1ED-435EBCDED0C7}" destId="{97D40D53-02BF-40C8-8954-25D058511A28}" srcOrd="1" destOrd="0" presId="urn:microsoft.com/office/officeart/2005/8/layout/vProcess5"/>
    <dgm:cxn modelId="{CB746477-FBFB-45F1-9856-897EC1F48E30}" type="presParOf" srcId="{862CFB4E-FD3F-4749-A1ED-435EBCDED0C7}" destId="{16D8C71B-B347-4C06-8FBD-949CFA053118}" srcOrd="2" destOrd="0" presId="urn:microsoft.com/office/officeart/2005/8/layout/vProcess5"/>
    <dgm:cxn modelId="{A809C425-ED2E-4115-A2FB-3EC53E6DE7C4}" type="presParOf" srcId="{862CFB4E-FD3F-4749-A1ED-435EBCDED0C7}" destId="{10169008-C166-4532-9C09-D8F29CB472B4}" srcOrd="3" destOrd="0" presId="urn:microsoft.com/office/officeart/2005/8/layout/vProcess5"/>
    <dgm:cxn modelId="{6DE88EB4-D3A0-483D-8377-574AD14D31A6}" type="presParOf" srcId="{862CFB4E-FD3F-4749-A1ED-435EBCDED0C7}" destId="{4C8537ED-B28A-40FD-ABD2-B3F0389F165D}" srcOrd="4" destOrd="0" presId="urn:microsoft.com/office/officeart/2005/8/layout/vProcess5"/>
    <dgm:cxn modelId="{08BCEC46-5771-4B68-BA53-362CB2F7C048}" type="presParOf" srcId="{862CFB4E-FD3F-4749-A1ED-435EBCDED0C7}" destId="{8DE7C4FD-EE60-42FB-97FD-2E93770D0F88}" srcOrd="5" destOrd="0" presId="urn:microsoft.com/office/officeart/2005/8/layout/vProcess5"/>
    <dgm:cxn modelId="{914290C4-64DB-465A-A088-E2B1FF456B27}" type="presParOf" srcId="{862CFB4E-FD3F-4749-A1ED-435EBCDED0C7}" destId="{902BF644-7FC2-4BEA-9C55-7526127D766F}" srcOrd="6" destOrd="0" presId="urn:microsoft.com/office/officeart/2005/8/layout/vProcess5"/>
    <dgm:cxn modelId="{0FE40694-0090-402B-A205-5CA1EF635BC7}" type="presParOf" srcId="{862CFB4E-FD3F-4749-A1ED-435EBCDED0C7}" destId="{0F52F453-2229-4576-AB44-4116881F829C}" srcOrd="7" destOrd="0" presId="urn:microsoft.com/office/officeart/2005/8/layout/vProcess5"/>
    <dgm:cxn modelId="{97C4BF47-D67E-4816-B2BF-1B2A6581B03B}" type="presParOf" srcId="{862CFB4E-FD3F-4749-A1ED-435EBCDED0C7}" destId="{F926F9CE-111C-4A47-B067-DD11FD126851}" srcOrd="8" destOrd="0" presId="urn:microsoft.com/office/officeart/2005/8/layout/vProcess5"/>
    <dgm:cxn modelId="{67AB4A2A-61B4-4925-8CA7-FFB5FBEECF35}" type="presParOf" srcId="{862CFB4E-FD3F-4749-A1ED-435EBCDED0C7}" destId="{47E0874B-F916-499A-AD36-23967DE79CA5}" srcOrd="9" destOrd="0" presId="urn:microsoft.com/office/officeart/2005/8/layout/vProcess5"/>
    <dgm:cxn modelId="{3F053ECC-245B-4404-9E5D-52A1CCE95BC8}" type="presParOf" srcId="{862CFB4E-FD3F-4749-A1ED-435EBCDED0C7}" destId="{7A3842D6-8B9E-4943-ADC1-58F624382B65}" srcOrd="10" destOrd="0" presId="urn:microsoft.com/office/officeart/2005/8/layout/vProcess5"/>
    <dgm:cxn modelId="{AF55A71B-F16C-465B-80AD-41150093DDCA}" type="presParOf" srcId="{862CFB4E-FD3F-4749-A1ED-435EBCDED0C7}" destId="{08D9B414-0E53-49FB-ACA1-6473B23A497F}"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D8C676D-DA05-4E80-AFC1-A3FED68901E6}" type="doc">
      <dgm:prSet loTypeId="urn:microsoft.com/office/officeart/2005/8/layout/vProcess5" loCatId="process" qsTypeId="urn:microsoft.com/office/officeart/2005/8/quickstyle/3d3" qsCatId="3D" csTypeId="urn:microsoft.com/office/officeart/2005/8/colors/accent3_2" csCatId="accent3" phldr="1"/>
      <dgm:spPr/>
      <dgm:t>
        <a:bodyPr/>
        <a:lstStyle/>
        <a:p>
          <a:endParaRPr lang="en-IN"/>
        </a:p>
      </dgm:t>
    </dgm:pt>
    <dgm:pt modelId="{397FD9E4-E94C-4905-9D74-13BFE4EAD5A7}">
      <dgm:prSet phldrT="[Text]" custT="1"/>
      <dgm:spPr/>
      <dgm:t>
        <a:bodyPr/>
        <a:lstStyle/>
        <a:p>
          <a:r>
            <a:rPr lang="en-US" sz="1500" b="1" u="sng" dirty="0">
              <a:latin typeface="Arial" panose="020B0604020202020204" pitchFamily="34" charset="0"/>
              <a:cs typeface="Arial" panose="020B0604020202020204" pitchFamily="34" charset="0"/>
            </a:rPr>
            <a:t>Collaboration</a:t>
          </a:r>
        </a:p>
        <a:p>
          <a:r>
            <a:rPr lang="en-US" sz="1500" b="0" u="none" dirty="0">
              <a:latin typeface="Arial" panose="020B0604020202020204" pitchFamily="34" charset="0"/>
              <a:cs typeface="Arial" panose="020B0604020202020204" pitchFamily="34" charset="0"/>
            </a:rPr>
            <a:t>	we will implement a very simple agile collaborating tool like Jira for tasks management and Teams for communications . We will use UiPath automation Studio for developing the requirements</a:t>
          </a:r>
        </a:p>
      </dgm:t>
    </dgm:pt>
    <dgm:pt modelId="{9F7E0FC8-ECE4-43F7-B75B-83EC8C14BA5D}" type="parTrans" cxnId="{5F9B2183-B243-4D8B-92F8-AD16EBC39F1A}">
      <dgm:prSet/>
      <dgm:spPr/>
      <dgm:t>
        <a:bodyPr/>
        <a:lstStyle/>
        <a:p>
          <a:endParaRPr lang="en-IN" sz="1500">
            <a:latin typeface="Arial" panose="020B0604020202020204" pitchFamily="34" charset="0"/>
            <a:cs typeface="Arial" panose="020B0604020202020204" pitchFamily="34" charset="0"/>
          </a:endParaRPr>
        </a:p>
      </dgm:t>
    </dgm:pt>
    <dgm:pt modelId="{B98C88E7-A92E-43C4-9F78-AF3D8417F3FE}" type="sibTrans" cxnId="{5F9B2183-B243-4D8B-92F8-AD16EBC39F1A}">
      <dgm:prSet custT="1"/>
      <dgm:spPr/>
      <dgm:t>
        <a:bodyPr/>
        <a:lstStyle/>
        <a:p>
          <a:endParaRPr lang="en-IN" sz="1500">
            <a:latin typeface="Arial" panose="020B0604020202020204" pitchFamily="34" charset="0"/>
            <a:cs typeface="Arial" panose="020B0604020202020204" pitchFamily="34" charset="0"/>
          </a:endParaRPr>
        </a:p>
      </dgm:t>
    </dgm:pt>
    <dgm:pt modelId="{4B7A537F-CC3D-452A-AAE6-6E54E444AB14}">
      <dgm:prSet phldrT="[Text]" custT="1"/>
      <dgm:spPr/>
      <dgm:t>
        <a:bodyPr/>
        <a:lstStyle/>
        <a:p>
          <a:r>
            <a:rPr lang="en-US" sz="1500" b="1" u="sng" dirty="0">
              <a:latin typeface="Arial" panose="020B0604020202020204" pitchFamily="34" charset="0"/>
              <a:cs typeface="Arial" panose="020B0604020202020204" pitchFamily="34" charset="0"/>
            </a:rPr>
            <a:t>Sprint Activities</a:t>
          </a:r>
        </a:p>
        <a:p>
          <a:r>
            <a:rPr lang="en-US" sz="1500" b="0" u="none" dirty="0">
              <a:latin typeface="Arial" panose="020B0604020202020204" pitchFamily="34" charset="0"/>
              <a:cs typeface="Arial" panose="020B0604020202020204" pitchFamily="34" charset="0"/>
            </a:rPr>
            <a:t>	we will conduct Sprints meeting at the beginning of each sprints, daily standup meeting to track the status of the current sprint and retrospective and review meeting upon completion of the sprint to ensure we meet timelines.</a:t>
          </a:r>
          <a:endParaRPr lang="en-IN" sz="1500" b="1" u="sng" dirty="0">
            <a:latin typeface="Arial" panose="020B0604020202020204" pitchFamily="34" charset="0"/>
            <a:cs typeface="Arial" panose="020B0604020202020204" pitchFamily="34" charset="0"/>
          </a:endParaRPr>
        </a:p>
      </dgm:t>
    </dgm:pt>
    <dgm:pt modelId="{4F781924-9D6C-46FF-AF77-5DAA710AB2A9}" type="parTrans" cxnId="{7D77FC18-ACD5-44AB-981B-8CEA8C7CEF40}">
      <dgm:prSet/>
      <dgm:spPr/>
      <dgm:t>
        <a:bodyPr/>
        <a:lstStyle/>
        <a:p>
          <a:endParaRPr lang="en-IN" sz="1500">
            <a:latin typeface="Arial" panose="020B0604020202020204" pitchFamily="34" charset="0"/>
            <a:cs typeface="Arial" panose="020B0604020202020204" pitchFamily="34" charset="0"/>
          </a:endParaRPr>
        </a:p>
      </dgm:t>
    </dgm:pt>
    <dgm:pt modelId="{5E0E900E-58CA-47D6-8C1F-93FB7C7EAC2D}" type="sibTrans" cxnId="{7D77FC18-ACD5-44AB-981B-8CEA8C7CEF40}">
      <dgm:prSet custT="1"/>
      <dgm:spPr/>
      <dgm:t>
        <a:bodyPr/>
        <a:lstStyle/>
        <a:p>
          <a:endParaRPr lang="en-IN" sz="1500">
            <a:latin typeface="Arial" panose="020B0604020202020204" pitchFamily="34" charset="0"/>
            <a:cs typeface="Arial" panose="020B0604020202020204" pitchFamily="34" charset="0"/>
          </a:endParaRPr>
        </a:p>
      </dgm:t>
    </dgm:pt>
    <dgm:pt modelId="{221A0E0E-D503-4128-AC7B-DE9852DA4E25}">
      <dgm:prSet phldrT="[Text]" custT="1"/>
      <dgm:spPr/>
      <dgm:t>
        <a:bodyPr/>
        <a:lstStyle/>
        <a:p>
          <a:r>
            <a:rPr lang="en-US" sz="1500" b="1" u="sng" dirty="0">
              <a:latin typeface="Arial" panose="020B0604020202020204" pitchFamily="34" charset="0"/>
              <a:cs typeface="Arial" panose="020B0604020202020204" pitchFamily="34" charset="0"/>
            </a:rPr>
            <a:t>Product Delivery</a:t>
          </a:r>
        </a:p>
        <a:p>
          <a:r>
            <a:rPr lang="en-US" sz="1500" b="0" u="none" dirty="0">
              <a:latin typeface="Arial" panose="020B0604020202020204" pitchFamily="34" charset="0"/>
              <a:cs typeface="Arial" panose="020B0604020202020204" pitchFamily="34" charset="0"/>
            </a:rPr>
            <a:t>	Upon successful sprint closure the lists of all the completed product backlogs shall be reviewed by PMOs and stakeholders and take them to the production one by one.</a:t>
          </a:r>
        </a:p>
      </dgm:t>
    </dgm:pt>
    <dgm:pt modelId="{BAD8E651-F156-4900-9125-FC99C1093557}" type="parTrans" cxnId="{03785C86-6D33-44A4-B9EB-5B1BE78E280D}">
      <dgm:prSet/>
      <dgm:spPr/>
      <dgm:t>
        <a:bodyPr/>
        <a:lstStyle/>
        <a:p>
          <a:endParaRPr lang="en-IN" sz="1500">
            <a:latin typeface="Arial" panose="020B0604020202020204" pitchFamily="34" charset="0"/>
            <a:cs typeface="Arial" panose="020B0604020202020204" pitchFamily="34" charset="0"/>
          </a:endParaRPr>
        </a:p>
      </dgm:t>
    </dgm:pt>
    <dgm:pt modelId="{ABC4057C-E94D-4D9A-909B-7997A76C2A35}" type="sibTrans" cxnId="{03785C86-6D33-44A4-B9EB-5B1BE78E280D}">
      <dgm:prSet custT="1"/>
      <dgm:spPr/>
      <dgm:t>
        <a:bodyPr/>
        <a:lstStyle/>
        <a:p>
          <a:endParaRPr lang="en-IN" sz="1500">
            <a:latin typeface="Arial" panose="020B0604020202020204" pitchFamily="34" charset="0"/>
            <a:cs typeface="Arial" panose="020B0604020202020204" pitchFamily="34" charset="0"/>
          </a:endParaRPr>
        </a:p>
      </dgm:t>
    </dgm:pt>
    <dgm:pt modelId="{862CFB4E-FD3F-4749-A1ED-435EBCDED0C7}" type="pres">
      <dgm:prSet presAssocID="{BD8C676D-DA05-4E80-AFC1-A3FED68901E6}" presName="outerComposite" presStyleCnt="0">
        <dgm:presLayoutVars>
          <dgm:chMax val="5"/>
          <dgm:dir/>
          <dgm:resizeHandles val="exact"/>
        </dgm:presLayoutVars>
      </dgm:prSet>
      <dgm:spPr/>
    </dgm:pt>
    <dgm:pt modelId="{1E4970E2-AA4D-439C-8D5D-38FD55B97C4F}" type="pres">
      <dgm:prSet presAssocID="{BD8C676D-DA05-4E80-AFC1-A3FED68901E6}" presName="dummyMaxCanvas" presStyleCnt="0">
        <dgm:presLayoutVars/>
      </dgm:prSet>
      <dgm:spPr/>
    </dgm:pt>
    <dgm:pt modelId="{ED48A066-C1A5-4235-8F65-2B63A231EA8D}" type="pres">
      <dgm:prSet presAssocID="{BD8C676D-DA05-4E80-AFC1-A3FED68901E6}" presName="ThreeNodes_1" presStyleLbl="node1" presStyleIdx="0" presStyleCnt="3">
        <dgm:presLayoutVars>
          <dgm:bulletEnabled val="1"/>
        </dgm:presLayoutVars>
      </dgm:prSet>
      <dgm:spPr/>
    </dgm:pt>
    <dgm:pt modelId="{CE5D96AC-9F94-4ED0-B4CF-4D4F2C697237}" type="pres">
      <dgm:prSet presAssocID="{BD8C676D-DA05-4E80-AFC1-A3FED68901E6}" presName="ThreeNodes_2" presStyleLbl="node1" presStyleIdx="1" presStyleCnt="3">
        <dgm:presLayoutVars>
          <dgm:bulletEnabled val="1"/>
        </dgm:presLayoutVars>
      </dgm:prSet>
      <dgm:spPr/>
    </dgm:pt>
    <dgm:pt modelId="{208D877C-344E-4CCC-9FAA-0703EB53AD75}" type="pres">
      <dgm:prSet presAssocID="{BD8C676D-DA05-4E80-AFC1-A3FED68901E6}" presName="ThreeNodes_3" presStyleLbl="node1" presStyleIdx="2" presStyleCnt="3">
        <dgm:presLayoutVars>
          <dgm:bulletEnabled val="1"/>
        </dgm:presLayoutVars>
      </dgm:prSet>
      <dgm:spPr/>
    </dgm:pt>
    <dgm:pt modelId="{EEFC9790-13C8-44EB-998B-7ADC33DBBF48}" type="pres">
      <dgm:prSet presAssocID="{BD8C676D-DA05-4E80-AFC1-A3FED68901E6}" presName="ThreeConn_1-2" presStyleLbl="fgAccFollowNode1" presStyleIdx="0" presStyleCnt="2">
        <dgm:presLayoutVars>
          <dgm:bulletEnabled val="1"/>
        </dgm:presLayoutVars>
      </dgm:prSet>
      <dgm:spPr/>
    </dgm:pt>
    <dgm:pt modelId="{D5A73488-37F3-4A8F-9F45-E25F6F3C1779}" type="pres">
      <dgm:prSet presAssocID="{BD8C676D-DA05-4E80-AFC1-A3FED68901E6}" presName="ThreeConn_2-3" presStyleLbl="fgAccFollowNode1" presStyleIdx="1" presStyleCnt="2">
        <dgm:presLayoutVars>
          <dgm:bulletEnabled val="1"/>
        </dgm:presLayoutVars>
      </dgm:prSet>
      <dgm:spPr/>
    </dgm:pt>
    <dgm:pt modelId="{8F9F3BA3-825B-4C60-A0AE-E3A860432F49}" type="pres">
      <dgm:prSet presAssocID="{BD8C676D-DA05-4E80-AFC1-A3FED68901E6}" presName="ThreeNodes_1_text" presStyleLbl="node1" presStyleIdx="2" presStyleCnt="3">
        <dgm:presLayoutVars>
          <dgm:bulletEnabled val="1"/>
        </dgm:presLayoutVars>
      </dgm:prSet>
      <dgm:spPr/>
    </dgm:pt>
    <dgm:pt modelId="{4B3D8197-9E6E-47C8-92E9-E549478F360A}" type="pres">
      <dgm:prSet presAssocID="{BD8C676D-DA05-4E80-AFC1-A3FED68901E6}" presName="ThreeNodes_2_text" presStyleLbl="node1" presStyleIdx="2" presStyleCnt="3">
        <dgm:presLayoutVars>
          <dgm:bulletEnabled val="1"/>
        </dgm:presLayoutVars>
      </dgm:prSet>
      <dgm:spPr/>
    </dgm:pt>
    <dgm:pt modelId="{3DADB555-4871-4F5F-9099-3F62F29A5981}" type="pres">
      <dgm:prSet presAssocID="{BD8C676D-DA05-4E80-AFC1-A3FED68901E6}" presName="ThreeNodes_3_text" presStyleLbl="node1" presStyleIdx="2" presStyleCnt="3">
        <dgm:presLayoutVars>
          <dgm:bulletEnabled val="1"/>
        </dgm:presLayoutVars>
      </dgm:prSet>
      <dgm:spPr/>
    </dgm:pt>
  </dgm:ptLst>
  <dgm:cxnLst>
    <dgm:cxn modelId="{7D77FC18-ACD5-44AB-981B-8CEA8C7CEF40}" srcId="{BD8C676D-DA05-4E80-AFC1-A3FED68901E6}" destId="{4B7A537F-CC3D-452A-AAE6-6E54E444AB14}" srcOrd="1" destOrd="0" parTransId="{4F781924-9D6C-46FF-AF77-5DAA710AB2A9}" sibTransId="{5E0E900E-58CA-47D6-8C1F-93FB7C7EAC2D}"/>
    <dgm:cxn modelId="{44B7CB6D-3E2D-4D6D-8CD2-1F1E088F7B4E}" type="presOf" srcId="{4B7A537F-CC3D-452A-AAE6-6E54E444AB14}" destId="{CE5D96AC-9F94-4ED0-B4CF-4D4F2C697237}" srcOrd="0" destOrd="0" presId="urn:microsoft.com/office/officeart/2005/8/layout/vProcess5"/>
    <dgm:cxn modelId="{EEB86C70-7640-4E18-BD79-BD165D49DE32}" type="presOf" srcId="{221A0E0E-D503-4128-AC7B-DE9852DA4E25}" destId="{208D877C-344E-4CCC-9FAA-0703EB53AD75}" srcOrd="0" destOrd="0" presId="urn:microsoft.com/office/officeart/2005/8/layout/vProcess5"/>
    <dgm:cxn modelId="{5F9B2183-B243-4D8B-92F8-AD16EBC39F1A}" srcId="{BD8C676D-DA05-4E80-AFC1-A3FED68901E6}" destId="{397FD9E4-E94C-4905-9D74-13BFE4EAD5A7}" srcOrd="0" destOrd="0" parTransId="{9F7E0FC8-ECE4-43F7-B75B-83EC8C14BA5D}" sibTransId="{B98C88E7-A92E-43C4-9F78-AF3D8417F3FE}"/>
    <dgm:cxn modelId="{03785C86-6D33-44A4-B9EB-5B1BE78E280D}" srcId="{BD8C676D-DA05-4E80-AFC1-A3FED68901E6}" destId="{221A0E0E-D503-4128-AC7B-DE9852DA4E25}" srcOrd="2" destOrd="0" parTransId="{BAD8E651-F156-4900-9125-FC99C1093557}" sibTransId="{ABC4057C-E94D-4D9A-909B-7997A76C2A35}"/>
    <dgm:cxn modelId="{58267C93-303A-472A-AFA1-E6432B6D8576}" type="presOf" srcId="{5E0E900E-58CA-47D6-8C1F-93FB7C7EAC2D}" destId="{D5A73488-37F3-4A8F-9F45-E25F6F3C1779}" srcOrd="0" destOrd="0" presId="urn:microsoft.com/office/officeart/2005/8/layout/vProcess5"/>
    <dgm:cxn modelId="{81C8B897-72EC-460F-BD4B-1D7B3F5D9139}" type="presOf" srcId="{397FD9E4-E94C-4905-9D74-13BFE4EAD5A7}" destId="{8F9F3BA3-825B-4C60-A0AE-E3A860432F49}" srcOrd="1" destOrd="0" presId="urn:microsoft.com/office/officeart/2005/8/layout/vProcess5"/>
    <dgm:cxn modelId="{5A70E8B2-7C76-4A2B-85A5-2B532B04CEBA}" type="presOf" srcId="{BD8C676D-DA05-4E80-AFC1-A3FED68901E6}" destId="{862CFB4E-FD3F-4749-A1ED-435EBCDED0C7}" srcOrd="0" destOrd="0" presId="urn:microsoft.com/office/officeart/2005/8/layout/vProcess5"/>
    <dgm:cxn modelId="{5C40D0C3-AC77-477A-9C31-D04C25055538}" type="presOf" srcId="{B98C88E7-A92E-43C4-9F78-AF3D8417F3FE}" destId="{EEFC9790-13C8-44EB-998B-7ADC33DBBF48}" srcOrd="0" destOrd="0" presId="urn:microsoft.com/office/officeart/2005/8/layout/vProcess5"/>
    <dgm:cxn modelId="{81EDC8EB-CC7C-4185-B5D4-8FBD3D9816B1}" type="presOf" srcId="{4B7A537F-CC3D-452A-AAE6-6E54E444AB14}" destId="{4B3D8197-9E6E-47C8-92E9-E549478F360A}" srcOrd="1" destOrd="0" presId="urn:microsoft.com/office/officeart/2005/8/layout/vProcess5"/>
    <dgm:cxn modelId="{ECD555ED-3A02-4A92-98EF-DAA514F2401B}" type="presOf" srcId="{397FD9E4-E94C-4905-9D74-13BFE4EAD5A7}" destId="{ED48A066-C1A5-4235-8F65-2B63A231EA8D}" srcOrd="0" destOrd="0" presId="urn:microsoft.com/office/officeart/2005/8/layout/vProcess5"/>
    <dgm:cxn modelId="{E6695DFE-4F31-4AF0-966B-69C64CF8F18D}" type="presOf" srcId="{221A0E0E-D503-4128-AC7B-DE9852DA4E25}" destId="{3DADB555-4871-4F5F-9099-3F62F29A5981}" srcOrd="1" destOrd="0" presId="urn:microsoft.com/office/officeart/2005/8/layout/vProcess5"/>
    <dgm:cxn modelId="{FB7AB723-E4F3-4143-A812-9A71301CDB0C}" type="presParOf" srcId="{862CFB4E-FD3F-4749-A1ED-435EBCDED0C7}" destId="{1E4970E2-AA4D-439C-8D5D-38FD55B97C4F}" srcOrd="0" destOrd="0" presId="urn:microsoft.com/office/officeart/2005/8/layout/vProcess5"/>
    <dgm:cxn modelId="{E0A35106-9B56-46B7-9D4E-1300D13A2864}" type="presParOf" srcId="{862CFB4E-FD3F-4749-A1ED-435EBCDED0C7}" destId="{ED48A066-C1A5-4235-8F65-2B63A231EA8D}" srcOrd="1" destOrd="0" presId="urn:microsoft.com/office/officeart/2005/8/layout/vProcess5"/>
    <dgm:cxn modelId="{E3B44964-6AA2-4CF9-BC2F-4CF676BDF883}" type="presParOf" srcId="{862CFB4E-FD3F-4749-A1ED-435EBCDED0C7}" destId="{CE5D96AC-9F94-4ED0-B4CF-4D4F2C697237}" srcOrd="2" destOrd="0" presId="urn:microsoft.com/office/officeart/2005/8/layout/vProcess5"/>
    <dgm:cxn modelId="{06BD6ED6-D6EE-4396-BEB7-0002D65F2D49}" type="presParOf" srcId="{862CFB4E-FD3F-4749-A1ED-435EBCDED0C7}" destId="{208D877C-344E-4CCC-9FAA-0703EB53AD75}" srcOrd="3" destOrd="0" presId="urn:microsoft.com/office/officeart/2005/8/layout/vProcess5"/>
    <dgm:cxn modelId="{5FC3453C-9687-4795-AA32-F61F109A497D}" type="presParOf" srcId="{862CFB4E-FD3F-4749-A1ED-435EBCDED0C7}" destId="{EEFC9790-13C8-44EB-998B-7ADC33DBBF48}" srcOrd="4" destOrd="0" presId="urn:microsoft.com/office/officeart/2005/8/layout/vProcess5"/>
    <dgm:cxn modelId="{048A7115-56AC-41E1-8269-E64A1E294D58}" type="presParOf" srcId="{862CFB4E-FD3F-4749-A1ED-435EBCDED0C7}" destId="{D5A73488-37F3-4A8F-9F45-E25F6F3C1779}" srcOrd="5" destOrd="0" presId="urn:microsoft.com/office/officeart/2005/8/layout/vProcess5"/>
    <dgm:cxn modelId="{DB753912-E22D-4715-B4E0-41011F17BA77}" type="presParOf" srcId="{862CFB4E-FD3F-4749-A1ED-435EBCDED0C7}" destId="{8F9F3BA3-825B-4C60-A0AE-E3A860432F49}" srcOrd="6" destOrd="0" presId="urn:microsoft.com/office/officeart/2005/8/layout/vProcess5"/>
    <dgm:cxn modelId="{50BE558E-893A-477A-9683-59736D5B8102}" type="presParOf" srcId="{862CFB4E-FD3F-4749-A1ED-435EBCDED0C7}" destId="{4B3D8197-9E6E-47C8-92E9-E549478F360A}" srcOrd="7" destOrd="0" presId="urn:microsoft.com/office/officeart/2005/8/layout/vProcess5"/>
    <dgm:cxn modelId="{E11CF954-078F-4B39-8D15-85B805780CA2}" type="presParOf" srcId="{862CFB4E-FD3F-4749-A1ED-435EBCDED0C7}" destId="{3DADB555-4871-4F5F-9099-3F62F29A5981}"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0E4AE9-535F-460F-AD28-2786B00B5DA5}">
      <dsp:nvSpPr>
        <dsp:cNvPr id="0" name=""/>
        <dsp:cNvSpPr/>
      </dsp:nvSpPr>
      <dsp:spPr>
        <a:xfrm>
          <a:off x="834710" y="62186"/>
          <a:ext cx="9438157" cy="1210798"/>
        </a:xfrm>
        <a:prstGeom prst="rightArrow">
          <a:avLst>
            <a:gd name="adj1" fmla="val 50000"/>
            <a:gd name="adj2" fmla="val 50000"/>
          </a:avLst>
        </a:prstGeom>
        <a:gradFill rotWithShape="0">
          <a:gsLst>
            <a:gs pos="0">
              <a:schemeClr val="accent3">
                <a:shade val="50000"/>
                <a:hueOff val="0"/>
                <a:satOff val="0"/>
                <a:lumOff val="0"/>
                <a:alphaOff val="0"/>
                <a:satMod val="103000"/>
                <a:lumMod val="102000"/>
                <a:tint val="94000"/>
              </a:schemeClr>
            </a:gs>
            <a:gs pos="50000">
              <a:schemeClr val="accent3">
                <a:shade val="50000"/>
                <a:hueOff val="0"/>
                <a:satOff val="0"/>
                <a:lumOff val="0"/>
                <a:alphaOff val="0"/>
                <a:satMod val="110000"/>
                <a:lumMod val="100000"/>
                <a:shade val="100000"/>
              </a:schemeClr>
            </a:gs>
            <a:gs pos="100000">
              <a:schemeClr val="accent3">
                <a:shade val="5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254000" bIns="192214" numCol="1" spcCol="1270" anchor="ctr" anchorCtr="0">
          <a:noAutofit/>
        </a:bodyPr>
        <a:lstStyle/>
        <a:p>
          <a:pPr marL="0" lvl="0" indent="0" algn="l" defTabSz="1022350">
            <a:lnSpc>
              <a:spcPct val="90000"/>
            </a:lnSpc>
            <a:spcBef>
              <a:spcPct val="0"/>
            </a:spcBef>
            <a:spcAft>
              <a:spcPct val="35000"/>
            </a:spcAft>
            <a:buNone/>
          </a:pPr>
          <a:r>
            <a:rPr lang="en-US" sz="2300" kern="1200" dirty="0"/>
            <a:t>Specific</a:t>
          </a:r>
          <a:endParaRPr lang="en-IN" sz="2300" kern="1200" dirty="0"/>
        </a:p>
      </dsp:txBody>
      <dsp:txXfrm>
        <a:off x="834710" y="364886"/>
        <a:ext cx="9135458" cy="605399"/>
      </dsp:txXfrm>
    </dsp:sp>
    <dsp:sp modelId="{05E22C42-D8D8-4CBF-AF6D-13FF44D31B8B}">
      <dsp:nvSpPr>
        <dsp:cNvPr id="0" name=""/>
        <dsp:cNvSpPr/>
      </dsp:nvSpPr>
      <dsp:spPr>
        <a:xfrm>
          <a:off x="833125" y="985186"/>
          <a:ext cx="1538765" cy="2223219"/>
        </a:xfrm>
        <a:prstGeom prst="rect">
          <a:avLst/>
        </a:prstGeom>
        <a:solidFill>
          <a:schemeClr val="lt1">
            <a:hueOff val="0"/>
            <a:satOff val="0"/>
            <a:lumOff val="0"/>
            <a:alphaOff val="0"/>
          </a:schemeClr>
        </a:solidFill>
        <a:ln w="635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extrusionH="190500" prstMaterial="dkEdge">
          <a:bevelT w="120650" h="3810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Automating demand consolidation, streamlining compliance check and reducing approval TAT to same day</a:t>
          </a:r>
          <a:endParaRPr lang="en-IN" sz="1500" kern="1200" dirty="0"/>
        </a:p>
      </dsp:txBody>
      <dsp:txXfrm>
        <a:off x="833125" y="985186"/>
        <a:ext cx="1538765" cy="2223219"/>
      </dsp:txXfrm>
    </dsp:sp>
    <dsp:sp modelId="{042D91AB-DAC8-4983-BF63-898A731AD1C4}">
      <dsp:nvSpPr>
        <dsp:cNvPr id="0" name=""/>
        <dsp:cNvSpPr/>
      </dsp:nvSpPr>
      <dsp:spPr>
        <a:xfrm>
          <a:off x="2370929" y="465941"/>
          <a:ext cx="7904319" cy="1210798"/>
        </a:xfrm>
        <a:prstGeom prst="rightArrow">
          <a:avLst>
            <a:gd name="adj1" fmla="val 50000"/>
            <a:gd name="adj2" fmla="val 50000"/>
          </a:avLst>
        </a:prstGeom>
        <a:gradFill rotWithShape="0">
          <a:gsLst>
            <a:gs pos="0">
              <a:schemeClr val="accent3">
                <a:shade val="50000"/>
                <a:hueOff val="0"/>
                <a:satOff val="0"/>
                <a:lumOff val="14385"/>
                <a:alphaOff val="0"/>
                <a:satMod val="103000"/>
                <a:lumMod val="102000"/>
                <a:tint val="94000"/>
              </a:schemeClr>
            </a:gs>
            <a:gs pos="50000">
              <a:schemeClr val="accent3">
                <a:shade val="50000"/>
                <a:hueOff val="0"/>
                <a:satOff val="0"/>
                <a:lumOff val="14385"/>
                <a:alphaOff val="0"/>
                <a:satMod val="110000"/>
                <a:lumMod val="100000"/>
                <a:shade val="100000"/>
              </a:schemeClr>
            </a:gs>
            <a:gs pos="100000">
              <a:schemeClr val="accent3">
                <a:shade val="50000"/>
                <a:hueOff val="0"/>
                <a:satOff val="0"/>
                <a:lumOff val="14385"/>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254000" bIns="192214" numCol="1" spcCol="1270" anchor="ctr" anchorCtr="0">
          <a:noAutofit/>
        </a:bodyPr>
        <a:lstStyle/>
        <a:p>
          <a:pPr marL="0" lvl="0" indent="0" algn="l" defTabSz="1022350">
            <a:lnSpc>
              <a:spcPct val="90000"/>
            </a:lnSpc>
            <a:spcBef>
              <a:spcPct val="0"/>
            </a:spcBef>
            <a:spcAft>
              <a:spcPct val="35000"/>
            </a:spcAft>
            <a:buNone/>
          </a:pPr>
          <a:r>
            <a:rPr lang="en-US" sz="2300" kern="1200" dirty="0"/>
            <a:t>Measurable</a:t>
          </a:r>
          <a:endParaRPr lang="en-IN" sz="2300" kern="1200" dirty="0"/>
        </a:p>
      </dsp:txBody>
      <dsp:txXfrm>
        <a:off x="2370929" y="768641"/>
        <a:ext cx="7601620" cy="605399"/>
      </dsp:txXfrm>
    </dsp:sp>
    <dsp:sp modelId="{D4094C83-5587-418C-8027-F7339F87428D}">
      <dsp:nvSpPr>
        <dsp:cNvPr id="0" name=""/>
        <dsp:cNvSpPr/>
      </dsp:nvSpPr>
      <dsp:spPr>
        <a:xfrm>
          <a:off x="2353444" y="1361506"/>
          <a:ext cx="1538765" cy="2223219"/>
        </a:xfrm>
        <a:prstGeom prst="rect">
          <a:avLst/>
        </a:prstGeom>
        <a:solidFill>
          <a:schemeClr val="lt1">
            <a:hueOff val="0"/>
            <a:satOff val="0"/>
            <a:lumOff val="0"/>
            <a:alphaOff val="0"/>
          </a:schemeClr>
        </a:solidFill>
        <a:ln w="635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extrusionH="190500" prstMaterial="dkEdge">
          <a:bevelT w="120650" h="3810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Reducing manual workload by 90% and achieving accuracy of &gt;95% in data handling and shortening demand approval cycle</a:t>
          </a:r>
          <a:endParaRPr lang="en-IN" sz="1500" kern="1200" dirty="0"/>
        </a:p>
      </dsp:txBody>
      <dsp:txXfrm>
        <a:off x="2353444" y="1361506"/>
        <a:ext cx="1538765" cy="2223219"/>
      </dsp:txXfrm>
    </dsp:sp>
    <dsp:sp modelId="{0BEDC4E4-1B4D-4F84-A58F-48FB2A18DAFC}">
      <dsp:nvSpPr>
        <dsp:cNvPr id="0" name=""/>
        <dsp:cNvSpPr/>
      </dsp:nvSpPr>
      <dsp:spPr>
        <a:xfrm>
          <a:off x="3917432" y="869696"/>
          <a:ext cx="6349911" cy="1210798"/>
        </a:xfrm>
        <a:prstGeom prst="rightArrow">
          <a:avLst>
            <a:gd name="adj1" fmla="val 50000"/>
            <a:gd name="adj2" fmla="val 50000"/>
          </a:avLst>
        </a:prstGeom>
        <a:gradFill rotWithShape="0">
          <a:gsLst>
            <a:gs pos="0">
              <a:schemeClr val="accent3">
                <a:shade val="50000"/>
                <a:hueOff val="0"/>
                <a:satOff val="0"/>
                <a:lumOff val="28770"/>
                <a:alphaOff val="0"/>
                <a:satMod val="103000"/>
                <a:lumMod val="102000"/>
                <a:tint val="94000"/>
              </a:schemeClr>
            </a:gs>
            <a:gs pos="50000">
              <a:schemeClr val="accent3">
                <a:shade val="50000"/>
                <a:hueOff val="0"/>
                <a:satOff val="0"/>
                <a:lumOff val="28770"/>
                <a:alphaOff val="0"/>
                <a:satMod val="110000"/>
                <a:lumMod val="100000"/>
                <a:shade val="100000"/>
              </a:schemeClr>
            </a:gs>
            <a:gs pos="100000">
              <a:schemeClr val="accent3">
                <a:shade val="50000"/>
                <a:hueOff val="0"/>
                <a:satOff val="0"/>
                <a:lumOff val="2877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254000" bIns="192214" numCol="1" spcCol="1270" anchor="ctr" anchorCtr="0">
          <a:noAutofit/>
        </a:bodyPr>
        <a:lstStyle/>
        <a:p>
          <a:pPr marL="0" lvl="0" indent="0" algn="l" defTabSz="1022350">
            <a:lnSpc>
              <a:spcPct val="90000"/>
            </a:lnSpc>
            <a:spcBef>
              <a:spcPct val="0"/>
            </a:spcBef>
            <a:spcAft>
              <a:spcPct val="35000"/>
            </a:spcAft>
            <a:buNone/>
          </a:pPr>
          <a:r>
            <a:rPr lang="en-US" sz="2300" kern="1200" dirty="0"/>
            <a:t>Achievable</a:t>
          </a:r>
          <a:endParaRPr lang="en-IN" sz="2300" kern="1200" dirty="0"/>
        </a:p>
      </dsp:txBody>
      <dsp:txXfrm>
        <a:off x="3917432" y="1172396"/>
        <a:ext cx="6047212" cy="605399"/>
      </dsp:txXfrm>
    </dsp:sp>
    <dsp:sp modelId="{C427BF98-EEC3-4850-9785-34B5760485D1}">
      <dsp:nvSpPr>
        <dsp:cNvPr id="0" name=""/>
        <dsp:cNvSpPr/>
      </dsp:nvSpPr>
      <dsp:spPr>
        <a:xfrm>
          <a:off x="3919464" y="1801833"/>
          <a:ext cx="1538765" cy="2223219"/>
        </a:xfrm>
        <a:prstGeom prst="rect">
          <a:avLst/>
        </a:prstGeom>
        <a:solidFill>
          <a:schemeClr val="lt1">
            <a:hueOff val="0"/>
            <a:satOff val="0"/>
            <a:lumOff val="0"/>
            <a:alphaOff val="0"/>
          </a:schemeClr>
        </a:solidFill>
        <a:ln w="635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extrusionH="190500" prstMaterial="dkEdge">
          <a:bevelT w="120650" h="3810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Ensuring the objectives are realistic, given the resource, tools (UiPath) and timeline for implementation</a:t>
          </a:r>
          <a:endParaRPr lang="en-IN" sz="1500" kern="1200" dirty="0"/>
        </a:p>
      </dsp:txBody>
      <dsp:txXfrm>
        <a:off x="3919464" y="1801833"/>
        <a:ext cx="1538765" cy="2223219"/>
      </dsp:txXfrm>
    </dsp:sp>
    <dsp:sp modelId="{BC3DDD3E-FABE-4E3F-ABE6-169C41F92971}">
      <dsp:nvSpPr>
        <dsp:cNvPr id="0" name=""/>
        <dsp:cNvSpPr/>
      </dsp:nvSpPr>
      <dsp:spPr>
        <a:xfrm>
          <a:off x="5499356" y="1273451"/>
          <a:ext cx="4725497" cy="1210798"/>
        </a:xfrm>
        <a:prstGeom prst="rightArrow">
          <a:avLst>
            <a:gd name="adj1" fmla="val 50000"/>
            <a:gd name="adj2" fmla="val 50000"/>
          </a:avLst>
        </a:prstGeom>
        <a:gradFill rotWithShape="0">
          <a:gsLst>
            <a:gs pos="0">
              <a:schemeClr val="accent3">
                <a:shade val="50000"/>
                <a:hueOff val="0"/>
                <a:satOff val="0"/>
                <a:lumOff val="28770"/>
                <a:alphaOff val="0"/>
                <a:satMod val="103000"/>
                <a:lumMod val="102000"/>
                <a:tint val="94000"/>
              </a:schemeClr>
            </a:gs>
            <a:gs pos="50000">
              <a:schemeClr val="accent3">
                <a:shade val="50000"/>
                <a:hueOff val="0"/>
                <a:satOff val="0"/>
                <a:lumOff val="28770"/>
                <a:alphaOff val="0"/>
                <a:satMod val="110000"/>
                <a:lumMod val="100000"/>
                <a:shade val="100000"/>
              </a:schemeClr>
            </a:gs>
            <a:gs pos="100000">
              <a:schemeClr val="accent3">
                <a:shade val="50000"/>
                <a:hueOff val="0"/>
                <a:satOff val="0"/>
                <a:lumOff val="2877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254000" bIns="192214" numCol="1" spcCol="1270" anchor="ctr" anchorCtr="0">
          <a:noAutofit/>
        </a:bodyPr>
        <a:lstStyle/>
        <a:p>
          <a:pPr marL="0" lvl="0" indent="0" algn="l" defTabSz="1022350">
            <a:lnSpc>
              <a:spcPct val="90000"/>
            </a:lnSpc>
            <a:spcBef>
              <a:spcPct val="0"/>
            </a:spcBef>
            <a:spcAft>
              <a:spcPct val="35000"/>
            </a:spcAft>
            <a:buNone/>
          </a:pPr>
          <a:r>
            <a:rPr lang="en-US" sz="2300" kern="1200" dirty="0"/>
            <a:t>Relevant</a:t>
          </a:r>
          <a:endParaRPr lang="en-IN" sz="2300" kern="1200" dirty="0"/>
        </a:p>
      </dsp:txBody>
      <dsp:txXfrm>
        <a:off x="5499356" y="1576151"/>
        <a:ext cx="4422798" cy="605399"/>
      </dsp:txXfrm>
    </dsp:sp>
    <dsp:sp modelId="{CC172522-C906-433B-84CF-138743918D3A}">
      <dsp:nvSpPr>
        <dsp:cNvPr id="0" name=""/>
        <dsp:cNvSpPr/>
      </dsp:nvSpPr>
      <dsp:spPr>
        <a:xfrm>
          <a:off x="5486332" y="2185423"/>
          <a:ext cx="1538765" cy="2223219"/>
        </a:xfrm>
        <a:prstGeom prst="rect">
          <a:avLst/>
        </a:prstGeom>
        <a:solidFill>
          <a:schemeClr val="lt1">
            <a:hueOff val="0"/>
            <a:satOff val="0"/>
            <a:lumOff val="0"/>
            <a:alphaOff val="0"/>
          </a:schemeClr>
        </a:solidFill>
        <a:ln w="635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extrusionH="190500" prstMaterial="dkEdge">
          <a:bevelT w="120650" h="3810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To align the automation project goals to the organizational goals improving operational efficiency </a:t>
          </a:r>
          <a:endParaRPr lang="en-IN" sz="1500" kern="1200" dirty="0"/>
        </a:p>
      </dsp:txBody>
      <dsp:txXfrm>
        <a:off x="5486332" y="2185423"/>
        <a:ext cx="1538765" cy="2223219"/>
      </dsp:txXfrm>
    </dsp:sp>
    <dsp:sp modelId="{0F610DD1-CF0F-4624-8A56-C28C7506CC9A}">
      <dsp:nvSpPr>
        <dsp:cNvPr id="0" name=""/>
        <dsp:cNvSpPr/>
      </dsp:nvSpPr>
      <dsp:spPr>
        <a:xfrm>
          <a:off x="7053834" y="1677206"/>
          <a:ext cx="3155138" cy="1210798"/>
        </a:xfrm>
        <a:prstGeom prst="rightArrow">
          <a:avLst>
            <a:gd name="adj1" fmla="val 50000"/>
            <a:gd name="adj2" fmla="val 50000"/>
          </a:avLst>
        </a:prstGeom>
        <a:gradFill rotWithShape="0">
          <a:gsLst>
            <a:gs pos="0">
              <a:schemeClr val="accent3">
                <a:shade val="50000"/>
                <a:hueOff val="0"/>
                <a:satOff val="0"/>
                <a:lumOff val="14385"/>
                <a:alphaOff val="0"/>
                <a:satMod val="103000"/>
                <a:lumMod val="102000"/>
                <a:tint val="94000"/>
              </a:schemeClr>
            </a:gs>
            <a:gs pos="50000">
              <a:schemeClr val="accent3">
                <a:shade val="50000"/>
                <a:hueOff val="0"/>
                <a:satOff val="0"/>
                <a:lumOff val="14385"/>
                <a:alphaOff val="0"/>
                <a:satMod val="110000"/>
                <a:lumMod val="100000"/>
                <a:shade val="100000"/>
              </a:schemeClr>
            </a:gs>
            <a:gs pos="100000">
              <a:schemeClr val="accent3">
                <a:shade val="50000"/>
                <a:hueOff val="0"/>
                <a:satOff val="0"/>
                <a:lumOff val="14385"/>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254000" bIns="192214" numCol="1" spcCol="1270" anchor="ctr" anchorCtr="0">
          <a:noAutofit/>
        </a:bodyPr>
        <a:lstStyle/>
        <a:p>
          <a:pPr marL="0" lvl="0" indent="0" algn="l" defTabSz="1022350">
            <a:lnSpc>
              <a:spcPct val="90000"/>
            </a:lnSpc>
            <a:spcBef>
              <a:spcPct val="0"/>
            </a:spcBef>
            <a:spcAft>
              <a:spcPct val="35000"/>
            </a:spcAft>
            <a:buNone/>
          </a:pPr>
          <a:r>
            <a:rPr lang="en-US" sz="2300" kern="1200" dirty="0"/>
            <a:t>Time-Bound</a:t>
          </a:r>
          <a:endParaRPr lang="en-IN" sz="2300" kern="1200" dirty="0"/>
        </a:p>
      </dsp:txBody>
      <dsp:txXfrm>
        <a:off x="7053834" y="1979906"/>
        <a:ext cx="2852439" cy="605399"/>
      </dsp:txXfrm>
    </dsp:sp>
    <dsp:sp modelId="{044FEF89-963D-47B3-8516-9217C34D38EE}">
      <dsp:nvSpPr>
        <dsp:cNvPr id="0" name=""/>
        <dsp:cNvSpPr/>
      </dsp:nvSpPr>
      <dsp:spPr>
        <a:xfrm>
          <a:off x="7034071" y="2609343"/>
          <a:ext cx="1538765" cy="2223219"/>
        </a:xfrm>
        <a:prstGeom prst="rect">
          <a:avLst/>
        </a:prstGeom>
        <a:solidFill>
          <a:schemeClr val="lt1">
            <a:hueOff val="0"/>
            <a:satOff val="0"/>
            <a:lumOff val="0"/>
            <a:alphaOff val="0"/>
          </a:schemeClr>
        </a:solidFill>
        <a:ln w="635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extrusionH="190500" prstMaterial="dkEdge">
          <a:bevelT w="120650" h="3810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Establishing clear timelines for achieving full automation of the process within 3 months</a:t>
          </a:r>
          <a:endParaRPr lang="en-IN" sz="1500" kern="1200" dirty="0"/>
        </a:p>
      </dsp:txBody>
      <dsp:txXfrm>
        <a:off x="7034071" y="2609343"/>
        <a:ext cx="1538765" cy="22232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D40D53-02BF-40C8-8954-25D058511A28}">
      <dsp:nvSpPr>
        <dsp:cNvPr id="0" name=""/>
        <dsp:cNvSpPr/>
      </dsp:nvSpPr>
      <dsp:spPr>
        <a:xfrm>
          <a:off x="0" y="0"/>
          <a:ext cx="8887968" cy="1065733"/>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u="sng" kern="1200" dirty="0">
              <a:latin typeface="Arial" panose="020B0604020202020204" pitchFamily="34" charset="0"/>
              <a:cs typeface="Arial" panose="020B0604020202020204" pitchFamily="34" charset="0"/>
            </a:rPr>
            <a:t>Defining Project Vision (Product Grooming)</a:t>
          </a:r>
        </a:p>
        <a:p>
          <a:pPr marL="0" lvl="0" indent="0" algn="l" defTabSz="666750">
            <a:lnSpc>
              <a:spcPct val="90000"/>
            </a:lnSpc>
            <a:spcBef>
              <a:spcPct val="0"/>
            </a:spcBef>
            <a:spcAft>
              <a:spcPct val="35000"/>
            </a:spcAft>
            <a:buNone/>
          </a:pPr>
          <a:r>
            <a:rPr lang="en-IN" sz="1500" kern="1200" dirty="0">
              <a:latin typeface="Arial" panose="020B0604020202020204" pitchFamily="34" charset="0"/>
              <a:cs typeface="Arial" panose="020B0604020202020204" pitchFamily="34" charset="0"/>
            </a:rPr>
            <a:t>	Clearly articulate the purpose of the project, including the objective and expected outcomes and align among stake holder on what project success looks like.</a:t>
          </a:r>
        </a:p>
      </dsp:txBody>
      <dsp:txXfrm>
        <a:off x="31214" y="31214"/>
        <a:ext cx="7647904" cy="1003305"/>
      </dsp:txXfrm>
    </dsp:sp>
    <dsp:sp modelId="{16D8C71B-B347-4C06-8FBD-949CFA053118}">
      <dsp:nvSpPr>
        <dsp:cNvPr id="0" name=""/>
        <dsp:cNvSpPr/>
      </dsp:nvSpPr>
      <dsp:spPr>
        <a:xfrm>
          <a:off x="744367" y="1259503"/>
          <a:ext cx="8887968" cy="1065733"/>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u="sng" kern="1200" dirty="0"/>
            <a:t>Agile Team assimilation</a:t>
          </a:r>
        </a:p>
        <a:p>
          <a:pPr marL="0" lvl="0" indent="0" algn="l" defTabSz="666750">
            <a:lnSpc>
              <a:spcPct val="90000"/>
            </a:lnSpc>
            <a:spcBef>
              <a:spcPct val="0"/>
            </a:spcBef>
            <a:spcAft>
              <a:spcPct val="35000"/>
            </a:spcAft>
            <a:buNone/>
          </a:pPr>
          <a:r>
            <a:rPr lang="en-US" sz="1500" b="0" u="none" kern="1200" dirty="0"/>
            <a:t>	Forming a cross functional team including developers from UiPath, business analyst, product owners and end user including PMOs, delivery teams and BU heads.</a:t>
          </a:r>
        </a:p>
        <a:p>
          <a:pPr marL="0" lvl="0" indent="0" algn="l" defTabSz="666750">
            <a:lnSpc>
              <a:spcPct val="90000"/>
            </a:lnSpc>
            <a:spcBef>
              <a:spcPct val="0"/>
            </a:spcBef>
            <a:spcAft>
              <a:spcPct val="35000"/>
            </a:spcAft>
            <a:buNone/>
          </a:pPr>
          <a:endParaRPr lang="en-IN" sz="1500" b="1" u="sng" kern="1200" dirty="0"/>
        </a:p>
      </dsp:txBody>
      <dsp:txXfrm>
        <a:off x="775581" y="1290717"/>
        <a:ext cx="7388445" cy="1003305"/>
      </dsp:txXfrm>
    </dsp:sp>
    <dsp:sp modelId="{10169008-C166-4532-9C09-D8F29CB472B4}">
      <dsp:nvSpPr>
        <dsp:cNvPr id="0" name=""/>
        <dsp:cNvSpPr/>
      </dsp:nvSpPr>
      <dsp:spPr>
        <a:xfrm>
          <a:off x="1477624" y="2519006"/>
          <a:ext cx="8887968" cy="1065733"/>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u="sng" kern="1200" dirty="0"/>
            <a:t>Prepare Product Backlog</a:t>
          </a:r>
        </a:p>
        <a:p>
          <a:pPr marL="0" lvl="0" indent="0" algn="l" defTabSz="666750">
            <a:lnSpc>
              <a:spcPct val="90000"/>
            </a:lnSpc>
            <a:spcBef>
              <a:spcPct val="0"/>
            </a:spcBef>
            <a:spcAft>
              <a:spcPct val="35000"/>
            </a:spcAft>
            <a:buNone/>
          </a:pPr>
          <a:r>
            <a:rPr lang="en-US" sz="1500" b="0" u="none" kern="1200" dirty="0"/>
            <a:t>	We will have the product backlog created for each of the requirement and align it with the most priority to the least priority with BV and CP points. BA/Product Owner will help us getting this prepared.</a:t>
          </a:r>
        </a:p>
      </dsp:txBody>
      <dsp:txXfrm>
        <a:off x="1508838" y="2550220"/>
        <a:ext cx="7399555" cy="1003305"/>
      </dsp:txXfrm>
    </dsp:sp>
    <dsp:sp modelId="{4C8537ED-B28A-40FD-ABD2-B3F0389F165D}">
      <dsp:nvSpPr>
        <dsp:cNvPr id="0" name=""/>
        <dsp:cNvSpPr/>
      </dsp:nvSpPr>
      <dsp:spPr>
        <a:xfrm>
          <a:off x="2221991" y="3778509"/>
          <a:ext cx="8887968" cy="1065733"/>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u="sng" kern="1200" dirty="0"/>
            <a:t>Agile Framework Plan &amp; Metrics</a:t>
          </a:r>
        </a:p>
        <a:p>
          <a:pPr marL="0" lvl="0" indent="0" algn="l" defTabSz="666750">
            <a:lnSpc>
              <a:spcPct val="90000"/>
            </a:lnSpc>
            <a:spcBef>
              <a:spcPct val="0"/>
            </a:spcBef>
            <a:spcAft>
              <a:spcPct val="35000"/>
            </a:spcAft>
            <a:buNone/>
          </a:pPr>
          <a:r>
            <a:rPr lang="en-US" sz="1500" b="0" u="none" kern="1200" dirty="0"/>
            <a:t>	We will decide on Agile frame work with scrum and set sprints and their timelines for incremental delivery upon building the automation and the overall project roadmap. The project completion % will be measured over velocity of sprits and their defects rate.</a:t>
          </a:r>
        </a:p>
      </dsp:txBody>
      <dsp:txXfrm>
        <a:off x="2253205" y="3809723"/>
        <a:ext cx="7388445" cy="1003305"/>
      </dsp:txXfrm>
    </dsp:sp>
    <dsp:sp modelId="{8DE7C4FD-EE60-42FB-97FD-2E93770D0F88}">
      <dsp:nvSpPr>
        <dsp:cNvPr id="0" name=""/>
        <dsp:cNvSpPr/>
      </dsp:nvSpPr>
      <dsp:spPr>
        <a:xfrm>
          <a:off x="8195241" y="816254"/>
          <a:ext cx="692726" cy="692726"/>
        </a:xfrm>
        <a:prstGeom prst="downArrow">
          <a:avLst>
            <a:gd name="adj1" fmla="val 55000"/>
            <a:gd name="adj2" fmla="val 45000"/>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endParaRPr lang="en-IN" sz="1500" kern="1200"/>
        </a:p>
      </dsp:txBody>
      <dsp:txXfrm>
        <a:off x="8351104" y="816254"/>
        <a:ext cx="381000" cy="521276"/>
      </dsp:txXfrm>
    </dsp:sp>
    <dsp:sp modelId="{902BF644-7FC2-4BEA-9C55-7526127D766F}">
      <dsp:nvSpPr>
        <dsp:cNvPr id="0" name=""/>
        <dsp:cNvSpPr/>
      </dsp:nvSpPr>
      <dsp:spPr>
        <a:xfrm>
          <a:off x="8939608" y="2075758"/>
          <a:ext cx="692726" cy="692726"/>
        </a:xfrm>
        <a:prstGeom prst="downArrow">
          <a:avLst>
            <a:gd name="adj1" fmla="val 55000"/>
            <a:gd name="adj2" fmla="val 45000"/>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endParaRPr lang="en-IN" sz="1500" kern="1200"/>
        </a:p>
      </dsp:txBody>
      <dsp:txXfrm>
        <a:off x="9095471" y="2075758"/>
        <a:ext cx="381000" cy="521276"/>
      </dsp:txXfrm>
    </dsp:sp>
    <dsp:sp modelId="{0F52F453-2229-4576-AB44-4116881F829C}">
      <dsp:nvSpPr>
        <dsp:cNvPr id="0" name=""/>
        <dsp:cNvSpPr/>
      </dsp:nvSpPr>
      <dsp:spPr>
        <a:xfrm>
          <a:off x="9672865" y="3335261"/>
          <a:ext cx="692726" cy="692726"/>
        </a:xfrm>
        <a:prstGeom prst="downArrow">
          <a:avLst>
            <a:gd name="adj1" fmla="val 55000"/>
            <a:gd name="adj2" fmla="val 45000"/>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endParaRPr lang="en-IN" sz="1500" kern="1200"/>
        </a:p>
      </dsp:txBody>
      <dsp:txXfrm>
        <a:off x="9828728" y="3335261"/>
        <a:ext cx="381000" cy="5212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48A066-C1A5-4235-8F65-2B63A231EA8D}">
      <dsp:nvSpPr>
        <dsp:cNvPr id="0" name=""/>
        <dsp:cNvSpPr/>
      </dsp:nvSpPr>
      <dsp:spPr>
        <a:xfrm>
          <a:off x="0" y="0"/>
          <a:ext cx="9443466" cy="1453272"/>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u="sng" kern="1200" dirty="0">
              <a:latin typeface="Arial" panose="020B0604020202020204" pitchFamily="34" charset="0"/>
              <a:cs typeface="Arial" panose="020B0604020202020204" pitchFamily="34" charset="0"/>
            </a:rPr>
            <a:t>Collaboration</a:t>
          </a:r>
        </a:p>
        <a:p>
          <a:pPr marL="0" lvl="0" indent="0" algn="l" defTabSz="666750">
            <a:lnSpc>
              <a:spcPct val="90000"/>
            </a:lnSpc>
            <a:spcBef>
              <a:spcPct val="0"/>
            </a:spcBef>
            <a:spcAft>
              <a:spcPct val="35000"/>
            </a:spcAft>
            <a:buNone/>
          </a:pPr>
          <a:r>
            <a:rPr lang="en-US" sz="1500" b="0" u="none" kern="1200" dirty="0">
              <a:latin typeface="Arial" panose="020B0604020202020204" pitchFamily="34" charset="0"/>
              <a:cs typeface="Arial" panose="020B0604020202020204" pitchFamily="34" charset="0"/>
            </a:rPr>
            <a:t>	we will implement a very simple agile collaborating tool like Jira for tasks management and Teams for communications . We will use UiPath automation Studio for developing the requirements</a:t>
          </a:r>
        </a:p>
      </dsp:txBody>
      <dsp:txXfrm>
        <a:off x="42565" y="42565"/>
        <a:ext cx="7875271" cy="1368142"/>
      </dsp:txXfrm>
    </dsp:sp>
    <dsp:sp modelId="{CE5D96AC-9F94-4ED0-B4CF-4D4F2C697237}">
      <dsp:nvSpPr>
        <dsp:cNvPr id="0" name=""/>
        <dsp:cNvSpPr/>
      </dsp:nvSpPr>
      <dsp:spPr>
        <a:xfrm>
          <a:off x="833246" y="1695485"/>
          <a:ext cx="9443466" cy="1453272"/>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u="sng" kern="1200" dirty="0">
              <a:latin typeface="Arial" panose="020B0604020202020204" pitchFamily="34" charset="0"/>
              <a:cs typeface="Arial" panose="020B0604020202020204" pitchFamily="34" charset="0"/>
            </a:rPr>
            <a:t>Sprint Activities</a:t>
          </a:r>
        </a:p>
        <a:p>
          <a:pPr marL="0" lvl="0" indent="0" algn="l" defTabSz="666750">
            <a:lnSpc>
              <a:spcPct val="90000"/>
            </a:lnSpc>
            <a:spcBef>
              <a:spcPct val="0"/>
            </a:spcBef>
            <a:spcAft>
              <a:spcPct val="35000"/>
            </a:spcAft>
            <a:buNone/>
          </a:pPr>
          <a:r>
            <a:rPr lang="en-US" sz="1500" b="0" u="none" kern="1200" dirty="0">
              <a:latin typeface="Arial" panose="020B0604020202020204" pitchFamily="34" charset="0"/>
              <a:cs typeface="Arial" panose="020B0604020202020204" pitchFamily="34" charset="0"/>
            </a:rPr>
            <a:t>	we will conduct Sprints meeting at the beginning of each sprints, daily standup meeting to track the status of the current sprint and retrospective and review meeting upon completion of the sprint to ensure we meet timelines.</a:t>
          </a:r>
          <a:endParaRPr lang="en-IN" sz="1500" b="1" u="sng" kern="1200" dirty="0">
            <a:latin typeface="Arial" panose="020B0604020202020204" pitchFamily="34" charset="0"/>
            <a:cs typeface="Arial" panose="020B0604020202020204" pitchFamily="34" charset="0"/>
          </a:endParaRPr>
        </a:p>
      </dsp:txBody>
      <dsp:txXfrm>
        <a:off x="875811" y="1738050"/>
        <a:ext cx="7580461" cy="1368142"/>
      </dsp:txXfrm>
    </dsp:sp>
    <dsp:sp modelId="{208D877C-344E-4CCC-9FAA-0703EB53AD75}">
      <dsp:nvSpPr>
        <dsp:cNvPr id="0" name=""/>
        <dsp:cNvSpPr/>
      </dsp:nvSpPr>
      <dsp:spPr>
        <a:xfrm>
          <a:off x="1666493" y="3390970"/>
          <a:ext cx="9443466" cy="1453272"/>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u="sng" kern="1200" dirty="0">
              <a:latin typeface="Arial" panose="020B0604020202020204" pitchFamily="34" charset="0"/>
              <a:cs typeface="Arial" panose="020B0604020202020204" pitchFamily="34" charset="0"/>
            </a:rPr>
            <a:t>Product Delivery</a:t>
          </a:r>
        </a:p>
        <a:p>
          <a:pPr marL="0" lvl="0" indent="0" algn="l" defTabSz="666750">
            <a:lnSpc>
              <a:spcPct val="90000"/>
            </a:lnSpc>
            <a:spcBef>
              <a:spcPct val="0"/>
            </a:spcBef>
            <a:spcAft>
              <a:spcPct val="35000"/>
            </a:spcAft>
            <a:buNone/>
          </a:pPr>
          <a:r>
            <a:rPr lang="en-US" sz="1500" b="0" u="none" kern="1200" dirty="0">
              <a:latin typeface="Arial" panose="020B0604020202020204" pitchFamily="34" charset="0"/>
              <a:cs typeface="Arial" panose="020B0604020202020204" pitchFamily="34" charset="0"/>
            </a:rPr>
            <a:t>	Upon successful sprint closure the lists of all the completed product backlogs shall be reviewed by PMOs and stakeholders and take them to the production one by one.</a:t>
          </a:r>
        </a:p>
      </dsp:txBody>
      <dsp:txXfrm>
        <a:off x="1709058" y="3433535"/>
        <a:ext cx="7580461" cy="1368142"/>
      </dsp:txXfrm>
    </dsp:sp>
    <dsp:sp modelId="{EEFC9790-13C8-44EB-998B-7ADC33DBBF48}">
      <dsp:nvSpPr>
        <dsp:cNvPr id="0" name=""/>
        <dsp:cNvSpPr/>
      </dsp:nvSpPr>
      <dsp:spPr>
        <a:xfrm>
          <a:off x="8498838" y="1102065"/>
          <a:ext cx="944627" cy="944627"/>
        </a:xfrm>
        <a:prstGeom prst="downArrow">
          <a:avLst>
            <a:gd name="adj1" fmla="val 55000"/>
            <a:gd name="adj2" fmla="val 45000"/>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endParaRPr lang="en-IN" sz="1500" kern="1200">
            <a:latin typeface="Arial" panose="020B0604020202020204" pitchFamily="34" charset="0"/>
            <a:cs typeface="Arial" panose="020B0604020202020204" pitchFamily="34" charset="0"/>
          </a:endParaRPr>
        </a:p>
      </dsp:txBody>
      <dsp:txXfrm>
        <a:off x="8711379" y="1102065"/>
        <a:ext cx="519545" cy="710832"/>
      </dsp:txXfrm>
    </dsp:sp>
    <dsp:sp modelId="{D5A73488-37F3-4A8F-9F45-E25F6F3C1779}">
      <dsp:nvSpPr>
        <dsp:cNvPr id="0" name=""/>
        <dsp:cNvSpPr/>
      </dsp:nvSpPr>
      <dsp:spPr>
        <a:xfrm>
          <a:off x="9332085" y="2787861"/>
          <a:ext cx="944627" cy="944627"/>
        </a:xfrm>
        <a:prstGeom prst="downArrow">
          <a:avLst>
            <a:gd name="adj1" fmla="val 55000"/>
            <a:gd name="adj2" fmla="val 45000"/>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endParaRPr lang="en-IN" sz="1500" kern="1200">
            <a:latin typeface="Arial" panose="020B0604020202020204" pitchFamily="34" charset="0"/>
            <a:cs typeface="Arial" panose="020B0604020202020204" pitchFamily="34" charset="0"/>
          </a:endParaRPr>
        </a:p>
      </dsp:txBody>
      <dsp:txXfrm>
        <a:off x="9544626" y="2787861"/>
        <a:ext cx="519545" cy="710832"/>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891E80-CC56-47E3-AF9B-32DEE96988A0}" type="datetimeFigureOut">
              <a:rPr lang="en-IN" smtClean="0"/>
              <a:t>15-03-2025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478401-3F74-4E0D-8A1D-E4679E8FEBDA}" type="slidenum">
              <a:rPr lang="en-IN" smtClean="0"/>
              <a:t>‹#›</a:t>
            </a:fld>
            <a:endParaRPr lang="en-IN"/>
          </a:p>
        </p:txBody>
      </p:sp>
    </p:spTree>
    <p:extLst>
      <p:ext uri="{BB962C8B-B14F-4D97-AF65-F5344CB8AC3E}">
        <p14:creationId xmlns:p14="http://schemas.microsoft.com/office/powerpoint/2010/main" val="1574464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DB478401-3F74-4E0D-8A1D-E4679E8FEBDA}" type="slidenum">
              <a:rPr lang="en-IN" smtClean="0"/>
              <a:t>1</a:t>
            </a:fld>
            <a:endParaRPr lang="en-IN"/>
          </a:p>
        </p:txBody>
      </p:sp>
    </p:spTree>
    <p:extLst>
      <p:ext uri="{BB962C8B-B14F-4D97-AF65-F5344CB8AC3E}">
        <p14:creationId xmlns:p14="http://schemas.microsoft.com/office/powerpoint/2010/main" val="638230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DB478401-3F74-4E0D-8A1D-E4679E8FEBDA}" type="slidenum">
              <a:rPr lang="en-IN" smtClean="0"/>
              <a:t>2</a:t>
            </a:fld>
            <a:endParaRPr lang="en-IN"/>
          </a:p>
        </p:txBody>
      </p:sp>
    </p:spTree>
    <p:extLst>
      <p:ext uri="{BB962C8B-B14F-4D97-AF65-F5344CB8AC3E}">
        <p14:creationId xmlns:p14="http://schemas.microsoft.com/office/powerpoint/2010/main" val="3030902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DB478401-3F74-4E0D-8A1D-E4679E8FEBDA}" type="slidenum">
              <a:rPr lang="en-IN" smtClean="0"/>
              <a:t>5</a:t>
            </a:fld>
            <a:endParaRPr lang="en-IN"/>
          </a:p>
        </p:txBody>
      </p:sp>
    </p:spTree>
    <p:extLst>
      <p:ext uri="{BB962C8B-B14F-4D97-AF65-F5344CB8AC3E}">
        <p14:creationId xmlns:p14="http://schemas.microsoft.com/office/powerpoint/2010/main" val="3391225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093774-985F-09EE-CE78-CB73ADD3008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C57E50-A81D-9AAE-B30D-0B73FB8CC84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D99D14-81B4-2571-84C1-EE02A137602A}"/>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A72DBC06-FFAE-82AE-31C0-C55A721474FA}"/>
              </a:ext>
            </a:extLst>
          </p:cNvPr>
          <p:cNvSpPr>
            <a:spLocks noGrp="1"/>
          </p:cNvSpPr>
          <p:nvPr>
            <p:ph type="sldNum" sz="quarter" idx="5"/>
          </p:nvPr>
        </p:nvSpPr>
        <p:spPr/>
        <p:txBody>
          <a:bodyPr/>
          <a:lstStyle/>
          <a:p>
            <a:fld id="{DB478401-3F74-4E0D-8A1D-E4679E8FEBDA}" type="slidenum">
              <a:rPr lang="en-IN" smtClean="0"/>
              <a:t>7</a:t>
            </a:fld>
            <a:endParaRPr lang="en-IN"/>
          </a:p>
        </p:txBody>
      </p:sp>
    </p:spTree>
    <p:extLst>
      <p:ext uri="{BB962C8B-B14F-4D97-AF65-F5344CB8AC3E}">
        <p14:creationId xmlns:p14="http://schemas.microsoft.com/office/powerpoint/2010/main" val="561845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0FC231-87D5-F5C5-5C54-50645FCD90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AD78B7-C4D2-42EC-7365-62774B937BA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25779E4-7E76-61E0-48DD-EC15FCFD991A}"/>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6F1F9556-47A5-DC66-3733-ABB370954EB9}"/>
              </a:ext>
            </a:extLst>
          </p:cNvPr>
          <p:cNvSpPr>
            <a:spLocks noGrp="1"/>
          </p:cNvSpPr>
          <p:nvPr>
            <p:ph type="sldNum" sz="quarter" idx="5"/>
          </p:nvPr>
        </p:nvSpPr>
        <p:spPr/>
        <p:txBody>
          <a:bodyPr/>
          <a:lstStyle/>
          <a:p>
            <a:fld id="{DB478401-3F74-4E0D-8A1D-E4679E8FEBDA}" type="slidenum">
              <a:rPr lang="en-IN" smtClean="0"/>
              <a:t>8</a:t>
            </a:fld>
            <a:endParaRPr lang="en-IN"/>
          </a:p>
        </p:txBody>
      </p:sp>
    </p:spTree>
    <p:extLst>
      <p:ext uri="{BB962C8B-B14F-4D97-AF65-F5344CB8AC3E}">
        <p14:creationId xmlns:p14="http://schemas.microsoft.com/office/powerpoint/2010/main" val="4144008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58E5D1-3F17-5471-BDA7-38EAAE9CCF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BD2EE2-9DCC-8020-D1B6-46E5BA15EAB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1613733-77FC-1B8E-F894-F3B9D413F9B3}"/>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4A989B28-E2D9-2A7B-18E6-4329C8A47690}"/>
              </a:ext>
            </a:extLst>
          </p:cNvPr>
          <p:cNvSpPr>
            <a:spLocks noGrp="1"/>
          </p:cNvSpPr>
          <p:nvPr>
            <p:ph type="sldNum" sz="quarter" idx="5"/>
          </p:nvPr>
        </p:nvSpPr>
        <p:spPr/>
        <p:txBody>
          <a:bodyPr/>
          <a:lstStyle/>
          <a:p>
            <a:fld id="{DB478401-3F74-4E0D-8A1D-E4679E8FEBDA}" type="slidenum">
              <a:rPr lang="en-IN" smtClean="0"/>
              <a:t>9</a:t>
            </a:fld>
            <a:endParaRPr lang="en-IN"/>
          </a:p>
        </p:txBody>
      </p:sp>
    </p:spTree>
    <p:extLst>
      <p:ext uri="{BB962C8B-B14F-4D97-AF65-F5344CB8AC3E}">
        <p14:creationId xmlns:p14="http://schemas.microsoft.com/office/powerpoint/2010/main" val="4007608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A2434D-A958-30CA-DAF9-0B42F4C5E02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9C86737-67DC-9F8F-E0D9-A7804711B50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4140FD1-9A25-8E71-0BDC-30103918AF5E}"/>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641E066D-751D-AD80-65B6-919EA4F3FDE4}"/>
              </a:ext>
            </a:extLst>
          </p:cNvPr>
          <p:cNvSpPr>
            <a:spLocks noGrp="1"/>
          </p:cNvSpPr>
          <p:nvPr>
            <p:ph type="sldNum" sz="quarter" idx="5"/>
          </p:nvPr>
        </p:nvSpPr>
        <p:spPr/>
        <p:txBody>
          <a:bodyPr/>
          <a:lstStyle/>
          <a:p>
            <a:fld id="{DB478401-3F74-4E0D-8A1D-E4679E8FEBDA}" type="slidenum">
              <a:rPr lang="en-IN" smtClean="0"/>
              <a:t>10</a:t>
            </a:fld>
            <a:endParaRPr lang="en-IN"/>
          </a:p>
        </p:txBody>
      </p:sp>
    </p:spTree>
    <p:extLst>
      <p:ext uri="{BB962C8B-B14F-4D97-AF65-F5344CB8AC3E}">
        <p14:creationId xmlns:p14="http://schemas.microsoft.com/office/powerpoint/2010/main" val="19464711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918292-A3D1-5334-175B-E8DA07FE503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671D1D-6A8E-7301-668C-C965AEDD9AA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0DB859A-E9D1-1711-EB86-EB94A23C4D3A}"/>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2268A547-E5E6-943F-5466-AC8488C43888}"/>
              </a:ext>
            </a:extLst>
          </p:cNvPr>
          <p:cNvSpPr>
            <a:spLocks noGrp="1"/>
          </p:cNvSpPr>
          <p:nvPr>
            <p:ph type="sldNum" sz="quarter" idx="5"/>
          </p:nvPr>
        </p:nvSpPr>
        <p:spPr/>
        <p:txBody>
          <a:bodyPr/>
          <a:lstStyle/>
          <a:p>
            <a:fld id="{DB478401-3F74-4E0D-8A1D-E4679E8FEBDA}" type="slidenum">
              <a:rPr lang="en-IN" smtClean="0"/>
              <a:t>11</a:t>
            </a:fld>
            <a:endParaRPr lang="en-IN"/>
          </a:p>
        </p:txBody>
      </p:sp>
    </p:spTree>
    <p:extLst>
      <p:ext uri="{BB962C8B-B14F-4D97-AF65-F5344CB8AC3E}">
        <p14:creationId xmlns:p14="http://schemas.microsoft.com/office/powerpoint/2010/main" val="2849832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6C3CD-B567-AC91-5194-B6D2EF58A7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094DF34-DCFC-6FF8-5335-32E538E3DF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A32FBFA-A923-685A-F5FE-3DBC4AA0BB4B}"/>
              </a:ext>
            </a:extLst>
          </p:cNvPr>
          <p:cNvSpPr>
            <a:spLocks noGrp="1"/>
          </p:cNvSpPr>
          <p:nvPr>
            <p:ph type="dt" sz="half" idx="10"/>
          </p:nvPr>
        </p:nvSpPr>
        <p:spPr/>
        <p:txBody>
          <a:bodyPr/>
          <a:lstStyle/>
          <a:p>
            <a:r>
              <a:rPr lang="en-IN"/>
              <a:t>22-02-2025</a:t>
            </a:r>
          </a:p>
        </p:txBody>
      </p:sp>
      <p:sp>
        <p:nvSpPr>
          <p:cNvPr id="5" name="Footer Placeholder 4">
            <a:extLst>
              <a:ext uri="{FF2B5EF4-FFF2-40B4-BE49-F238E27FC236}">
                <a16:creationId xmlns:a16="http://schemas.microsoft.com/office/drawing/2014/main" id="{A307AFA3-9A5F-E94F-6D15-5B88DF62678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651DDAB-6D27-7B91-C19F-F1E6DE035F40}"/>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4138656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4B58-AA1F-87BD-BC80-4DF34A4E2A7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5A811FB-267C-25CF-3073-04625579E7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7EF9595-3CBE-E823-5FFE-1E92A11C8511}"/>
              </a:ext>
            </a:extLst>
          </p:cNvPr>
          <p:cNvSpPr>
            <a:spLocks noGrp="1"/>
          </p:cNvSpPr>
          <p:nvPr>
            <p:ph type="dt" sz="half" idx="10"/>
          </p:nvPr>
        </p:nvSpPr>
        <p:spPr/>
        <p:txBody>
          <a:bodyPr/>
          <a:lstStyle/>
          <a:p>
            <a:r>
              <a:rPr lang="en-IN"/>
              <a:t>22-02-2025</a:t>
            </a:r>
          </a:p>
        </p:txBody>
      </p:sp>
      <p:sp>
        <p:nvSpPr>
          <p:cNvPr id="5" name="Footer Placeholder 4">
            <a:extLst>
              <a:ext uri="{FF2B5EF4-FFF2-40B4-BE49-F238E27FC236}">
                <a16:creationId xmlns:a16="http://schemas.microsoft.com/office/drawing/2014/main" id="{82EC330D-5520-5D22-7A4F-911A08965B1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8174A71-F664-4B75-63AE-2A5DFB99D896}"/>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1755700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A0D30E-5F07-AE04-E46C-D151AF7C73D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1BD4483-E4C7-BDCA-CA17-C60C2CBBE4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68E4CE1-84E7-58A2-FA33-A5C2992850D5}"/>
              </a:ext>
            </a:extLst>
          </p:cNvPr>
          <p:cNvSpPr>
            <a:spLocks noGrp="1"/>
          </p:cNvSpPr>
          <p:nvPr>
            <p:ph type="dt" sz="half" idx="10"/>
          </p:nvPr>
        </p:nvSpPr>
        <p:spPr/>
        <p:txBody>
          <a:bodyPr/>
          <a:lstStyle/>
          <a:p>
            <a:r>
              <a:rPr lang="en-IN"/>
              <a:t>22-02-2025</a:t>
            </a:r>
          </a:p>
        </p:txBody>
      </p:sp>
      <p:sp>
        <p:nvSpPr>
          <p:cNvPr id="5" name="Footer Placeholder 4">
            <a:extLst>
              <a:ext uri="{FF2B5EF4-FFF2-40B4-BE49-F238E27FC236}">
                <a16:creationId xmlns:a16="http://schemas.microsoft.com/office/drawing/2014/main" id="{29F7AF8D-9238-237E-8A35-CE409525CF5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9354A91-CD7B-76B8-0EE5-1C6BCC2A5AC5}"/>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292371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2156D-4121-445E-B67B-946521B5247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F3A385C-2461-78C9-CDA8-ED782349B2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DEFD46F-1AE9-D23E-53F1-D0AEEB2CC471}"/>
              </a:ext>
            </a:extLst>
          </p:cNvPr>
          <p:cNvSpPr>
            <a:spLocks noGrp="1"/>
          </p:cNvSpPr>
          <p:nvPr>
            <p:ph type="dt" sz="half" idx="10"/>
          </p:nvPr>
        </p:nvSpPr>
        <p:spPr/>
        <p:txBody>
          <a:bodyPr/>
          <a:lstStyle/>
          <a:p>
            <a:r>
              <a:rPr lang="en-IN"/>
              <a:t>22-02-2025</a:t>
            </a:r>
          </a:p>
        </p:txBody>
      </p:sp>
      <p:sp>
        <p:nvSpPr>
          <p:cNvPr id="5" name="Footer Placeholder 4">
            <a:extLst>
              <a:ext uri="{FF2B5EF4-FFF2-40B4-BE49-F238E27FC236}">
                <a16:creationId xmlns:a16="http://schemas.microsoft.com/office/drawing/2014/main" id="{3EF998B3-2487-DBE4-6BAB-20ECEFECC33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D81CBA7-1AA5-06F5-C834-032B4EE488AD}"/>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4260157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AB55B-9C4A-F74A-377E-9EA5000F23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FDB2A8A8-3A20-1C5C-0B6A-DE559573EA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9BADE4F-063B-A22F-065A-E6833F175952}"/>
              </a:ext>
            </a:extLst>
          </p:cNvPr>
          <p:cNvSpPr>
            <a:spLocks noGrp="1"/>
          </p:cNvSpPr>
          <p:nvPr>
            <p:ph type="dt" sz="half" idx="10"/>
          </p:nvPr>
        </p:nvSpPr>
        <p:spPr/>
        <p:txBody>
          <a:bodyPr/>
          <a:lstStyle/>
          <a:p>
            <a:r>
              <a:rPr lang="en-IN"/>
              <a:t>22-02-2025</a:t>
            </a:r>
          </a:p>
        </p:txBody>
      </p:sp>
      <p:sp>
        <p:nvSpPr>
          <p:cNvPr id="5" name="Footer Placeholder 4">
            <a:extLst>
              <a:ext uri="{FF2B5EF4-FFF2-40B4-BE49-F238E27FC236}">
                <a16:creationId xmlns:a16="http://schemas.microsoft.com/office/drawing/2014/main" id="{D7640DF8-9FE3-A00C-190E-F5D78ACD017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D54651A-4116-D108-1F50-2362AD82AF15}"/>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4289195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B7D33-BFBD-2501-6ABE-BC71A52FF85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CAA7FC1-1F39-1611-035F-F77D82AD70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6602EEC-3E17-1D8B-1BBD-145B097F1A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6B8A557E-57C1-B57E-3341-FBD8A6CAFB92}"/>
              </a:ext>
            </a:extLst>
          </p:cNvPr>
          <p:cNvSpPr>
            <a:spLocks noGrp="1"/>
          </p:cNvSpPr>
          <p:nvPr>
            <p:ph type="dt" sz="half" idx="10"/>
          </p:nvPr>
        </p:nvSpPr>
        <p:spPr/>
        <p:txBody>
          <a:bodyPr/>
          <a:lstStyle/>
          <a:p>
            <a:r>
              <a:rPr lang="en-IN"/>
              <a:t>22-02-2025</a:t>
            </a:r>
          </a:p>
        </p:txBody>
      </p:sp>
      <p:sp>
        <p:nvSpPr>
          <p:cNvPr id="6" name="Footer Placeholder 5">
            <a:extLst>
              <a:ext uri="{FF2B5EF4-FFF2-40B4-BE49-F238E27FC236}">
                <a16:creationId xmlns:a16="http://schemas.microsoft.com/office/drawing/2014/main" id="{D68F780D-3361-8E63-6CFA-EB425BE6750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ADA0D0C-7394-1F0E-8FF6-EA61BAAB56F0}"/>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434661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45C8E-D305-3B5C-CBB1-2ADC6C397F9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5A0B8B4-3781-CA2E-A58A-4DBE30AFE4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913F89-0419-E70B-A4A6-EFB0192B924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CD618EC-A66F-E4C1-34AC-0A9CA9261E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D146BB-13DF-26A4-A9CC-C83B5FE672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182AE8B-2757-2A70-1190-0607632DAA66}"/>
              </a:ext>
            </a:extLst>
          </p:cNvPr>
          <p:cNvSpPr>
            <a:spLocks noGrp="1"/>
          </p:cNvSpPr>
          <p:nvPr>
            <p:ph type="dt" sz="half" idx="10"/>
          </p:nvPr>
        </p:nvSpPr>
        <p:spPr/>
        <p:txBody>
          <a:bodyPr/>
          <a:lstStyle/>
          <a:p>
            <a:r>
              <a:rPr lang="en-IN"/>
              <a:t>22-02-2025</a:t>
            </a:r>
          </a:p>
        </p:txBody>
      </p:sp>
      <p:sp>
        <p:nvSpPr>
          <p:cNvPr id="8" name="Footer Placeholder 7">
            <a:extLst>
              <a:ext uri="{FF2B5EF4-FFF2-40B4-BE49-F238E27FC236}">
                <a16:creationId xmlns:a16="http://schemas.microsoft.com/office/drawing/2014/main" id="{E030C5AA-D00D-7861-58B6-6970CFDD7A2F}"/>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C3B5D714-1720-BF63-2205-900972B44696}"/>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2628477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A878B-D9D4-E596-043F-D642EA534F9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5DFEAFD1-41BB-DC0E-C57C-99778789C278}"/>
              </a:ext>
            </a:extLst>
          </p:cNvPr>
          <p:cNvSpPr>
            <a:spLocks noGrp="1"/>
          </p:cNvSpPr>
          <p:nvPr>
            <p:ph type="dt" sz="half" idx="10"/>
          </p:nvPr>
        </p:nvSpPr>
        <p:spPr/>
        <p:txBody>
          <a:bodyPr/>
          <a:lstStyle/>
          <a:p>
            <a:r>
              <a:rPr lang="en-IN"/>
              <a:t>22-02-2025</a:t>
            </a:r>
          </a:p>
        </p:txBody>
      </p:sp>
      <p:sp>
        <p:nvSpPr>
          <p:cNvPr id="4" name="Footer Placeholder 3">
            <a:extLst>
              <a:ext uri="{FF2B5EF4-FFF2-40B4-BE49-F238E27FC236}">
                <a16:creationId xmlns:a16="http://schemas.microsoft.com/office/drawing/2014/main" id="{F740D779-9740-7526-5319-3990333E30A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2F486AF8-0308-0D4F-4B79-0A794ADC0662}"/>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1651785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DB9ADC-B909-E25A-03D8-7F53822DD0B9}"/>
              </a:ext>
            </a:extLst>
          </p:cNvPr>
          <p:cNvSpPr>
            <a:spLocks noGrp="1"/>
          </p:cNvSpPr>
          <p:nvPr>
            <p:ph type="dt" sz="half" idx="10"/>
          </p:nvPr>
        </p:nvSpPr>
        <p:spPr/>
        <p:txBody>
          <a:bodyPr/>
          <a:lstStyle/>
          <a:p>
            <a:r>
              <a:rPr lang="en-IN"/>
              <a:t>22-02-2025</a:t>
            </a:r>
          </a:p>
        </p:txBody>
      </p:sp>
      <p:sp>
        <p:nvSpPr>
          <p:cNvPr id="3" name="Footer Placeholder 2">
            <a:extLst>
              <a:ext uri="{FF2B5EF4-FFF2-40B4-BE49-F238E27FC236}">
                <a16:creationId xmlns:a16="http://schemas.microsoft.com/office/drawing/2014/main" id="{8291A7CD-EF33-70F9-C815-CC18928F6B8A}"/>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B8954799-017A-F739-D997-B2C941F4A77D}"/>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2783367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8858E-A7DC-DC78-A71A-F430C492E3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9ED626F-ED97-DF6E-B2D0-B96D12F53A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2749108-0DF4-C70C-4CD8-EFB277AA80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727E0D-54F9-3D65-908A-ADED813D09D3}"/>
              </a:ext>
            </a:extLst>
          </p:cNvPr>
          <p:cNvSpPr>
            <a:spLocks noGrp="1"/>
          </p:cNvSpPr>
          <p:nvPr>
            <p:ph type="dt" sz="half" idx="10"/>
          </p:nvPr>
        </p:nvSpPr>
        <p:spPr/>
        <p:txBody>
          <a:bodyPr/>
          <a:lstStyle/>
          <a:p>
            <a:r>
              <a:rPr lang="en-IN"/>
              <a:t>22-02-2025</a:t>
            </a:r>
          </a:p>
        </p:txBody>
      </p:sp>
      <p:sp>
        <p:nvSpPr>
          <p:cNvPr id="6" name="Footer Placeholder 5">
            <a:extLst>
              <a:ext uri="{FF2B5EF4-FFF2-40B4-BE49-F238E27FC236}">
                <a16:creationId xmlns:a16="http://schemas.microsoft.com/office/drawing/2014/main" id="{1576E657-324F-A39B-CF69-65B2538E4CD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51077F4-9B66-7A8F-F60C-DBD2D06E5AFF}"/>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368912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F46D3-4F96-950B-7F0D-D020B7F0D6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7F32A22-0350-288A-D0CE-152C3E3419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7FCFAEC-6386-F8BB-95C9-86571CDFC8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02858A-4334-E16D-709D-F11941D7A653}"/>
              </a:ext>
            </a:extLst>
          </p:cNvPr>
          <p:cNvSpPr>
            <a:spLocks noGrp="1"/>
          </p:cNvSpPr>
          <p:nvPr>
            <p:ph type="dt" sz="half" idx="10"/>
          </p:nvPr>
        </p:nvSpPr>
        <p:spPr/>
        <p:txBody>
          <a:bodyPr/>
          <a:lstStyle/>
          <a:p>
            <a:r>
              <a:rPr lang="en-IN"/>
              <a:t>22-02-2025</a:t>
            </a:r>
          </a:p>
        </p:txBody>
      </p:sp>
      <p:sp>
        <p:nvSpPr>
          <p:cNvPr id="6" name="Footer Placeholder 5">
            <a:extLst>
              <a:ext uri="{FF2B5EF4-FFF2-40B4-BE49-F238E27FC236}">
                <a16:creationId xmlns:a16="http://schemas.microsoft.com/office/drawing/2014/main" id="{6B036173-9DFD-5F6A-52F8-EF7184AF88C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6DB0214-0380-F508-1AD7-6DAF9B5F5D18}"/>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1536124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BB31E1-2C50-52AC-B921-118CA22963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6B38B06-2113-1C21-EF79-1E19655941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A8ED970-DFBD-EFCA-98EC-8E8698D92F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IN"/>
              <a:t>22-02-2025</a:t>
            </a:r>
          </a:p>
        </p:txBody>
      </p:sp>
      <p:sp>
        <p:nvSpPr>
          <p:cNvPr id="5" name="Footer Placeholder 4">
            <a:extLst>
              <a:ext uri="{FF2B5EF4-FFF2-40B4-BE49-F238E27FC236}">
                <a16:creationId xmlns:a16="http://schemas.microsoft.com/office/drawing/2014/main" id="{3791954F-D264-B000-DF3C-F3DD0CAEC7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DAC1AF29-9255-D474-1AA8-2187096D76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E9A9CF-9A6C-47EE-A396-11670FEBDDDA}" type="slidenum">
              <a:rPr lang="en-IN" smtClean="0"/>
              <a:t>‹#›</a:t>
            </a:fld>
            <a:endParaRPr lang="en-IN"/>
          </a:p>
        </p:txBody>
      </p:sp>
    </p:spTree>
    <p:extLst>
      <p:ext uri="{BB962C8B-B14F-4D97-AF65-F5344CB8AC3E}">
        <p14:creationId xmlns:p14="http://schemas.microsoft.com/office/powerpoint/2010/main" val="161958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33428-A247-71BF-9DED-4692A905FE78}"/>
              </a:ext>
            </a:extLst>
          </p:cNvPr>
          <p:cNvSpPr>
            <a:spLocks noGrp="1"/>
          </p:cNvSpPr>
          <p:nvPr>
            <p:ph type="ctrTitle"/>
          </p:nvPr>
        </p:nvSpPr>
        <p:spPr>
          <a:xfrm>
            <a:off x="530352" y="509715"/>
            <a:ext cx="11109960" cy="2387600"/>
          </a:xfrm>
          <a:solidFill>
            <a:schemeClr val="tx1"/>
          </a:solidFill>
          <a:ln>
            <a:noFill/>
          </a:ln>
          <a:effectLst>
            <a:glow rad="101600">
              <a:schemeClr val="accent3">
                <a:satMod val="175000"/>
                <a:alpha val="40000"/>
              </a:schemeClr>
            </a:glow>
            <a:innerShdw blurRad="63500" dist="50800" dir="18900000">
              <a:prstClr val="black">
                <a:alpha val="50000"/>
              </a:prstClr>
            </a:innerShdw>
            <a:softEdge rad="63500"/>
          </a:effectLst>
          <a:scene3d>
            <a:camera prst="orthographicFront">
              <a:rot lat="0" lon="0" rev="0"/>
            </a:camera>
            <a:lightRig rig="brightRoom" dir="t">
              <a:rot lat="0" lon="0" rev="600000"/>
            </a:lightRig>
          </a:scene3d>
          <a:sp3d prstMaterial="metal">
            <a:bevelT w="38100" h="57150" prst="angle"/>
          </a:sp3d>
        </p:spPr>
        <p:txBody>
          <a:bodyPr anchor="ctr"/>
          <a:lstStyle/>
          <a:p>
            <a:r>
              <a:rPr lang="en-US" b="1" dirty="0">
                <a:solidFill>
                  <a:schemeClr val="bg1"/>
                </a:solidFill>
                <a:latin typeface="Arial" panose="020B0604020202020204" pitchFamily="34" charset="0"/>
                <a:cs typeface="Arial" panose="020B0604020202020204" pitchFamily="34" charset="0"/>
              </a:rPr>
              <a:t>Demand Approvals</a:t>
            </a:r>
            <a:endParaRPr lang="en-IN" b="1" dirty="0">
              <a:solidFill>
                <a:schemeClr val="bg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1C64E113-A78D-BC28-C337-FF140881A55D}"/>
              </a:ext>
            </a:extLst>
          </p:cNvPr>
          <p:cNvSpPr>
            <a:spLocks noGrp="1"/>
          </p:cNvSpPr>
          <p:nvPr>
            <p:ph type="subTitle" idx="1"/>
          </p:nvPr>
        </p:nvSpPr>
        <p:spPr>
          <a:xfrm>
            <a:off x="530352" y="3702622"/>
            <a:ext cx="4572000" cy="1655762"/>
          </a:xfrm>
          <a:solidFill>
            <a:schemeClr val="bg1">
              <a:lumMod val="85000"/>
            </a:schemeClr>
          </a:solidFill>
          <a:ln>
            <a:noFill/>
          </a:ln>
          <a:effectLst>
            <a:softEdge rad="63500"/>
          </a:effectLst>
        </p:spPr>
        <p:txBody>
          <a:bodyPr anchor="ctr"/>
          <a:lstStyle/>
          <a:p>
            <a:pPr algn="l"/>
            <a:r>
              <a:rPr lang="en-US" b="1" dirty="0">
                <a:latin typeface="Arial" panose="020B0604020202020204" pitchFamily="34" charset="0"/>
                <a:cs typeface="Arial" panose="020B0604020202020204" pitchFamily="34" charset="0"/>
              </a:rPr>
              <a:t>Prepared By: </a:t>
            </a:r>
            <a:r>
              <a:rPr lang="en-US" dirty="0">
                <a:latin typeface="Arial" panose="020B0604020202020204" pitchFamily="34" charset="0"/>
                <a:cs typeface="Arial" panose="020B0604020202020204" pitchFamily="34" charset="0"/>
              </a:rPr>
              <a:t>Arihant Jamed</a:t>
            </a:r>
            <a:endParaRPr lang="en-IN" dirty="0">
              <a:latin typeface="Arial" panose="020B0604020202020204" pitchFamily="34" charset="0"/>
              <a:cs typeface="Arial" panose="020B0604020202020204" pitchFamily="34" charset="0"/>
            </a:endParaRPr>
          </a:p>
        </p:txBody>
      </p:sp>
      <p:sp>
        <p:nvSpPr>
          <p:cNvPr id="4" name="Subtitle 2">
            <a:extLst>
              <a:ext uri="{FF2B5EF4-FFF2-40B4-BE49-F238E27FC236}">
                <a16:creationId xmlns:a16="http://schemas.microsoft.com/office/drawing/2014/main" id="{555F0BEE-3DE7-4064-9BD0-EA0908D51919}"/>
              </a:ext>
            </a:extLst>
          </p:cNvPr>
          <p:cNvSpPr txBox="1">
            <a:spLocks/>
          </p:cNvSpPr>
          <p:nvPr/>
        </p:nvSpPr>
        <p:spPr>
          <a:xfrm>
            <a:off x="7187184" y="3702622"/>
            <a:ext cx="4453128" cy="1655762"/>
          </a:xfrm>
          <a:prstGeom prst="rect">
            <a:avLst/>
          </a:prstGeom>
          <a:solidFill>
            <a:schemeClr val="bg1">
              <a:lumMod val="85000"/>
            </a:schemeClr>
          </a:solidFill>
          <a:ln>
            <a:noFill/>
          </a:ln>
          <a:effectLst>
            <a:softEdge rad="63500"/>
          </a:effectLst>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b="1" dirty="0">
                <a:latin typeface="Arial" panose="020B0604020202020204" pitchFamily="34" charset="0"/>
                <a:cs typeface="Arial" panose="020B0604020202020204" pitchFamily="34" charset="0"/>
              </a:rPr>
              <a:t>Date:</a:t>
            </a:r>
            <a:r>
              <a:rPr lang="en-US" dirty="0">
                <a:latin typeface="Arial" panose="020B0604020202020204" pitchFamily="34" charset="0"/>
                <a:cs typeface="Arial" panose="020B0604020202020204" pitchFamily="34" charset="0"/>
              </a:rPr>
              <a:t>15/03/2025</a:t>
            </a:r>
            <a:endParaRPr lang="en-IN" dirty="0">
              <a:latin typeface="Arial" panose="020B0604020202020204" pitchFamily="34" charset="0"/>
              <a:cs typeface="Arial" panose="020B0604020202020204" pitchFamily="34" charset="0"/>
            </a:endParaRPr>
          </a:p>
        </p:txBody>
      </p:sp>
      <p:sp>
        <p:nvSpPr>
          <p:cNvPr id="5" name="Date Placeholder 4">
            <a:extLst>
              <a:ext uri="{FF2B5EF4-FFF2-40B4-BE49-F238E27FC236}">
                <a16:creationId xmlns:a16="http://schemas.microsoft.com/office/drawing/2014/main" id="{D2B41BA1-D0DD-840C-9AA5-563044E73CE8}"/>
              </a:ext>
            </a:extLst>
          </p:cNvPr>
          <p:cNvSpPr>
            <a:spLocks noGrp="1"/>
          </p:cNvSpPr>
          <p:nvPr>
            <p:ph type="dt" sz="half" idx="10"/>
          </p:nvPr>
        </p:nvSpPr>
        <p:spPr/>
        <p:txBody>
          <a:bodyPr/>
          <a:lstStyle/>
          <a:p>
            <a:r>
              <a:rPr lang="en-IN" dirty="0"/>
              <a:t>15/3/2025</a:t>
            </a:r>
          </a:p>
        </p:txBody>
      </p:sp>
      <p:sp>
        <p:nvSpPr>
          <p:cNvPr id="6" name="Slide Number Placeholder 5">
            <a:extLst>
              <a:ext uri="{FF2B5EF4-FFF2-40B4-BE49-F238E27FC236}">
                <a16:creationId xmlns:a16="http://schemas.microsoft.com/office/drawing/2014/main" id="{400DCF63-E983-18C7-F541-2015ACC7D728}"/>
              </a:ext>
            </a:extLst>
          </p:cNvPr>
          <p:cNvSpPr>
            <a:spLocks noGrp="1"/>
          </p:cNvSpPr>
          <p:nvPr>
            <p:ph type="sldNum" sz="quarter" idx="12"/>
          </p:nvPr>
        </p:nvSpPr>
        <p:spPr/>
        <p:txBody>
          <a:bodyPr/>
          <a:lstStyle/>
          <a:p>
            <a:fld id="{EDE9A9CF-9A6C-47EE-A396-11670FEBDDDA}" type="slidenum">
              <a:rPr lang="en-IN" smtClean="0"/>
              <a:t>1</a:t>
            </a:fld>
            <a:endParaRPr lang="en-IN"/>
          </a:p>
        </p:txBody>
      </p:sp>
    </p:spTree>
    <p:extLst>
      <p:ext uri="{BB962C8B-B14F-4D97-AF65-F5344CB8AC3E}">
        <p14:creationId xmlns:p14="http://schemas.microsoft.com/office/powerpoint/2010/main" val="164580758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fade">
                                      <p:cBhvr>
                                        <p:cTn id="11" dur="500"/>
                                        <p:tgtEl>
                                          <p:spTgt spid="3">
                                            <p:bg/>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F218D4-9120-AD5A-490E-0738427334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BB8FAA-7EAE-8E29-9438-3C7F18993009}"/>
              </a:ext>
            </a:extLst>
          </p:cNvPr>
          <p:cNvSpPr>
            <a:spLocks noGrp="1"/>
          </p:cNvSpPr>
          <p:nvPr>
            <p:ph type="title"/>
          </p:nvPr>
        </p:nvSpPr>
        <p:spPr>
          <a:xfrm>
            <a:off x="541020" y="486633"/>
            <a:ext cx="11109960" cy="756951"/>
          </a:xfrm>
          <a:solidFill>
            <a:schemeClr val="tx1"/>
          </a:solidFill>
        </p:spPr>
        <p:txBody>
          <a:bodyPr anchor="ctr">
            <a:normAutofit/>
          </a:bodyPr>
          <a:lstStyle/>
          <a:p>
            <a:r>
              <a:rPr lang="en-US"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Resources, Time &amp; Budget</a:t>
            </a:r>
            <a:endParaRPr lang="en-IN"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75F6FE0-D766-E2A1-FC93-A14381AEAB63}"/>
              </a:ext>
            </a:extLst>
          </p:cNvPr>
          <p:cNvSpPr>
            <a:spLocks noGrp="1"/>
          </p:cNvSpPr>
          <p:nvPr>
            <p:ph type="sldNum" sz="quarter" idx="12"/>
          </p:nvPr>
        </p:nvSpPr>
        <p:spPr/>
        <p:txBody>
          <a:bodyPr/>
          <a:lstStyle/>
          <a:p>
            <a:fld id="{EDE9A9CF-9A6C-47EE-A396-11670FEBDDDA}" type="slidenum">
              <a:rPr lang="en-IN" smtClean="0"/>
              <a:t>10</a:t>
            </a:fld>
            <a:endParaRPr lang="en-IN"/>
          </a:p>
        </p:txBody>
      </p:sp>
      <p:sp>
        <p:nvSpPr>
          <p:cNvPr id="40" name="Content Placeholder 2">
            <a:extLst>
              <a:ext uri="{FF2B5EF4-FFF2-40B4-BE49-F238E27FC236}">
                <a16:creationId xmlns:a16="http://schemas.microsoft.com/office/drawing/2014/main" id="{A702DAF3-1C1D-3296-7E55-A3B962C4F289}"/>
              </a:ext>
            </a:extLst>
          </p:cNvPr>
          <p:cNvSpPr>
            <a:spLocks noGrp="1"/>
          </p:cNvSpPr>
          <p:nvPr>
            <p:ph idx="1"/>
          </p:nvPr>
        </p:nvSpPr>
        <p:spPr>
          <a:xfrm>
            <a:off x="541020" y="1243584"/>
            <a:ext cx="11109960" cy="4828032"/>
          </a:xfrm>
          <a:ln>
            <a:solidFill>
              <a:schemeClr val="tx1"/>
            </a:solidFill>
          </a:ln>
        </p:spPr>
        <p:txBody>
          <a:bodyPr tIns="108000" anchor="t">
            <a:normAutofit/>
          </a:bodyPr>
          <a:lstStyle/>
          <a:p>
            <a:pPr marL="0" indent="0">
              <a:buNone/>
            </a:pPr>
            <a:r>
              <a:rPr lang="en-US" sz="1600" b="1" u="sng" dirty="0">
                <a:latin typeface="Arial" panose="020B0604020202020204" pitchFamily="34" charset="0"/>
                <a:cs typeface="Arial" panose="020B0604020202020204" pitchFamily="34" charset="0"/>
              </a:rPr>
              <a:t>Resources:</a:t>
            </a:r>
          </a:p>
          <a:p>
            <a:pPr marL="0" indent="0">
              <a:buNone/>
            </a:pPr>
            <a:r>
              <a:rPr lang="en-US" sz="1400" dirty="0">
                <a:latin typeface="Arial" panose="020B0604020202020204" pitchFamily="34" charset="0"/>
                <a:cs typeface="Arial" panose="020B0604020202020204" pitchFamily="34" charset="0"/>
              </a:rPr>
              <a:t>To successfully complete this project, it's important to have a well-coordinated team consisting of both client community members and IT Services professionals. Here is a suggested breakdown of roles and responsibilities. I propose to have team of 6 – 7 as the below lists of members.</a:t>
            </a:r>
            <a:endParaRPr lang="en-IN" sz="1400"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n-IN" sz="1400"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n-IN" sz="1400"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n-IN" sz="1400"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n-IN" sz="1400"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n-IN" sz="1400" dirty="0">
              <a:latin typeface="Arial" panose="020B0604020202020204" pitchFamily="34" charset="0"/>
              <a:cs typeface="Arial" panose="020B0604020202020204" pitchFamily="34" charset="0"/>
            </a:endParaRPr>
          </a:p>
          <a:p>
            <a:pPr marL="0" indent="0">
              <a:buNone/>
            </a:pPr>
            <a:r>
              <a:rPr lang="en-US" sz="1600" b="1" u="sng" dirty="0">
                <a:latin typeface="Arial" panose="020B0604020202020204" pitchFamily="34" charset="0"/>
                <a:cs typeface="Arial" panose="020B0604020202020204" pitchFamily="34" charset="0"/>
              </a:rPr>
              <a:t>Time:</a:t>
            </a:r>
          </a:p>
          <a:p>
            <a:pPr marL="0" indent="0">
              <a:buNone/>
            </a:pPr>
            <a:r>
              <a:rPr lang="en-US" sz="1400" dirty="0">
                <a:latin typeface="Arial" panose="020B0604020202020204" pitchFamily="34" charset="0"/>
                <a:cs typeface="Arial" panose="020B0604020202020204" pitchFamily="34" charset="0"/>
              </a:rPr>
              <a:t>This timeline ensures that the project can be completed within the planned 2-3 months, providing sufficient time for each phase in the waterfall model while allowing for adjustments and flexibility. </a:t>
            </a:r>
          </a:p>
          <a:p>
            <a:pPr marL="0" indent="0">
              <a:buNone/>
            </a:pPr>
            <a:r>
              <a:rPr lang="en-US" sz="1400" b="1" u="sng" dirty="0">
                <a:latin typeface="Arial" panose="020B0604020202020204" pitchFamily="34" charset="0"/>
                <a:cs typeface="Arial" panose="020B0604020202020204" pitchFamily="34" charset="0"/>
              </a:rPr>
              <a:t>Budget:</a:t>
            </a:r>
          </a:p>
          <a:p>
            <a:pPr marL="0" indent="0">
              <a:buNone/>
            </a:pPr>
            <a:r>
              <a:rPr lang="en-US" sz="1400" dirty="0">
                <a:latin typeface="Arial" panose="020B0604020202020204" pitchFamily="34" charset="0"/>
                <a:cs typeface="Arial" panose="020B0604020202020204" pitchFamily="34" charset="0"/>
              </a:rPr>
              <a:t>I propose allocating a budget of $ 100K to 150K for this project. This budget encompasses all anticipated costs, including salaries for the project team members, tools and software required for development, testing, and design, as well as other overhead expenses such as office space, utilities, training, and miscellaneous costs. This comprehensive budget ensures that all necessary resources are available to successfully complete the project within the desired timeframe.</a:t>
            </a:r>
          </a:p>
          <a:p>
            <a:pPr marL="0" indent="0">
              <a:buNone/>
            </a:pPr>
            <a:endParaRPr lang="en-IN" sz="1400" dirty="0">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B200F4DB-2C1E-CC6C-DB32-C67DBA03D982}"/>
              </a:ext>
            </a:extLst>
          </p:cNvPr>
          <p:cNvGraphicFramePr>
            <a:graphicFrameLocks noGrp="1"/>
          </p:cNvGraphicFramePr>
          <p:nvPr>
            <p:extLst>
              <p:ext uri="{D42A27DB-BD31-4B8C-83A1-F6EECF244321}">
                <p14:modId xmlns:p14="http://schemas.microsoft.com/office/powerpoint/2010/main" val="745143625"/>
              </p:ext>
            </p:extLst>
          </p:nvPr>
        </p:nvGraphicFramePr>
        <p:xfrm>
          <a:off x="1394079" y="2290064"/>
          <a:ext cx="3332069" cy="1449834"/>
        </p:xfrm>
        <a:graphic>
          <a:graphicData uri="http://schemas.openxmlformats.org/drawingml/2006/table">
            <a:tbl>
              <a:tblPr/>
              <a:tblGrid>
                <a:gridCol w="3332069">
                  <a:extLst>
                    <a:ext uri="{9D8B030D-6E8A-4147-A177-3AD203B41FA5}">
                      <a16:colId xmlns:a16="http://schemas.microsoft.com/office/drawing/2014/main" val="73973477"/>
                    </a:ext>
                  </a:extLst>
                </a:gridCol>
              </a:tblGrid>
              <a:tr h="241639">
                <a:tc>
                  <a:txBody>
                    <a:bodyPr/>
                    <a:lstStyle/>
                    <a:p>
                      <a:pPr algn="l" fontAlgn="b"/>
                      <a:r>
                        <a:rPr lang="en-IN" sz="1200" b="1" i="0" u="none" strike="noStrike" dirty="0">
                          <a:solidFill>
                            <a:srgbClr val="000000"/>
                          </a:solidFill>
                          <a:effectLst/>
                          <a:latin typeface="Arial" panose="020B0604020202020204" pitchFamily="34" charset="0"/>
                          <a:cs typeface="Arial" panose="020B0604020202020204" pitchFamily="34" charset="0"/>
                        </a:rPr>
                        <a:t>Team consist of :</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700219253"/>
                  </a:ext>
                </a:extLst>
              </a:tr>
              <a:tr h="241639">
                <a:tc>
                  <a:txBody>
                    <a:bodyPr/>
                    <a:lstStyle/>
                    <a:p>
                      <a:pPr algn="l" fontAlgn="b"/>
                      <a:r>
                        <a:rPr lang="en-IN" sz="1200" b="0" i="0" u="none" strike="noStrike" dirty="0">
                          <a:solidFill>
                            <a:srgbClr val="000000"/>
                          </a:solidFill>
                          <a:effectLst/>
                          <a:latin typeface="Arial" panose="020B0604020202020204" pitchFamily="34" charset="0"/>
                          <a:cs typeface="Arial" panose="020B0604020202020204" pitchFamily="34" charset="0"/>
                        </a:rPr>
                        <a:t>Product Owner</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31116335"/>
                  </a:ext>
                </a:extLst>
              </a:tr>
              <a:tr h="241639">
                <a:tc>
                  <a:txBody>
                    <a:bodyPr/>
                    <a:lstStyle/>
                    <a:p>
                      <a:pPr algn="l" fontAlgn="b"/>
                      <a:r>
                        <a:rPr lang="en-IN" sz="1200" b="0" i="0" u="none" strike="noStrike" dirty="0">
                          <a:solidFill>
                            <a:srgbClr val="000000"/>
                          </a:solidFill>
                          <a:effectLst/>
                          <a:latin typeface="Arial" panose="020B0604020202020204" pitchFamily="34" charset="0"/>
                          <a:cs typeface="Arial" panose="020B0604020202020204" pitchFamily="34" charset="0"/>
                        </a:rPr>
                        <a:t>Business Analyst</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05946354"/>
                  </a:ext>
                </a:extLst>
              </a:tr>
              <a:tr h="241639">
                <a:tc>
                  <a:txBody>
                    <a:bodyPr/>
                    <a:lstStyle/>
                    <a:p>
                      <a:pPr algn="l" fontAlgn="b"/>
                      <a:r>
                        <a:rPr lang="en-IN" sz="1200" b="0" i="0" u="none" strike="noStrike" dirty="0">
                          <a:solidFill>
                            <a:srgbClr val="000000"/>
                          </a:solidFill>
                          <a:effectLst/>
                          <a:latin typeface="Arial" panose="020B0604020202020204" pitchFamily="34" charset="0"/>
                          <a:cs typeface="Arial" panose="020B0604020202020204" pitchFamily="34" charset="0"/>
                        </a:rPr>
                        <a:t>UiPath developer – 3 FTEs</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75201235"/>
                  </a:ext>
                </a:extLst>
              </a:tr>
              <a:tr h="241639">
                <a:tc>
                  <a:txBody>
                    <a:bodyPr/>
                    <a:lstStyle/>
                    <a:p>
                      <a:pPr algn="l" fontAlgn="b"/>
                      <a:r>
                        <a:rPr lang="en-US" sz="1200" b="0" i="0" u="none" strike="noStrike" dirty="0">
                          <a:solidFill>
                            <a:srgbClr val="000000"/>
                          </a:solidFill>
                          <a:effectLst/>
                          <a:latin typeface="Arial" panose="020B0604020202020204" pitchFamily="34" charset="0"/>
                          <a:cs typeface="Arial" panose="020B0604020202020204" pitchFamily="34" charset="0"/>
                        </a:rPr>
                        <a:t>Power Automate Developer – 1 FTE</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87722555"/>
                  </a:ext>
                </a:extLst>
              </a:tr>
              <a:tr h="241639">
                <a:tc>
                  <a:txBody>
                    <a:bodyPr/>
                    <a:lstStyle/>
                    <a:p>
                      <a:pPr algn="l" fontAlgn="b"/>
                      <a:r>
                        <a:rPr lang="en-US" sz="1200" b="0" i="0" u="none" strike="noStrike" dirty="0">
                          <a:solidFill>
                            <a:srgbClr val="000000"/>
                          </a:solidFill>
                          <a:effectLst/>
                          <a:latin typeface="Arial" panose="020B0604020202020204" pitchFamily="34" charset="0"/>
                          <a:cs typeface="Arial" panose="020B0604020202020204" pitchFamily="34" charset="0"/>
                        </a:rPr>
                        <a:t>Training and Support Specialist – 1 FTE</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97196639"/>
                  </a:ext>
                </a:extLst>
              </a:tr>
            </a:tbl>
          </a:graphicData>
        </a:graphic>
      </p:graphicFrame>
      <p:sp>
        <p:nvSpPr>
          <p:cNvPr id="3" name="Date Placeholder 4">
            <a:extLst>
              <a:ext uri="{FF2B5EF4-FFF2-40B4-BE49-F238E27FC236}">
                <a16:creationId xmlns:a16="http://schemas.microsoft.com/office/drawing/2014/main" id="{836F9B78-A2AA-A57D-2959-B84AB5D4B347}"/>
              </a:ext>
            </a:extLst>
          </p:cNvPr>
          <p:cNvSpPr>
            <a:spLocks noGrp="1"/>
          </p:cNvSpPr>
          <p:nvPr>
            <p:ph type="dt" sz="half" idx="10"/>
          </p:nvPr>
        </p:nvSpPr>
        <p:spPr>
          <a:xfrm>
            <a:off x="838200" y="6356350"/>
            <a:ext cx="2743200" cy="365125"/>
          </a:xfrm>
        </p:spPr>
        <p:txBody>
          <a:bodyPr/>
          <a:lstStyle/>
          <a:p>
            <a:r>
              <a:rPr lang="en-IN" dirty="0"/>
              <a:t>15/3/2025</a:t>
            </a:r>
          </a:p>
        </p:txBody>
      </p:sp>
    </p:spTree>
    <p:extLst>
      <p:ext uri="{BB962C8B-B14F-4D97-AF65-F5344CB8AC3E}">
        <p14:creationId xmlns:p14="http://schemas.microsoft.com/office/powerpoint/2010/main" val="25184560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40">
                                            <p:bg/>
                                          </p:spTgt>
                                        </p:tgtEl>
                                        <p:attrNameLst>
                                          <p:attrName>style.visibility</p:attrName>
                                        </p:attrNameLst>
                                      </p:cBhvr>
                                      <p:to>
                                        <p:strVal val="visible"/>
                                      </p:to>
                                    </p:set>
                                    <p:animEffect transition="in" filter="fade">
                                      <p:cBhvr>
                                        <p:cTn id="12" dur="500"/>
                                        <p:tgtEl>
                                          <p:spTgt spid="40">
                                            <p:bg/>
                                          </p:spTgt>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40">
                                            <p:txEl>
                                              <p:pRg st="0" end="0"/>
                                            </p:txEl>
                                          </p:spTgt>
                                        </p:tgtEl>
                                        <p:attrNameLst>
                                          <p:attrName>style.visibility</p:attrName>
                                        </p:attrNameLst>
                                      </p:cBhvr>
                                      <p:to>
                                        <p:strVal val="visible"/>
                                      </p:to>
                                    </p:set>
                                    <p:animEffect transition="in" filter="fade">
                                      <p:cBhvr>
                                        <p:cTn id="16" dur="500"/>
                                        <p:tgtEl>
                                          <p:spTgt spid="40">
                                            <p:txEl>
                                              <p:pRg st="0" end="0"/>
                                            </p:txEl>
                                          </p:spTgt>
                                        </p:tgtEl>
                                      </p:cBhvr>
                                    </p:animEffect>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40">
                                            <p:txEl>
                                              <p:pRg st="1" end="1"/>
                                            </p:txEl>
                                          </p:spTgt>
                                        </p:tgtEl>
                                        <p:attrNameLst>
                                          <p:attrName>style.visibility</p:attrName>
                                        </p:attrNameLst>
                                      </p:cBhvr>
                                      <p:to>
                                        <p:strVal val="visible"/>
                                      </p:to>
                                    </p:set>
                                    <p:animEffect transition="in" filter="fade">
                                      <p:cBhvr>
                                        <p:cTn id="20" dur="500"/>
                                        <p:tgtEl>
                                          <p:spTgt spid="40">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par>
                          <p:cTn id="24" fill="hold">
                            <p:stCondLst>
                              <p:cond delay="2000"/>
                            </p:stCondLst>
                            <p:childTnLst>
                              <p:par>
                                <p:cTn id="25" presetID="10" presetClass="entr" presetSubtype="0" fill="hold" nodeType="afterEffect">
                                  <p:stCondLst>
                                    <p:cond delay="0"/>
                                  </p:stCondLst>
                                  <p:childTnLst>
                                    <p:set>
                                      <p:cBhvr>
                                        <p:cTn id="26" dur="1" fill="hold">
                                          <p:stCondLst>
                                            <p:cond delay="0"/>
                                          </p:stCondLst>
                                        </p:cTn>
                                        <p:tgtEl>
                                          <p:spTgt spid="40">
                                            <p:txEl>
                                              <p:pRg st="7" end="7"/>
                                            </p:txEl>
                                          </p:spTgt>
                                        </p:tgtEl>
                                        <p:attrNameLst>
                                          <p:attrName>style.visibility</p:attrName>
                                        </p:attrNameLst>
                                      </p:cBhvr>
                                      <p:to>
                                        <p:strVal val="visible"/>
                                      </p:to>
                                    </p:set>
                                    <p:animEffect transition="in" filter="fade">
                                      <p:cBhvr>
                                        <p:cTn id="27" dur="500"/>
                                        <p:tgtEl>
                                          <p:spTgt spid="40">
                                            <p:txEl>
                                              <p:pRg st="7" end="7"/>
                                            </p:txEl>
                                          </p:spTgt>
                                        </p:tgtEl>
                                      </p:cBhvr>
                                    </p:animEffect>
                                  </p:childTnLst>
                                </p:cTn>
                              </p:par>
                            </p:childTnLst>
                          </p:cTn>
                        </p:par>
                        <p:par>
                          <p:cTn id="28" fill="hold">
                            <p:stCondLst>
                              <p:cond delay="2500"/>
                            </p:stCondLst>
                            <p:childTnLst>
                              <p:par>
                                <p:cTn id="29" presetID="10" presetClass="entr" presetSubtype="0" fill="hold" nodeType="afterEffect">
                                  <p:stCondLst>
                                    <p:cond delay="0"/>
                                  </p:stCondLst>
                                  <p:childTnLst>
                                    <p:set>
                                      <p:cBhvr>
                                        <p:cTn id="30" dur="1" fill="hold">
                                          <p:stCondLst>
                                            <p:cond delay="0"/>
                                          </p:stCondLst>
                                        </p:cTn>
                                        <p:tgtEl>
                                          <p:spTgt spid="40">
                                            <p:txEl>
                                              <p:pRg st="8" end="8"/>
                                            </p:txEl>
                                          </p:spTgt>
                                        </p:tgtEl>
                                        <p:attrNameLst>
                                          <p:attrName>style.visibility</p:attrName>
                                        </p:attrNameLst>
                                      </p:cBhvr>
                                      <p:to>
                                        <p:strVal val="visible"/>
                                      </p:to>
                                    </p:set>
                                    <p:animEffect transition="in" filter="fade">
                                      <p:cBhvr>
                                        <p:cTn id="31" dur="500"/>
                                        <p:tgtEl>
                                          <p:spTgt spid="40">
                                            <p:txEl>
                                              <p:pRg st="8" end="8"/>
                                            </p:txEl>
                                          </p:spTgt>
                                        </p:tgtEl>
                                      </p:cBhvr>
                                    </p:animEffect>
                                  </p:childTnLst>
                                </p:cTn>
                              </p:par>
                            </p:childTnLst>
                          </p:cTn>
                        </p:par>
                        <p:par>
                          <p:cTn id="32" fill="hold">
                            <p:stCondLst>
                              <p:cond delay="3000"/>
                            </p:stCondLst>
                            <p:childTnLst>
                              <p:par>
                                <p:cTn id="33" presetID="10" presetClass="entr" presetSubtype="0" fill="hold" nodeType="afterEffect">
                                  <p:stCondLst>
                                    <p:cond delay="0"/>
                                  </p:stCondLst>
                                  <p:childTnLst>
                                    <p:set>
                                      <p:cBhvr>
                                        <p:cTn id="34" dur="1" fill="hold">
                                          <p:stCondLst>
                                            <p:cond delay="0"/>
                                          </p:stCondLst>
                                        </p:cTn>
                                        <p:tgtEl>
                                          <p:spTgt spid="40">
                                            <p:txEl>
                                              <p:pRg st="9" end="9"/>
                                            </p:txEl>
                                          </p:spTgt>
                                        </p:tgtEl>
                                        <p:attrNameLst>
                                          <p:attrName>style.visibility</p:attrName>
                                        </p:attrNameLst>
                                      </p:cBhvr>
                                      <p:to>
                                        <p:strVal val="visible"/>
                                      </p:to>
                                    </p:set>
                                    <p:animEffect transition="in" filter="fade">
                                      <p:cBhvr>
                                        <p:cTn id="35" dur="500"/>
                                        <p:tgtEl>
                                          <p:spTgt spid="40">
                                            <p:txEl>
                                              <p:pRg st="9" end="9"/>
                                            </p:txEl>
                                          </p:spTgt>
                                        </p:tgtEl>
                                      </p:cBhvr>
                                    </p:animEffect>
                                  </p:childTnLst>
                                </p:cTn>
                              </p:par>
                            </p:childTnLst>
                          </p:cTn>
                        </p:par>
                        <p:par>
                          <p:cTn id="36" fill="hold">
                            <p:stCondLst>
                              <p:cond delay="3500"/>
                            </p:stCondLst>
                            <p:childTnLst>
                              <p:par>
                                <p:cTn id="37" presetID="10" presetClass="entr" presetSubtype="0" fill="hold" nodeType="afterEffect">
                                  <p:stCondLst>
                                    <p:cond delay="0"/>
                                  </p:stCondLst>
                                  <p:childTnLst>
                                    <p:set>
                                      <p:cBhvr>
                                        <p:cTn id="38" dur="1" fill="hold">
                                          <p:stCondLst>
                                            <p:cond delay="0"/>
                                          </p:stCondLst>
                                        </p:cTn>
                                        <p:tgtEl>
                                          <p:spTgt spid="40">
                                            <p:txEl>
                                              <p:pRg st="10" end="10"/>
                                            </p:txEl>
                                          </p:spTgt>
                                        </p:tgtEl>
                                        <p:attrNameLst>
                                          <p:attrName>style.visibility</p:attrName>
                                        </p:attrNameLst>
                                      </p:cBhvr>
                                      <p:to>
                                        <p:strVal val="visible"/>
                                      </p:to>
                                    </p:set>
                                    <p:animEffect transition="in" filter="fade">
                                      <p:cBhvr>
                                        <p:cTn id="39" dur="500"/>
                                        <p:tgtEl>
                                          <p:spTgt spid="40">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0" grpId="0" uiExpand="1"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22D33A-7FC7-EBBA-E458-0EB4ABCC73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24DAC9-9F91-7C56-6355-79B6924A192F}"/>
              </a:ext>
            </a:extLst>
          </p:cNvPr>
          <p:cNvSpPr>
            <a:spLocks noGrp="1"/>
          </p:cNvSpPr>
          <p:nvPr>
            <p:ph type="title"/>
          </p:nvPr>
        </p:nvSpPr>
        <p:spPr>
          <a:xfrm>
            <a:off x="541020" y="486633"/>
            <a:ext cx="11109960" cy="756951"/>
          </a:xfrm>
          <a:solidFill>
            <a:schemeClr val="tx1"/>
          </a:solidFill>
        </p:spPr>
        <p:txBody>
          <a:bodyPr anchor="ctr">
            <a:normAutofit/>
          </a:bodyPr>
          <a:lstStyle/>
          <a:p>
            <a:r>
              <a:rPr lang="en-US"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Risks and Dependencies</a:t>
            </a:r>
            <a:endParaRPr lang="en-IN"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421CD943-E4CB-04C6-3795-E766D523A46A}"/>
              </a:ext>
            </a:extLst>
          </p:cNvPr>
          <p:cNvSpPr>
            <a:spLocks noGrp="1"/>
          </p:cNvSpPr>
          <p:nvPr>
            <p:ph type="sldNum" sz="quarter" idx="12"/>
          </p:nvPr>
        </p:nvSpPr>
        <p:spPr/>
        <p:txBody>
          <a:bodyPr/>
          <a:lstStyle/>
          <a:p>
            <a:fld id="{EDE9A9CF-9A6C-47EE-A396-11670FEBDDDA}" type="slidenum">
              <a:rPr lang="en-IN" smtClean="0"/>
              <a:t>11</a:t>
            </a:fld>
            <a:endParaRPr lang="en-IN"/>
          </a:p>
        </p:txBody>
      </p:sp>
      <p:sp>
        <p:nvSpPr>
          <p:cNvPr id="40" name="Content Placeholder 2">
            <a:extLst>
              <a:ext uri="{FF2B5EF4-FFF2-40B4-BE49-F238E27FC236}">
                <a16:creationId xmlns:a16="http://schemas.microsoft.com/office/drawing/2014/main" id="{F3A19CEF-A2E7-10F3-2B5E-1FCDC3F3B072}"/>
              </a:ext>
            </a:extLst>
          </p:cNvPr>
          <p:cNvSpPr>
            <a:spLocks noGrp="1"/>
          </p:cNvSpPr>
          <p:nvPr>
            <p:ph idx="1"/>
          </p:nvPr>
        </p:nvSpPr>
        <p:spPr>
          <a:xfrm>
            <a:off x="541020" y="1243584"/>
            <a:ext cx="11109960" cy="4828032"/>
          </a:xfrm>
          <a:ln>
            <a:solidFill>
              <a:schemeClr val="tx1"/>
            </a:solidFill>
          </a:ln>
        </p:spPr>
        <p:txBody>
          <a:bodyPr tIns="108000" anchor="ctr">
            <a:normAutofit/>
          </a:bodyPr>
          <a:lstStyle/>
          <a:p>
            <a:pPr marL="0" indent="0">
              <a:buNone/>
            </a:pPr>
            <a:r>
              <a:rPr lang="en-US" sz="1800" b="1" u="sng" dirty="0">
                <a:latin typeface="Arial" panose="020B0604020202020204" pitchFamily="34" charset="0"/>
                <a:cs typeface="Arial" panose="020B0604020202020204" pitchFamily="34" charset="0"/>
              </a:rPr>
              <a:t>Risk</a:t>
            </a:r>
            <a:endParaRPr lang="en-US" sz="1400" b="1" u="sng"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Data Inaccuracy: </a:t>
            </a:r>
            <a:r>
              <a:rPr lang="en-US" sz="1400" dirty="0">
                <a:latin typeface="Arial" panose="020B0604020202020204" pitchFamily="34" charset="0"/>
                <a:cs typeface="Arial" panose="020B0604020202020204" pitchFamily="34" charset="0"/>
              </a:rPr>
              <a:t>Incorrect or incomplete input data could lead to errors in automation outputs and compliance checks.</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Process Misalignment: </a:t>
            </a:r>
            <a:r>
              <a:rPr lang="en-US" sz="1400" dirty="0">
                <a:latin typeface="Arial" panose="020B0604020202020204" pitchFamily="34" charset="0"/>
                <a:cs typeface="Arial" panose="020B0604020202020204" pitchFamily="34" charset="0"/>
              </a:rPr>
              <a:t>If the existing manual workflow isn't clearly understood, the automated process could fail to align with real needs.</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Technical Failures: </a:t>
            </a:r>
            <a:r>
              <a:rPr lang="en-US" sz="1400" dirty="0">
                <a:latin typeface="Arial" panose="020B0604020202020204" pitchFamily="34" charset="0"/>
                <a:cs typeface="Arial" panose="020B0604020202020204" pitchFamily="34" charset="0"/>
              </a:rPr>
              <a:t>Bot malfunctions, system crashes, or integration issues with tools like Excel, ERP, or email platforms could disrupt operations.</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Dependency on Expertise:</a:t>
            </a:r>
            <a:r>
              <a:rPr lang="en-US" sz="1400" dirty="0">
                <a:latin typeface="Arial" panose="020B0604020202020204" pitchFamily="34" charset="0"/>
                <a:cs typeface="Arial" panose="020B0604020202020204" pitchFamily="34" charset="0"/>
              </a:rPr>
              <a:t> Lack of skilled UiPath developers and support personnel could lead to delays or limited troubleshooting capabilities.</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Project Delays: </a:t>
            </a:r>
            <a:r>
              <a:rPr lang="en-US" sz="1400" dirty="0">
                <a:latin typeface="Arial" panose="020B0604020202020204" pitchFamily="34" charset="0"/>
                <a:cs typeface="Arial" panose="020B0604020202020204" pitchFamily="34" charset="0"/>
              </a:rPr>
              <a:t>Delays in any phase of the sprints can impact the overall timeline.</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Budget Overruns</a:t>
            </a:r>
            <a:r>
              <a:rPr lang="en-US" sz="1400" dirty="0">
                <a:latin typeface="Arial" panose="020B0604020202020204" pitchFamily="34" charset="0"/>
                <a:cs typeface="Arial" panose="020B0604020202020204" pitchFamily="34" charset="0"/>
              </a:rPr>
              <a:t>: Project costs exceeding the allocated budget.</a:t>
            </a:r>
          </a:p>
          <a:p>
            <a:pPr marL="0" indent="0">
              <a:buNone/>
            </a:pPr>
            <a:r>
              <a:rPr lang="en-US" sz="1800" b="1" u="sng" dirty="0">
                <a:latin typeface="Arial" panose="020B0604020202020204" pitchFamily="34" charset="0"/>
                <a:cs typeface="Arial" panose="020B0604020202020204" pitchFamily="34" charset="0"/>
              </a:rPr>
              <a:t>Dependencies</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System Access: </a:t>
            </a:r>
            <a:r>
              <a:rPr lang="en-US" sz="1400" dirty="0">
                <a:latin typeface="Arial" panose="020B0604020202020204" pitchFamily="34" charset="0"/>
                <a:cs typeface="Arial" panose="020B0604020202020204" pitchFamily="34" charset="0"/>
              </a:rPr>
              <a:t>Access to existing tools and platforms (e.g., ERP systems, Excel, and email servers) is critical for smooth integration.</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Training and Change Management: </a:t>
            </a:r>
            <a:r>
              <a:rPr lang="en-US" sz="1400" dirty="0">
                <a:latin typeface="Arial" panose="020B0604020202020204" pitchFamily="34" charset="0"/>
                <a:cs typeface="Arial" panose="020B0604020202020204" pitchFamily="34" charset="0"/>
              </a:rPr>
              <a:t>Adequate training and support for end users to ensure they understand and trust the automated system.</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Regulatory Compliance: </a:t>
            </a:r>
            <a:r>
              <a:rPr lang="en-US" sz="1400" dirty="0">
                <a:latin typeface="Arial" panose="020B0604020202020204" pitchFamily="34" charset="0"/>
                <a:cs typeface="Arial" panose="020B0604020202020204" pitchFamily="34" charset="0"/>
              </a:rPr>
              <a:t>Adhering to organizational and industry policies is critical to avoid legal or operational issues</a:t>
            </a:r>
            <a:endParaRPr lang="en-IN" sz="1400" dirty="0">
              <a:latin typeface="Arial" panose="020B0604020202020204" pitchFamily="34" charset="0"/>
              <a:cs typeface="Arial" panose="020B0604020202020204" pitchFamily="34" charset="0"/>
            </a:endParaRPr>
          </a:p>
        </p:txBody>
      </p:sp>
      <p:sp>
        <p:nvSpPr>
          <p:cNvPr id="3" name="Date Placeholder 4">
            <a:extLst>
              <a:ext uri="{FF2B5EF4-FFF2-40B4-BE49-F238E27FC236}">
                <a16:creationId xmlns:a16="http://schemas.microsoft.com/office/drawing/2014/main" id="{381C0A71-2377-4843-AFBC-AB7CA0DC970A}"/>
              </a:ext>
            </a:extLst>
          </p:cNvPr>
          <p:cNvSpPr>
            <a:spLocks noGrp="1"/>
          </p:cNvSpPr>
          <p:nvPr>
            <p:ph type="dt" sz="half" idx="10"/>
          </p:nvPr>
        </p:nvSpPr>
        <p:spPr>
          <a:xfrm>
            <a:off x="838200" y="6356350"/>
            <a:ext cx="2743200" cy="365125"/>
          </a:xfrm>
        </p:spPr>
        <p:txBody>
          <a:bodyPr/>
          <a:lstStyle/>
          <a:p>
            <a:r>
              <a:rPr lang="en-IN" dirty="0"/>
              <a:t>15/3/2025</a:t>
            </a:r>
          </a:p>
        </p:txBody>
      </p:sp>
    </p:spTree>
    <p:extLst>
      <p:ext uri="{BB962C8B-B14F-4D97-AF65-F5344CB8AC3E}">
        <p14:creationId xmlns:p14="http://schemas.microsoft.com/office/powerpoint/2010/main" val="230074421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40">
                                            <p:bg/>
                                          </p:spTgt>
                                        </p:tgtEl>
                                        <p:attrNameLst>
                                          <p:attrName>style.visibility</p:attrName>
                                        </p:attrNameLst>
                                      </p:cBhvr>
                                      <p:to>
                                        <p:strVal val="visible"/>
                                      </p:to>
                                    </p:set>
                                    <p:animEffect transition="in" filter="fade">
                                      <p:cBhvr>
                                        <p:cTn id="12" dur="500"/>
                                        <p:tgtEl>
                                          <p:spTgt spid="40">
                                            <p:bg/>
                                          </p:spTgt>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40">
                                            <p:txEl>
                                              <p:pRg st="0" end="0"/>
                                            </p:txEl>
                                          </p:spTgt>
                                        </p:tgtEl>
                                        <p:attrNameLst>
                                          <p:attrName>style.visibility</p:attrName>
                                        </p:attrNameLst>
                                      </p:cBhvr>
                                      <p:to>
                                        <p:strVal val="visible"/>
                                      </p:to>
                                    </p:set>
                                    <p:animEffect transition="in" filter="fade">
                                      <p:cBhvr>
                                        <p:cTn id="16" dur="500"/>
                                        <p:tgtEl>
                                          <p:spTgt spid="40">
                                            <p:txEl>
                                              <p:pRg st="0" end="0"/>
                                            </p:txEl>
                                          </p:spTgt>
                                        </p:tgtEl>
                                      </p:cBhvr>
                                    </p:animEffect>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40">
                                            <p:txEl>
                                              <p:pRg st="1" end="1"/>
                                            </p:txEl>
                                          </p:spTgt>
                                        </p:tgtEl>
                                        <p:attrNameLst>
                                          <p:attrName>style.visibility</p:attrName>
                                        </p:attrNameLst>
                                      </p:cBhvr>
                                      <p:to>
                                        <p:strVal val="visible"/>
                                      </p:to>
                                    </p:set>
                                    <p:animEffect transition="in" filter="fade">
                                      <p:cBhvr>
                                        <p:cTn id="20" dur="500"/>
                                        <p:tgtEl>
                                          <p:spTgt spid="40">
                                            <p:txEl>
                                              <p:pRg st="1" end="1"/>
                                            </p:txEl>
                                          </p:spTgt>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40">
                                            <p:txEl>
                                              <p:pRg st="2" end="2"/>
                                            </p:txEl>
                                          </p:spTgt>
                                        </p:tgtEl>
                                        <p:attrNameLst>
                                          <p:attrName>style.visibility</p:attrName>
                                        </p:attrNameLst>
                                      </p:cBhvr>
                                      <p:to>
                                        <p:strVal val="visible"/>
                                      </p:to>
                                    </p:set>
                                    <p:animEffect transition="in" filter="fade">
                                      <p:cBhvr>
                                        <p:cTn id="24" dur="500"/>
                                        <p:tgtEl>
                                          <p:spTgt spid="40">
                                            <p:txEl>
                                              <p:pRg st="2" end="2"/>
                                            </p:txEl>
                                          </p:spTgt>
                                        </p:tgtEl>
                                      </p:cBhvr>
                                    </p:animEffect>
                                  </p:childTnLst>
                                </p:cTn>
                              </p:par>
                            </p:childTnLst>
                          </p:cTn>
                        </p:par>
                        <p:par>
                          <p:cTn id="25" fill="hold">
                            <p:stCondLst>
                              <p:cond delay="2500"/>
                            </p:stCondLst>
                            <p:childTnLst>
                              <p:par>
                                <p:cTn id="26" presetID="10" presetClass="entr" presetSubtype="0" fill="hold" grpId="0" nodeType="afterEffect">
                                  <p:stCondLst>
                                    <p:cond delay="0"/>
                                  </p:stCondLst>
                                  <p:childTnLst>
                                    <p:set>
                                      <p:cBhvr>
                                        <p:cTn id="27" dur="1" fill="hold">
                                          <p:stCondLst>
                                            <p:cond delay="0"/>
                                          </p:stCondLst>
                                        </p:cTn>
                                        <p:tgtEl>
                                          <p:spTgt spid="40">
                                            <p:txEl>
                                              <p:pRg st="3" end="3"/>
                                            </p:txEl>
                                          </p:spTgt>
                                        </p:tgtEl>
                                        <p:attrNameLst>
                                          <p:attrName>style.visibility</p:attrName>
                                        </p:attrNameLst>
                                      </p:cBhvr>
                                      <p:to>
                                        <p:strVal val="visible"/>
                                      </p:to>
                                    </p:set>
                                    <p:animEffect transition="in" filter="fade">
                                      <p:cBhvr>
                                        <p:cTn id="28" dur="500"/>
                                        <p:tgtEl>
                                          <p:spTgt spid="40">
                                            <p:txEl>
                                              <p:pRg st="3" end="3"/>
                                            </p:txEl>
                                          </p:spTgt>
                                        </p:tgtEl>
                                      </p:cBhvr>
                                    </p:animEffect>
                                  </p:childTnLst>
                                </p:cTn>
                              </p:par>
                            </p:childTnLst>
                          </p:cTn>
                        </p:par>
                        <p:par>
                          <p:cTn id="29" fill="hold">
                            <p:stCondLst>
                              <p:cond delay="3000"/>
                            </p:stCondLst>
                            <p:childTnLst>
                              <p:par>
                                <p:cTn id="30" presetID="10" presetClass="entr" presetSubtype="0" fill="hold" grpId="0" nodeType="afterEffect">
                                  <p:stCondLst>
                                    <p:cond delay="0"/>
                                  </p:stCondLst>
                                  <p:childTnLst>
                                    <p:set>
                                      <p:cBhvr>
                                        <p:cTn id="31" dur="1" fill="hold">
                                          <p:stCondLst>
                                            <p:cond delay="0"/>
                                          </p:stCondLst>
                                        </p:cTn>
                                        <p:tgtEl>
                                          <p:spTgt spid="40">
                                            <p:txEl>
                                              <p:pRg st="4" end="4"/>
                                            </p:txEl>
                                          </p:spTgt>
                                        </p:tgtEl>
                                        <p:attrNameLst>
                                          <p:attrName>style.visibility</p:attrName>
                                        </p:attrNameLst>
                                      </p:cBhvr>
                                      <p:to>
                                        <p:strVal val="visible"/>
                                      </p:to>
                                    </p:set>
                                    <p:animEffect transition="in" filter="fade">
                                      <p:cBhvr>
                                        <p:cTn id="32" dur="500"/>
                                        <p:tgtEl>
                                          <p:spTgt spid="40">
                                            <p:txEl>
                                              <p:pRg st="4" end="4"/>
                                            </p:txEl>
                                          </p:spTgt>
                                        </p:tgtEl>
                                      </p:cBhvr>
                                    </p:animEffect>
                                  </p:childTnLst>
                                </p:cTn>
                              </p:par>
                            </p:childTnLst>
                          </p:cTn>
                        </p:par>
                        <p:par>
                          <p:cTn id="33" fill="hold">
                            <p:stCondLst>
                              <p:cond delay="3500"/>
                            </p:stCondLst>
                            <p:childTnLst>
                              <p:par>
                                <p:cTn id="34" presetID="10" presetClass="entr" presetSubtype="0" fill="hold" grpId="0" nodeType="afterEffect">
                                  <p:stCondLst>
                                    <p:cond delay="0"/>
                                  </p:stCondLst>
                                  <p:childTnLst>
                                    <p:set>
                                      <p:cBhvr>
                                        <p:cTn id="35" dur="1" fill="hold">
                                          <p:stCondLst>
                                            <p:cond delay="0"/>
                                          </p:stCondLst>
                                        </p:cTn>
                                        <p:tgtEl>
                                          <p:spTgt spid="40">
                                            <p:txEl>
                                              <p:pRg st="5" end="5"/>
                                            </p:txEl>
                                          </p:spTgt>
                                        </p:tgtEl>
                                        <p:attrNameLst>
                                          <p:attrName>style.visibility</p:attrName>
                                        </p:attrNameLst>
                                      </p:cBhvr>
                                      <p:to>
                                        <p:strVal val="visible"/>
                                      </p:to>
                                    </p:set>
                                    <p:animEffect transition="in" filter="fade">
                                      <p:cBhvr>
                                        <p:cTn id="36" dur="500"/>
                                        <p:tgtEl>
                                          <p:spTgt spid="40">
                                            <p:txEl>
                                              <p:pRg st="5" end="5"/>
                                            </p:txEl>
                                          </p:spTgt>
                                        </p:tgtEl>
                                      </p:cBhvr>
                                    </p:animEffect>
                                  </p:childTnLst>
                                </p:cTn>
                              </p:par>
                            </p:childTnLst>
                          </p:cTn>
                        </p:par>
                        <p:par>
                          <p:cTn id="37" fill="hold">
                            <p:stCondLst>
                              <p:cond delay="4000"/>
                            </p:stCondLst>
                            <p:childTnLst>
                              <p:par>
                                <p:cTn id="38" presetID="10" presetClass="entr" presetSubtype="0" fill="hold" grpId="0" nodeType="afterEffect">
                                  <p:stCondLst>
                                    <p:cond delay="0"/>
                                  </p:stCondLst>
                                  <p:childTnLst>
                                    <p:set>
                                      <p:cBhvr>
                                        <p:cTn id="39" dur="1" fill="hold">
                                          <p:stCondLst>
                                            <p:cond delay="0"/>
                                          </p:stCondLst>
                                        </p:cTn>
                                        <p:tgtEl>
                                          <p:spTgt spid="40">
                                            <p:txEl>
                                              <p:pRg st="6" end="6"/>
                                            </p:txEl>
                                          </p:spTgt>
                                        </p:tgtEl>
                                        <p:attrNameLst>
                                          <p:attrName>style.visibility</p:attrName>
                                        </p:attrNameLst>
                                      </p:cBhvr>
                                      <p:to>
                                        <p:strVal val="visible"/>
                                      </p:to>
                                    </p:set>
                                    <p:animEffect transition="in" filter="fade">
                                      <p:cBhvr>
                                        <p:cTn id="40" dur="500"/>
                                        <p:tgtEl>
                                          <p:spTgt spid="40">
                                            <p:txEl>
                                              <p:pRg st="6" end="6"/>
                                            </p:txEl>
                                          </p:spTgt>
                                        </p:tgtEl>
                                      </p:cBhvr>
                                    </p:animEffect>
                                  </p:childTnLst>
                                </p:cTn>
                              </p:par>
                            </p:childTnLst>
                          </p:cTn>
                        </p:par>
                        <p:par>
                          <p:cTn id="41" fill="hold">
                            <p:stCondLst>
                              <p:cond delay="4500"/>
                            </p:stCondLst>
                            <p:childTnLst>
                              <p:par>
                                <p:cTn id="42" presetID="10" presetClass="entr" presetSubtype="0" fill="hold" grpId="0" nodeType="afterEffect">
                                  <p:stCondLst>
                                    <p:cond delay="0"/>
                                  </p:stCondLst>
                                  <p:childTnLst>
                                    <p:set>
                                      <p:cBhvr>
                                        <p:cTn id="43" dur="1" fill="hold">
                                          <p:stCondLst>
                                            <p:cond delay="0"/>
                                          </p:stCondLst>
                                        </p:cTn>
                                        <p:tgtEl>
                                          <p:spTgt spid="40">
                                            <p:txEl>
                                              <p:pRg st="7" end="7"/>
                                            </p:txEl>
                                          </p:spTgt>
                                        </p:tgtEl>
                                        <p:attrNameLst>
                                          <p:attrName>style.visibility</p:attrName>
                                        </p:attrNameLst>
                                      </p:cBhvr>
                                      <p:to>
                                        <p:strVal val="visible"/>
                                      </p:to>
                                    </p:set>
                                    <p:animEffect transition="in" filter="fade">
                                      <p:cBhvr>
                                        <p:cTn id="44" dur="500"/>
                                        <p:tgtEl>
                                          <p:spTgt spid="40">
                                            <p:txEl>
                                              <p:pRg st="7" end="7"/>
                                            </p:txEl>
                                          </p:spTgt>
                                        </p:tgtEl>
                                      </p:cBhvr>
                                    </p:animEffect>
                                  </p:childTnLst>
                                </p:cTn>
                              </p:par>
                            </p:childTnLst>
                          </p:cTn>
                        </p:par>
                        <p:par>
                          <p:cTn id="45" fill="hold">
                            <p:stCondLst>
                              <p:cond delay="5000"/>
                            </p:stCondLst>
                            <p:childTnLst>
                              <p:par>
                                <p:cTn id="46" presetID="10" presetClass="entr" presetSubtype="0" fill="hold" grpId="0" nodeType="afterEffect">
                                  <p:stCondLst>
                                    <p:cond delay="0"/>
                                  </p:stCondLst>
                                  <p:childTnLst>
                                    <p:set>
                                      <p:cBhvr>
                                        <p:cTn id="47" dur="1" fill="hold">
                                          <p:stCondLst>
                                            <p:cond delay="0"/>
                                          </p:stCondLst>
                                        </p:cTn>
                                        <p:tgtEl>
                                          <p:spTgt spid="40">
                                            <p:txEl>
                                              <p:pRg st="8" end="8"/>
                                            </p:txEl>
                                          </p:spTgt>
                                        </p:tgtEl>
                                        <p:attrNameLst>
                                          <p:attrName>style.visibility</p:attrName>
                                        </p:attrNameLst>
                                      </p:cBhvr>
                                      <p:to>
                                        <p:strVal val="visible"/>
                                      </p:to>
                                    </p:set>
                                    <p:animEffect transition="in" filter="fade">
                                      <p:cBhvr>
                                        <p:cTn id="48" dur="500"/>
                                        <p:tgtEl>
                                          <p:spTgt spid="40">
                                            <p:txEl>
                                              <p:pRg st="8" end="8"/>
                                            </p:txEl>
                                          </p:spTgt>
                                        </p:tgtEl>
                                      </p:cBhvr>
                                    </p:animEffect>
                                  </p:childTnLst>
                                </p:cTn>
                              </p:par>
                            </p:childTnLst>
                          </p:cTn>
                        </p:par>
                        <p:par>
                          <p:cTn id="49" fill="hold">
                            <p:stCondLst>
                              <p:cond delay="5500"/>
                            </p:stCondLst>
                            <p:childTnLst>
                              <p:par>
                                <p:cTn id="50" presetID="10" presetClass="entr" presetSubtype="0" fill="hold" grpId="0" nodeType="afterEffect">
                                  <p:stCondLst>
                                    <p:cond delay="0"/>
                                  </p:stCondLst>
                                  <p:childTnLst>
                                    <p:set>
                                      <p:cBhvr>
                                        <p:cTn id="51" dur="1" fill="hold">
                                          <p:stCondLst>
                                            <p:cond delay="0"/>
                                          </p:stCondLst>
                                        </p:cTn>
                                        <p:tgtEl>
                                          <p:spTgt spid="40">
                                            <p:txEl>
                                              <p:pRg st="9" end="9"/>
                                            </p:txEl>
                                          </p:spTgt>
                                        </p:tgtEl>
                                        <p:attrNameLst>
                                          <p:attrName>style.visibility</p:attrName>
                                        </p:attrNameLst>
                                      </p:cBhvr>
                                      <p:to>
                                        <p:strVal val="visible"/>
                                      </p:to>
                                    </p:set>
                                    <p:animEffect transition="in" filter="fade">
                                      <p:cBhvr>
                                        <p:cTn id="52" dur="500"/>
                                        <p:tgtEl>
                                          <p:spTgt spid="40">
                                            <p:txEl>
                                              <p:pRg st="9" end="9"/>
                                            </p:txEl>
                                          </p:spTgt>
                                        </p:tgtEl>
                                      </p:cBhvr>
                                    </p:animEffect>
                                  </p:childTnLst>
                                </p:cTn>
                              </p:par>
                            </p:childTnLst>
                          </p:cTn>
                        </p:par>
                        <p:par>
                          <p:cTn id="53" fill="hold">
                            <p:stCondLst>
                              <p:cond delay="6000"/>
                            </p:stCondLst>
                            <p:childTnLst>
                              <p:par>
                                <p:cTn id="54" presetID="10" presetClass="entr" presetSubtype="0" fill="hold" grpId="0" nodeType="afterEffect">
                                  <p:stCondLst>
                                    <p:cond delay="0"/>
                                  </p:stCondLst>
                                  <p:childTnLst>
                                    <p:set>
                                      <p:cBhvr>
                                        <p:cTn id="55" dur="1" fill="hold">
                                          <p:stCondLst>
                                            <p:cond delay="0"/>
                                          </p:stCondLst>
                                        </p:cTn>
                                        <p:tgtEl>
                                          <p:spTgt spid="40">
                                            <p:txEl>
                                              <p:pRg st="10" end="10"/>
                                            </p:txEl>
                                          </p:spTgt>
                                        </p:tgtEl>
                                        <p:attrNameLst>
                                          <p:attrName>style.visibility</p:attrName>
                                        </p:attrNameLst>
                                      </p:cBhvr>
                                      <p:to>
                                        <p:strVal val="visible"/>
                                      </p:to>
                                    </p:set>
                                    <p:animEffect transition="in" filter="fade">
                                      <p:cBhvr>
                                        <p:cTn id="56" dur="500"/>
                                        <p:tgtEl>
                                          <p:spTgt spid="40">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0" grpId="0" uiExpand="1"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920990-5363-C213-FBAE-3EAA181B4C27}"/>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904B423A-A813-EE24-9860-2C10D2C04F0A}"/>
              </a:ext>
            </a:extLst>
          </p:cNvPr>
          <p:cNvSpPr>
            <a:spLocks noGrp="1"/>
          </p:cNvSpPr>
          <p:nvPr>
            <p:ph type="subTitle" idx="1"/>
          </p:nvPr>
        </p:nvSpPr>
        <p:spPr>
          <a:xfrm>
            <a:off x="530352" y="3816541"/>
            <a:ext cx="3492370" cy="1655762"/>
          </a:xfrm>
          <a:solidFill>
            <a:schemeClr val="bg1">
              <a:lumMod val="85000"/>
            </a:schemeClr>
          </a:solidFill>
          <a:ln>
            <a:noFill/>
          </a:ln>
          <a:effectLst>
            <a:softEdge rad="127000"/>
          </a:effectLst>
        </p:spPr>
        <p:txBody>
          <a:bodyPr anchor="ctr"/>
          <a:lstStyle/>
          <a:p>
            <a:pPr algn="l"/>
            <a:r>
              <a:rPr lang="en-US" b="1" dirty="0">
                <a:latin typeface="Arial" panose="020B0604020202020204" pitchFamily="34" charset="0"/>
                <a:cs typeface="Arial" panose="020B0604020202020204" pitchFamily="34" charset="0"/>
              </a:rPr>
              <a:t>Project Sponsor: </a:t>
            </a:r>
          </a:p>
          <a:p>
            <a:pPr algn="l"/>
            <a:r>
              <a:rPr lang="en-US" dirty="0">
                <a:latin typeface="Arial" panose="020B0604020202020204" pitchFamily="34" charset="0"/>
                <a:cs typeface="Arial" panose="020B0604020202020204" pitchFamily="34" charset="0"/>
              </a:rPr>
              <a:t>ABC Ltd.</a:t>
            </a:r>
            <a:endParaRPr lang="en-IN" dirty="0">
              <a:latin typeface="Arial" panose="020B0604020202020204" pitchFamily="34" charset="0"/>
              <a:cs typeface="Arial" panose="020B0604020202020204" pitchFamily="34" charset="0"/>
            </a:endParaRPr>
          </a:p>
        </p:txBody>
      </p:sp>
      <p:sp>
        <p:nvSpPr>
          <p:cNvPr id="4" name="Subtitle 2">
            <a:extLst>
              <a:ext uri="{FF2B5EF4-FFF2-40B4-BE49-F238E27FC236}">
                <a16:creationId xmlns:a16="http://schemas.microsoft.com/office/drawing/2014/main" id="{4E287840-656D-2D61-4EE6-7CA34DC2D67B}"/>
              </a:ext>
            </a:extLst>
          </p:cNvPr>
          <p:cNvSpPr txBox="1">
            <a:spLocks/>
          </p:cNvSpPr>
          <p:nvPr/>
        </p:nvSpPr>
        <p:spPr>
          <a:xfrm>
            <a:off x="4395216" y="3816541"/>
            <a:ext cx="3401568" cy="1655762"/>
          </a:xfrm>
          <a:prstGeom prst="rect">
            <a:avLst/>
          </a:prstGeom>
          <a:solidFill>
            <a:schemeClr val="bg1">
              <a:lumMod val="85000"/>
            </a:schemeClr>
          </a:solidFill>
          <a:ln>
            <a:noFill/>
          </a:ln>
          <a:effectLst>
            <a:softEdge rad="127000"/>
          </a:effectLst>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b="1" dirty="0">
                <a:latin typeface="Arial" panose="020B0604020202020204" pitchFamily="34" charset="0"/>
                <a:cs typeface="Arial" panose="020B0604020202020204" pitchFamily="34" charset="0"/>
              </a:rPr>
              <a:t>Project Manager:</a:t>
            </a:r>
          </a:p>
          <a:p>
            <a:pPr algn="l"/>
            <a:r>
              <a:rPr lang="en-US" dirty="0">
                <a:latin typeface="Arial" panose="020B0604020202020204" pitchFamily="34" charset="0"/>
                <a:cs typeface="Arial" panose="020B0604020202020204" pitchFamily="34" charset="0"/>
              </a:rPr>
              <a:t>Mr. X</a:t>
            </a:r>
            <a:endParaRPr lang="en-IN"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D617E19D-E97C-7782-E9EE-673C8234ECF7}"/>
              </a:ext>
            </a:extLst>
          </p:cNvPr>
          <p:cNvSpPr>
            <a:spLocks noGrp="1"/>
          </p:cNvSpPr>
          <p:nvPr>
            <p:ph type="sldNum" sz="quarter" idx="12"/>
          </p:nvPr>
        </p:nvSpPr>
        <p:spPr/>
        <p:txBody>
          <a:bodyPr/>
          <a:lstStyle/>
          <a:p>
            <a:fld id="{EDE9A9CF-9A6C-47EE-A396-11670FEBDDDA}" type="slidenum">
              <a:rPr lang="en-IN" smtClean="0"/>
              <a:t>12</a:t>
            </a:fld>
            <a:endParaRPr lang="en-IN"/>
          </a:p>
        </p:txBody>
      </p:sp>
      <p:sp>
        <p:nvSpPr>
          <p:cNvPr id="7" name="Subtitle 2">
            <a:extLst>
              <a:ext uri="{FF2B5EF4-FFF2-40B4-BE49-F238E27FC236}">
                <a16:creationId xmlns:a16="http://schemas.microsoft.com/office/drawing/2014/main" id="{FA57D067-6A7A-6870-8DD8-A748AD362E3B}"/>
              </a:ext>
            </a:extLst>
          </p:cNvPr>
          <p:cNvSpPr txBox="1">
            <a:spLocks/>
          </p:cNvSpPr>
          <p:nvPr/>
        </p:nvSpPr>
        <p:spPr>
          <a:xfrm>
            <a:off x="8238744" y="3816541"/>
            <a:ext cx="3401568" cy="1655762"/>
          </a:xfrm>
          <a:prstGeom prst="rect">
            <a:avLst/>
          </a:prstGeom>
          <a:solidFill>
            <a:schemeClr val="bg1">
              <a:lumMod val="85000"/>
            </a:schemeClr>
          </a:solidFill>
          <a:ln>
            <a:noFill/>
          </a:ln>
          <a:effectLst>
            <a:softEdge rad="127000"/>
          </a:effectLst>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b="1" dirty="0">
                <a:latin typeface="Arial" panose="020B0604020202020204" pitchFamily="34" charset="0"/>
                <a:cs typeface="Arial" panose="020B0604020202020204" pitchFamily="34" charset="0"/>
              </a:rPr>
              <a:t>Date:</a:t>
            </a:r>
          </a:p>
          <a:p>
            <a:pPr algn="l"/>
            <a:r>
              <a:rPr lang="en-US" dirty="0">
                <a:latin typeface="Arial" panose="020B0604020202020204" pitchFamily="34" charset="0"/>
                <a:cs typeface="Arial" panose="020B0604020202020204" pitchFamily="34" charset="0"/>
              </a:rPr>
              <a:t>15/3/2025</a:t>
            </a:r>
            <a:endParaRPr lang="en-IN" dirty="0">
              <a:latin typeface="Arial" panose="020B06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AB0B0079-0A9B-64C4-2A1C-D48C9740A386}"/>
              </a:ext>
            </a:extLst>
          </p:cNvPr>
          <p:cNvSpPr>
            <a:spLocks noGrp="1"/>
          </p:cNvSpPr>
          <p:nvPr>
            <p:ph type="ctrTitle"/>
          </p:nvPr>
        </p:nvSpPr>
        <p:spPr>
          <a:xfrm>
            <a:off x="530352" y="406400"/>
            <a:ext cx="11009376" cy="3242056"/>
          </a:xfrm>
          <a:effectLst>
            <a:softEdge rad="317500"/>
          </a:effectLst>
        </p:spPr>
        <p:style>
          <a:lnRef idx="3">
            <a:schemeClr val="lt1"/>
          </a:lnRef>
          <a:fillRef idx="1">
            <a:schemeClr val="dk1"/>
          </a:fillRef>
          <a:effectRef idx="1">
            <a:schemeClr val="dk1"/>
          </a:effectRef>
          <a:fontRef idx="minor">
            <a:schemeClr val="lt1"/>
          </a:fontRef>
        </p:style>
        <p:txBody>
          <a:bodyPr anchor="ctr"/>
          <a:lstStyle/>
          <a:p>
            <a:r>
              <a:rPr lang="en-US" b="1" dirty="0">
                <a:ln w="9525">
                  <a:solidFill>
                    <a:schemeClr val="bg1"/>
                  </a:solidFill>
                  <a:prstDash val="solid"/>
                </a:ln>
                <a:effectLst>
                  <a:outerShdw blurRad="12700" dist="38100" dir="2700000" algn="tl" rotWithShape="0">
                    <a:schemeClr val="bg1">
                      <a:lumMod val="50000"/>
                    </a:schemeClr>
                  </a:outerShdw>
                </a:effectLst>
              </a:rPr>
              <a:t>Thank You ..</a:t>
            </a:r>
            <a:endParaRPr lang="en-IN" b="1" dirty="0">
              <a:ln w="9525">
                <a:solidFill>
                  <a:schemeClr val="bg1"/>
                </a:solidFill>
                <a:prstDash val="solid"/>
              </a:ln>
              <a:effectLst>
                <a:outerShdw blurRad="12700" dist="38100" dir="2700000" algn="tl" rotWithShape="0">
                  <a:schemeClr val="bg1">
                    <a:lumMod val="50000"/>
                  </a:schemeClr>
                </a:outerShdw>
              </a:effectLst>
            </a:endParaRPr>
          </a:p>
        </p:txBody>
      </p:sp>
      <p:sp>
        <p:nvSpPr>
          <p:cNvPr id="2" name="Date Placeholder 4">
            <a:extLst>
              <a:ext uri="{FF2B5EF4-FFF2-40B4-BE49-F238E27FC236}">
                <a16:creationId xmlns:a16="http://schemas.microsoft.com/office/drawing/2014/main" id="{1E2EBDE9-513F-FA87-34FD-F488B40139DA}"/>
              </a:ext>
            </a:extLst>
          </p:cNvPr>
          <p:cNvSpPr>
            <a:spLocks noGrp="1"/>
          </p:cNvSpPr>
          <p:nvPr>
            <p:ph type="dt" sz="half" idx="10"/>
          </p:nvPr>
        </p:nvSpPr>
        <p:spPr>
          <a:xfrm>
            <a:off x="838200" y="6356350"/>
            <a:ext cx="2743200" cy="365125"/>
          </a:xfrm>
        </p:spPr>
        <p:txBody>
          <a:bodyPr/>
          <a:lstStyle/>
          <a:p>
            <a:r>
              <a:rPr lang="en-IN" dirty="0"/>
              <a:t>15/3/2025</a:t>
            </a:r>
          </a:p>
        </p:txBody>
      </p:sp>
    </p:spTree>
    <p:extLst>
      <p:ext uri="{BB962C8B-B14F-4D97-AF65-F5344CB8AC3E}">
        <p14:creationId xmlns:p14="http://schemas.microsoft.com/office/powerpoint/2010/main" val="11387858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8"/>
                                        </p:tgtEl>
                                        <p:attrNameLst>
                                          <p:attrName>style.color</p:attrName>
                                        </p:attrNameLst>
                                      </p:cBhvr>
                                      <p:to>
                                        <a:schemeClr val="bg1"/>
                                      </p:to>
                                    </p:animClr>
                                    <p:animClr clrSpc="rgb" dir="cw">
                                      <p:cBhvr>
                                        <p:cTn id="7" dur="250" autoRev="1" fill="remove"/>
                                        <p:tgtEl>
                                          <p:spTgt spid="8"/>
                                        </p:tgtEl>
                                        <p:attrNameLst>
                                          <p:attrName>fillcolor</p:attrName>
                                        </p:attrNameLst>
                                      </p:cBhvr>
                                      <p:to>
                                        <a:schemeClr val="bg1"/>
                                      </p:to>
                                    </p:animClr>
                                    <p:set>
                                      <p:cBhvr>
                                        <p:cTn id="8" dur="250" autoRev="1" fill="remove"/>
                                        <p:tgtEl>
                                          <p:spTgt spid="8"/>
                                        </p:tgtEl>
                                        <p:attrNameLst>
                                          <p:attrName>fill.type</p:attrName>
                                        </p:attrNameLst>
                                      </p:cBhvr>
                                      <p:to>
                                        <p:strVal val="solid"/>
                                      </p:to>
                                    </p:set>
                                    <p:set>
                                      <p:cBhvr>
                                        <p:cTn id="9" dur="250" autoRev="1" fill="remove"/>
                                        <p:tgtEl>
                                          <p:spTgt spid="8"/>
                                        </p:tgtEl>
                                        <p:attrNameLst>
                                          <p:attrName>fill.on</p:attrName>
                                        </p:attrNameLst>
                                      </p:cBhvr>
                                      <p:to>
                                        <p:strVal val="true"/>
                                      </p:to>
                                    </p:set>
                                  </p:childTnLst>
                                </p:cTn>
                              </p:par>
                              <p:par>
                                <p:cTn id="10" presetID="10" presetClass="entr" presetSubtype="0" fill="hold" grpId="0" nodeType="with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500"/>
                                        <p:tgtEl>
                                          <p:spTgt spid="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4F2D5-DD1E-9C99-C2CE-A5935ADEB359}"/>
              </a:ext>
            </a:extLst>
          </p:cNvPr>
          <p:cNvSpPr>
            <a:spLocks noGrp="1"/>
          </p:cNvSpPr>
          <p:nvPr>
            <p:ph type="title"/>
          </p:nvPr>
        </p:nvSpPr>
        <p:spPr>
          <a:xfrm>
            <a:off x="541020" y="486633"/>
            <a:ext cx="11109960" cy="756951"/>
          </a:xfrm>
          <a:solidFill>
            <a:schemeClr val="tx1"/>
          </a:solidFill>
        </p:spPr>
        <p:txBody>
          <a:bodyPr anchor="ctr">
            <a:normAutofit/>
          </a:bodyPr>
          <a:lstStyle/>
          <a:p>
            <a:r>
              <a:rPr lang="en-US"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Situation</a:t>
            </a:r>
            <a:endParaRPr lang="en-IN"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41E6632-C982-3EE2-CFC8-3B21E95B921B}"/>
              </a:ext>
            </a:extLst>
          </p:cNvPr>
          <p:cNvSpPr>
            <a:spLocks noGrp="1"/>
          </p:cNvSpPr>
          <p:nvPr>
            <p:ph idx="1"/>
          </p:nvPr>
        </p:nvSpPr>
        <p:spPr>
          <a:xfrm>
            <a:off x="541020" y="1243584"/>
            <a:ext cx="11109960" cy="4828032"/>
          </a:xfrm>
          <a:ln>
            <a:solidFill>
              <a:schemeClr val="tx1"/>
            </a:solidFill>
          </a:ln>
        </p:spPr>
        <p:txBody>
          <a:bodyPr anchor="ctr">
            <a:noAutofit/>
          </a:bodyPr>
          <a:lstStyle/>
          <a:p>
            <a:pPr marL="0" indent="0">
              <a:buNone/>
            </a:pPr>
            <a:r>
              <a:rPr lang="en-US" sz="1400" b="1" i="1" u="sng" dirty="0">
                <a:latin typeface="Arial" panose="020B0604020202020204" pitchFamily="34" charset="0"/>
                <a:cs typeface="Arial" panose="020B0604020202020204" pitchFamily="34" charset="0"/>
              </a:rPr>
              <a:t>Background:</a:t>
            </a:r>
          </a:p>
          <a:p>
            <a:pPr marL="0" indent="0">
              <a:buNone/>
            </a:pPr>
            <a:r>
              <a:rPr lang="en-US" sz="1400" dirty="0">
                <a:latin typeface="Arial" panose="020B0604020202020204" pitchFamily="34" charset="0"/>
                <a:cs typeface="Arial" panose="020B0604020202020204" pitchFamily="34" charset="0"/>
              </a:rPr>
              <a:t>The manual hiring approval process typically involves multiple steps handled without automation. When a hiring request is initiated, it must pass through various levels of review, often requiring approvals from hiring leads. These steps are managed through emails, spreadsheets, or multiple calls, which can lead to delays, miscommunication, or lack of visibility into the process. Additionally, tracking the status or ensuring compliance with policies can be challenging due to the reliance on manual follow-ups.</a:t>
            </a:r>
          </a:p>
          <a:p>
            <a:pPr marL="0" indent="0">
              <a:buNone/>
            </a:pPr>
            <a:r>
              <a:rPr lang="en-IN" sz="1400" b="1" i="1" u="sng" dirty="0">
                <a:latin typeface="Arial" panose="020B0604020202020204" pitchFamily="34" charset="0"/>
                <a:cs typeface="Arial" panose="020B0604020202020204" pitchFamily="34" charset="0"/>
              </a:rPr>
              <a:t>Current Scenario:</a:t>
            </a:r>
            <a:endParaRPr lang="en-US" sz="1400" b="1" i="1" u="sng"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1400" dirty="0">
                <a:latin typeface="Arial" panose="020B0604020202020204" pitchFamily="34" charset="0"/>
                <a:cs typeface="Arial" panose="020B0604020202020204" pitchFamily="34" charset="0"/>
              </a:rPr>
              <a:t>The demand is logged into the system.</a:t>
            </a:r>
          </a:p>
          <a:p>
            <a:pPr>
              <a:buFont typeface="Wingdings" panose="05000000000000000000" pitchFamily="2" charset="2"/>
              <a:buChar char="q"/>
            </a:pPr>
            <a:r>
              <a:rPr lang="en-US" sz="1400" dirty="0">
                <a:latin typeface="Arial" panose="020B0604020202020204" pitchFamily="34" charset="0"/>
                <a:cs typeface="Arial" panose="020B0604020202020204" pitchFamily="34" charset="0"/>
              </a:rPr>
              <a:t>The PMO team submits a request for delivery on the raised demand, and the delivery team provides their justification via email.</a:t>
            </a:r>
          </a:p>
          <a:p>
            <a:pPr>
              <a:buFont typeface="Wingdings" panose="05000000000000000000" pitchFamily="2" charset="2"/>
              <a:buChar char="q"/>
            </a:pPr>
            <a:r>
              <a:rPr lang="en-US" sz="1400" dirty="0">
                <a:latin typeface="Arial" panose="020B0604020202020204" pitchFamily="34" charset="0"/>
                <a:cs typeface="Arial" panose="020B0604020202020204" pitchFamily="34" charset="0"/>
              </a:rPr>
              <a:t>The PMO team manually consolidates all the raised demands along with the justifications, compiling them individually and submitting them for approval weekly twice.</a:t>
            </a:r>
          </a:p>
          <a:p>
            <a:pPr>
              <a:buFont typeface="Wingdings" panose="05000000000000000000" pitchFamily="2" charset="2"/>
              <a:buChar char="q"/>
            </a:pPr>
            <a:r>
              <a:rPr lang="en-US" sz="1400" dirty="0">
                <a:latin typeface="Arial" panose="020B0604020202020204" pitchFamily="34" charset="0"/>
                <a:cs typeface="Arial" panose="020B0604020202020204" pitchFamily="34" charset="0"/>
              </a:rPr>
              <a:t>We gather all the manually prepared Excel templates and combine them into a single file for hiring demand approvals, ensuring that the headers and respective columns are accurately aligned.</a:t>
            </a:r>
          </a:p>
          <a:p>
            <a:pPr>
              <a:buFont typeface="Wingdings" panose="05000000000000000000" pitchFamily="2" charset="2"/>
              <a:buChar char="q"/>
            </a:pPr>
            <a:r>
              <a:rPr lang="en-US" sz="1400" dirty="0">
                <a:latin typeface="Arial" panose="020B0604020202020204" pitchFamily="34" charset="0"/>
                <a:cs typeface="Arial" panose="020B0604020202020204" pitchFamily="34" charset="0"/>
              </a:rPr>
              <a:t>We manually perform compliance checks to verify if the same demand was raised previously, assess whether the hiring request is for a higher or lower grade, review revenue and pyramid metrics, and confirm bench availability before approving external hiring.</a:t>
            </a:r>
          </a:p>
          <a:p>
            <a:pPr>
              <a:buFont typeface="Wingdings" panose="05000000000000000000" pitchFamily="2" charset="2"/>
              <a:buChar char="q"/>
            </a:pPr>
            <a:r>
              <a:rPr lang="en-US" sz="1400" dirty="0">
                <a:latin typeface="Arial" panose="020B0604020202020204" pitchFamily="34" charset="0"/>
                <a:cs typeface="Arial" panose="020B0604020202020204" pitchFamily="34" charset="0"/>
              </a:rPr>
              <a:t>We then compare the number of grade-wise hiring requests received against the available slots based on revenue and associate-based calculations.</a:t>
            </a:r>
          </a:p>
          <a:p>
            <a:pPr>
              <a:buFont typeface="Wingdings" panose="05000000000000000000" pitchFamily="2" charset="2"/>
              <a:buChar char="q"/>
            </a:pPr>
            <a:r>
              <a:rPr lang="en-US" sz="1400" dirty="0">
                <a:latin typeface="Arial" panose="020B0604020202020204" pitchFamily="34" charset="0"/>
                <a:cs typeface="Arial" panose="020B0604020202020204" pitchFamily="34" charset="0"/>
              </a:rPr>
              <a:t>A summary of hiring requests is sent via email to multiple BU heads, and their approval is obtained based on the derived slots.</a:t>
            </a:r>
          </a:p>
          <a:p>
            <a:pPr>
              <a:buFont typeface="Wingdings" panose="05000000000000000000" pitchFamily="2" charset="2"/>
              <a:buChar char="q"/>
            </a:pPr>
            <a:r>
              <a:rPr lang="en-US" sz="1400" dirty="0">
                <a:latin typeface="Arial" panose="020B0604020202020204" pitchFamily="34" charset="0"/>
                <a:cs typeface="Arial" panose="020B0604020202020204" pitchFamily="34" charset="0"/>
              </a:rPr>
              <a:t>After receiving approval, we communicate the confirmation to the PMO teams for external hiring.</a:t>
            </a:r>
          </a:p>
        </p:txBody>
      </p:sp>
      <p:sp>
        <p:nvSpPr>
          <p:cNvPr id="4" name="Date Placeholder 3">
            <a:extLst>
              <a:ext uri="{FF2B5EF4-FFF2-40B4-BE49-F238E27FC236}">
                <a16:creationId xmlns:a16="http://schemas.microsoft.com/office/drawing/2014/main" id="{4DD3E41D-21B6-BE09-EBA0-157D4E3E8575}"/>
              </a:ext>
            </a:extLst>
          </p:cNvPr>
          <p:cNvSpPr>
            <a:spLocks noGrp="1"/>
          </p:cNvSpPr>
          <p:nvPr>
            <p:ph type="dt" sz="half" idx="10"/>
          </p:nvPr>
        </p:nvSpPr>
        <p:spPr/>
        <p:txBody>
          <a:bodyPr/>
          <a:lstStyle/>
          <a:p>
            <a:r>
              <a:rPr lang="en-IN" dirty="0"/>
              <a:t>15/3/2025</a:t>
            </a:r>
          </a:p>
        </p:txBody>
      </p:sp>
      <p:sp>
        <p:nvSpPr>
          <p:cNvPr id="5" name="Slide Number Placeholder 4">
            <a:extLst>
              <a:ext uri="{FF2B5EF4-FFF2-40B4-BE49-F238E27FC236}">
                <a16:creationId xmlns:a16="http://schemas.microsoft.com/office/drawing/2014/main" id="{D753A26B-965B-AB46-B427-7D6FBDF3C80C}"/>
              </a:ext>
            </a:extLst>
          </p:cNvPr>
          <p:cNvSpPr>
            <a:spLocks noGrp="1"/>
          </p:cNvSpPr>
          <p:nvPr>
            <p:ph type="sldNum" sz="quarter" idx="12"/>
          </p:nvPr>
        </p:nvSpPr>
        <p:spPr/>
        <p:txBody>
          <a:bodyPr/>
          <a:lstStyle/>
          <a:p>
            <a:fld id="{EDE9A9CF-9A6C-47EE-A396-11670FEBDDDA}" type="slidenum">
              <a:rPr lang="en-IN" smtClean="0"/>
              <a:t>2</a:t>
            </a:fld>
            <a:endParaRPr lang="en-IN"/>
          </a:p>
        </p:txBody>
      </p:sp>
    </p:spTree>
    <p:extLst>
      <p:ext uri="{BB962C8B-B14F-4D97-AF65-F5344CB8AC3E}">
        <p14:creationId xmlns:p14="http://schemas.microsoft.com/office/powerpoint/2010/main" val="386405606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500"/>
                                        <p:tgtEl>
                                          <p:spTgt spid="3">
                                            <p:txEl>
                                              <p:pRg st="0" end="0"/>
                                            </p:txEl>
                                          </p:spTgt>
                                        </p:tgtEl>
                                      </p:cBhvr>
                                    </p:animEffect>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childTnLst>
                                </p:cTn>
                              </p:par>
                            </p:childTnLst>
                          </p:cTn>
                        </p:par>
                        <p:par>
                          <p:cTn id="25" fill="hold">
                            <p:stCondLst>
                              <p:cond delay="2500"/>
                            </p:stCondLst>
                            <p:childTnLst>
                              <p:par>
                                <p:cTn id="26" presetID="10" presetClass="entr" presetSubtype="0" fill="hold"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childTnLst>
                                </p:cTn>
                              </p:par>
                            </p:childTnLst>
                          </p:cTn>
                        </p:par>
                        <p:par>
                          <p:cTn id="29" fill="hold">
                            <p:stCondLst>
                              <p:cond delay="3000"/>
                            </p:stCondLst>
                            <p:childTnLst>
                              <p:par>
                                <p:cTn id="30" presetID="10" presetClass="entr" presetSubtype="0" fill="hold"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par>
                          <p:cTn id="33" fill="hold">
                            <p:stCondLst>
                              <p:cond delay="3500"/>
                            </p:stCondLst>
                            <p:childTnLst>
                              <p:par>
                                <p:cTn id="34" presetID="10" presetClass="entr" presetSubtype="0" fill="hold"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500"/>
                                        <p:tgtEl>
                                          <p:spTgt spid="3">
                                            <p:txEl>
                                              <p:pRg st="5" end="5"/>
                                            </p:txEl>
                                          </p:spTgt>
                                        </p:tgtEl>
                                      </p:cBhvr>
                                    </p:animEffect>
                                  </p:childTnLst>
                                </p:cTn>
                              </p:par>
                            </p:childTnLst>
                          </p:cTn>
                        </p:par>
                        <p:par>
                          <p:cTn id="37" fill="hold">
                            <p:stCondLst>
                              <p:cond delay="4000"/>
                            </p:stCondLst>
                            <p:childTnLst>
                              <p:par>
                                <p:cTn id="38" presetID="10" presetClass="entr" presetSubtype="0" fill="hold" nodeType="after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500"/>
                                        <p:tgtEl>
                                          <p:spTgt spid="3">
                                            <p:txEl>
                                              <p:pRg st="6" end="6"/>
                                            </p:txEl>
                                          </p:spTgt>
                                        </p:tgtEl>
                                      </p:cBhvr>
                                    </p:animEffect>
                                  </p:childTnLst>
                                </p:cTn>
                              </p:par>
                            </p:childTnLst>
                          </p:cTn>
                        </p:par>
                        <p:par>
                          <p:cTn id="41" fill="hold">
                            <p:stCondLst>
                              <p:cond delay="4500"/>
                            </p:stCondLst>
                            <p:childTnLst>
                              <p:par>
                                <p:cTn id="42" presetID="10" presetClass="entr" presetSubtype="0" fill="hold" nodeType="after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500"/>
                                        <p:tgtEl>
                                          <p:spTgt spid="3">
                                            <p:txEl>
                                              <p:pRg st="7" end="7"/>
                                            </p:txEl>
                                          </p:spTgt>
                                        </p:tgtEl>
                                      </p:cBhvr>
                                    </p:animEffect>
                                  </p:childTnLst>
                                </p:cTn>
                              </p:par>
                            </p:childTnLst>
                          </p:cTn>
                        </p:par>
                        <p:par>
                          <p:cTn id="45" fill="hold">
                            <p:stCondLst>
                              <p:cond delay="5000"/>
                            </p:stCondLst>
                            <p:childTnLst>
                              <p:par>
                                <p:cTn id="46" presetID="10" presetClass="entr" presetSubtype="0" fill="hold" nodeType="after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fade">
                                      <p:cBhvr>
                                        <p:cTn id="48" dur="500"/>
                                        <p:tgtEl>
                                          <p:spTgt spid="3">
                                            <p:txEl>
                                              <p:pRg st="8" end="8"/>
                                            </p:txEl>
                                          </p:spTgt>
                                        </p:tgtEl>
                                      </p:cBhvr>
                                    </p:animEffect>
                                  </p:childTnLst>
                                </p:cTn>
                              </p:par>
                            </p:childTnLst>
                          </p:cTn>
                        </p:par>
                        <p:par>
                          <p:cTn id="49" fill="hold">
                            <p:stCondLst>
                              <p:cond delay="5500"/>
                            </p:stCondLst>
                            <p:childTnLst>
                              <p:par>
                                <p:cTn id="50" presetID="10" presetClass="entr" presetSubtype="0" fill="hold" nodeType="after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par>
                          <p:cTn id="53" fill="hold">
                            <p:stCondLst>
                              <p:cond delay="6000"/>
                            </p:stCondLst>
                            <p:childTnLst>
                              <p:par>
                                <p:cTn id="54" presetID="10" presetClass="entr" presetSubtype="0" fill="hold" nodeType="after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Effect transition="in" filter="fade">
                                      <p:cBhvr>
                                        <p:cTn id="56"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ED696D-3C8F-C316-7BCC-7517585330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BA3F86-7D27-D5DD-4984-471498F88A4A}"/>
              </a:ext>
            </a:extLst>
          </p:cNvPr>
          <p:cNvSpPr>
            <a:spLocks noGrp="1"/>
          </p:cNvSpPr>
          <p:nvPr>
            <p:ph type="title"/>
          </p:nvPr>
        </p:nvSpPr>
        <p:spPr>
          <a:xfrm>
            <a:off x="541020" y="486633"/>
            <a:ext cx="11109960" cy="756951"/>
          </a:xfrm>
          <a:solidFill>
            <a:schemeClr val="tx1"/>
          </a:solidFill>
        </p:spPr>
        <p:txBody>
          <a:bodyPr anchor="ctr">
            <a:normAutofit/>
          </a:bodyPr>
          <a:lstStyle/>
          <a:p>
            <a:r>
              <a:rPr lang="en-US"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Problem</a:t>
            </a:r>
            <a:endParaRPr lang="en-IN"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44B7DA2-EB44-104E-B217-86B43281CF3C}"/>
              </a:ext>
            </a:extLst>
          </p:cNvPr>
          <p:cNvSpPr>
            <a:spLocks noGrp="1"/>
          </p:cNvSpPr>
          <p:nvPr>
            <p:ph idx="1"/>
          </p:nvPr>
        </p:nvSpPr>
        <p:spPr>
          <a:xfrm>
            <a:off x="541020" y="1243584"/>
            <a:ext cx="11109960" cy="4828032"/>
          </a:xfrm>
          <a:ln>
            <a:solidFill>
              <a:schemeClr val="tx1"/>
            </a:solidFill>
          </a:ln>
        </p:spPr>
        <p:txBody>
          <a:bodyPr anchor="ctr">
            <a:noAutofit/>
          </a:bodyPr>
          <a:lstStyle/>
          <a:p>
            <a:pPr marL="0" indent="0">
              <a:buNone/>
            </a:pPr>
            <a:r>
              <a:rPr lang="en-US" sz="1350" dirty="0">
                <a:latin typeface="Arial" panose="020B0604020202020204" pitchFamily="34" charset="0"/>
                <a:cs typeface="Arial" panose="020B0604020202020204" pitchFamily="34" charset="0"/>
              </a:rPr>
              <a:t>The manual demand approval process described above could face several challenges, including:</a:t>
            </a:r>
          </a:p>
          <a:p>
            <a:pPr marL="0" indent="0">
              <a:buNone/>
            </a:pPr>
            <a:endParaRPr lang="en-US" sz="1350"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1350" b="1" dirty="0">
                <a:latin typeface="Arial" panose="020B0604020202020204" pitchFamily="34" charset="0"/>
                <a:cs typeface="Arial" panose="020B0604020202020204" pitchFamily="34" charset="0"/>
              </a:rPr>
              <a:t>Time-Consuming Operations</a:t>
            </a:r>
            <a:r>
              <a:rPr lang="en-US" sz="1350" dirty="0">
                <a:latin typeface="Arial" panose="020B0604020202020204" pitchFamily="34" charset="0"/>
                <a:cs typeface="Arial" panose="020B0604020202020204" pitchFamily="34" charset="0"/>
              </a:rPr>
              <a:t>: Consolidating data from emails, Excel files, and manual compliance checks can be labor-intensive and prone to delays.</a:t>
            </a:r>
          </a:p>
          <a:p>
            <a:pPr>
              <a:buFont typeface="Wingdings" panose="05000000000000000000" pitchFamily="2" charset="2"/>
              <a:buChar char="q"/>
            </a:pPr>
            <a:r>
              <a:rPr lang="en-US" sz="1350" b="1" dirty="0">
                <a:latin typeface="Arial" panose="020B0604020202020204" pitchFamily="34" charset="0"/>
                <a:cs typeface="Arial" panose="020B0604020202020204" pitchFamily="34" charset="0"/>
              </a:rPr>
              <a:t>Human Errors</a:t>
            </a:r>
            <a:r>
              <a:rPr lang="en-US" sz="1350" dirty="0">
                <a:latin typeface="Arial" panose="020B0604020202020204" pitchFamily="34" charset="0"/>
                <a:cs typeface="Arial" panose="020B0604020202020204" pitchFamily="34" charset="0"/>
              </a:rPr>
              <a:t>: Manual data entry and validation increase the likelihood of mistakes, such as incorrect entries, skipped steps, or mismatched justifications.</a:t>
            </a:r>
          </a:p>
          <a:p>
            <a:pPr>
              <a:buFont typeface="Wingdings" panose="05000000000000000000" pitchFamily="2" charset="2"/>
              <a:buChar char="q"/>
            </a:pPr>
            <a:r>
              <a:rPr lang="en-US" sz="1350" b="1" dirty="0">
                <a:latin typeface="Arial" panose="020B0604020202020204" pitchFamily="34" charset="0"/>
                <a:cs typeface="Arial" panose="020B0604020202020204" pitchFamily="34" charset="0"/>
              </a:rPr>
              <a:t>Lack of Transparency</a:t>
            </a:r>
            <a:r>
              <a:rPr lang="en-US" sz="1350" dirty="0">
                <a:latin typeface="Arial" panose="020B0604020202020204" pitchFamily="34" charset="0"/>
                <a:cs typeface="Arial" panose="020B0604020202020204" pitchFamily="34" charset="0"/>
              </a:rPr>
              <a:t>: With scattered emails and files, it can be difficult to track the status of approvals or identify bottlenecks.</a:t>
            </a:r>
          </a:p>
          <a:p>
            <a:pPr>
              <a:buFont typeface="Wingdings" panose="05000000000000000000" pitchFamily="2" charset="2"/>
              <a:buChar char="q"/>
            </a:pPr>
            <a:r>
              <a:rPr lang="en-US" sz="1350" b="1" dirty="0">
                <a:latin typeface="Arial" panose="020B0604020202020204" pitchFamily="34" charset="0"/>
                <a:cs typeface="Arial" panose="020B0604020202020204" pitchFamily="34" charset="0"/>
              </a:rPr>
              <a:t>Inefficiency</a:t>
            </a:r>
            <a:r>
              <a:rPr lang="en-US" sz="1350" dirty="0">
                <a:latin typeface="Arial" panose="020B0604020202020204" pitchFamily="34" charset="0"/>
                <a:cs typeface="Arial" panose="020B0604020202020204" pitchFamily="34" charset="0"/>
              </a:rPr>
              <a:t>: Submitting approvals only weekly twice can lead to delays in addressing urgent demands, potentially impacting operations.</a:t>
            </a:r>
          </a:p>
          <a:p>
            <a:pPr>
              <a:buFont typeface="Wingdings" panose="05000000000000000000" pitchFamily="2" charset="2"/>
              <a:buChar char="q"/>
            </a:pPr>
            <a:r>
              <a:rPr lang="en-US" sz="1350" b="1" dirty="0">
                <a:latin typeface="Arial" panose="020B0604020202020204" pitchFamily="34" charset="0"/>
                <a:cs typeface="Arial" panose="020B0604020202020204" pitchFamily="34" charset="0"/>
              </a:rPr>
              <a:t>Communication Gaps</a:t>
            </a:r>
            <a:r>
              <a:rPr lang="en-US" sz="1350" dirty="0">
                <a:latin typeface="Arial" panose="020B0604020202020204" pitchFamily="34" charset="0"/>
                <a:cs typeface="Arial" panose="020B0604020202020204" pitchFamily="34" charset="0"/>
              </a:rPr>
              <a:t>: Sending emails to multiple BU heads and waiting for approvals could result in miscommunication or lack of timely responses.</a:t>
            </a:r>
          </a:p>
          <a:p>
            <a:pPr>
              <a:buFont typeface="Wingdings" panose="05000000000000000000" pitchFamily="2" charset="2"/>
              <a:buChar char="q"/>
            </a:pPr>
            <a:r>
              <a:rPr lang="en-US" sz="1350" b="1" dirty="0">
                <a:latin typeface="Arial" panose="020B0604020202020204" pitchFamily="34" charset="0"/>
                <a:cs typeface="Arial" panose="020B0604020202020204" pitchFamily="34" charset="0"/>
              </a:rPr>
              <a:t>Compliance Risks</a:t>
            </a:r>
            <a:r>
              <a:rPr lang="en-US" sz="1350" dirty="0">
                <a:latin typeface="Arial" panose="020B0604020202020204" pitchFamily="34" charset="0"/>
                <a:cs typeface="Arial" panose="020B0604020202020204" pitchFamily="34" charset="0"/>
              </a:rPr>
              <a:t>: Validating compliance metrics (e.g., revenue, grade, bench availability) manually leaves room for oversight, which could lead to incorrect hiring approvals.</a:t>
            </a:r>
          </a:p>
          <a:p>
            <a:pPr>
              <a:buFont typeface="Wingdings" panose="05000000000000000000" pitchFamily="2" charset="2"/>
              <a:buChar char="q"/>
            </a:pPr>
            <a:r>
              <a:rPr lang="en-US" sz="1350" b="1" dirty="0">
                <a:latin typeface="Arial" panose="020B0604020202020204" pitchFamily="34" charset="0"/>
                <a:cs typeface="Arial" panose="020B0604020202020204" pitchFamily="34" charset="0"/>
              </a:rPr>
              <a:t>Difficulty in Decision-Making</a:t>
            </a:r>
            <a:r>
              <a:rPr lang="en-US" sz="1350" dirty="0">
                <a:latin typeface="Arial" panose="020B0604020202020204" pitchFamily="34" charset="0"/>
                <a:cs typeface="Arial" panose="020B0604020202020204" pitchFamily="34" charset="0"/>
              </a:rPr>
              <a:t>: Consolidating demand requests and aligning them with headers and columns can result in delays or inconsistencies when preparing data for decision-making.</a:t>
            </a:r>
          </a:p>
          <a:p>
            <a:pPr>
              <a:buFont typeface="Wingdings" panose="05000000000000000000" pitchFamily="2" charset="2"/>
              <a:buChar char="q"/>
            </a:pPr>
            <a:r>
              <a:rPr lang="en-US" sz="1350" b="1" dirty="0">
                <a:latin typeface="Arial" panose="020B0604020202020204" pitchFamily="34" charset="0"/>
                <a:cs typeface="Arial" panose="020B0604020202020204" pitchFamily="34" charset="0"/>
              </a:rPr>
              <a:t>Duplicate Work</a:t>
            </a:r>
            <a:r>
              <a:rPr lang="en-US" sz="1350" dirty="0">
                <a:latin typeface="Arial" panose="020B0604020202020204" pitchFamily="34" charset="0"/>
                <a:cs typeface="Arial" panose="020B0604020202020204" pitchFamily="34" charset="0"/>
              </a:rPr>
              <a:t>: Redundant efforts like cross-verifying earlier demands and generating consolidated files can lead to wasted time and resources.</a:t>
            </a:r>
          </a:p>
        </p:txBody>
      </p:sp>
      <p:sp>
        <p:nvSpPr>
          <p:cNvPr id="5" name="Slide Number Placeholder 4">
            <a:extLst>
              <a:ext uri="{FF2B5EF4-FFF2-40B4-BE49-F238E27FC236}">
                <a16:creationId xmlns:a16="http://schemas.microsoft.com/office/drawing/2014/main" id="{AB1DE953-5A07-1624-BB56-FC9A09B967E7}"/>
              </a:ext>
            </a:extLst>
          </p:cNvPr>
          <p:cNvSpPr>
            <a:spLocks noGrp="1"/>
          </p:cNvSpPr>
          <p:nvPr>
            <p:ph type="sldNum" sz="quarter" idx="12"/>
          </p:nvPr>
        </p:nvSpPr>
        <p:spPr/>
        <p:txBody>
          <a:bodyPr/>
          <a:lstStyle/>
          <a:p>
            <a:fld id="{EDE9A9CF-9A6C-47EE-A396-11670FEBDDDA}" type="slidenum">
              <a:rPr lang="en-IN" smtClean="0"/>
              <a:t>3</a:t>
            </a:fld>
            <a:endParaRPr lang="en-IN"/>
          </a:p>
        </p:txBody>
      </p:sp>
      <p:sp>
        <p:nvSpPr>
          <p:cNvPr id="6" name="Date Placeholder 4">
            <a:extLst>
              <a:ext uri="{FF2B5EF4-FFF2-40B4-BE49-F238E27FC236}">
                <a16:creationId xmlns:a16="http://schemas.microsoft.com/office/drawing/2014/main" id="{C2F76C92-8A5A-F6A6-32E4-2844C2BF108C}"/>
              </a:ext>
            </a:extLst>
          </p:cNvPr>
          <p:cNvSpPr>
            <a:spLocks noGrp="1"/>
          </p:cNvSpPr>
          <p:nvPr>
            <p:ph type="dt" sz="half" idx="10"/>
          </p:nvPr>
        </p:nvSpPr>
        <p:spPr>
          <a:xfrm>
            <a:off x="838200" y="6356350"/>
            <a:ext cx="2743200" cy="365125"/>
          </a:xfrm>
        </p:spPr>
        <p:txBody>
          <a:bodyPr/>
          <a:lstStyle/>
          <a:p>
            <a:r>
              <a:rPr lang="en-IN" dirty="0"/>
              <a:t>15/3/2025</a:t>
            </a:r>
          </a:p>
        </p:txBody>
      </p:sp>
    </p:spTree>
    <p:extLst>
      <p:ext uri="{BB962C8B-B14F-4D97-AF65-F5344CB8AC3E}">
        <p14:creationId xmlns:p14="http://schemas.microsoft.com/office/powerpoint/2010/main" val="3379369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500"/>
                                        <p:tgtEl>
                                          <p:spTgt spid="3">
                                            <p:txEl>
                                              <p:pRg st="0" end="0"/>
                                            </p:txEl>
                                          </p:spTgt>
                                        </p:tgtEl>
                                      </p:cBhvr>
                                    </p:animEffect>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500"/>
                                        <p:tgtEl>
                                          <p:spTgt spid="3">
                                            <p:txEl>
                                              <p:pRg st="3" end="3"/>
                                            </p:txEl>
                                          </p:spTgt>
                                        </p:tgtEl>
                                      </p:cBhvr>
                                    </p:animEffect>
                                  </p:childTnLst>
                                </p:cTn>
                              </p:par>
                            </p:childTnLst>
                          </p:cTn>
                        </p:par>
                        <p:par>
                          <p:cTn id="25" fill="hold">
                            <p:stCondLst>
                              <p:cond delay="2500"/>
                            </p:stCondLst>
                            <p:childTnLst>
                              <p:par>
                                <p:cTn id="26" presetID="10" presetClass="entr" presetSubtype="0" fill="hold" grpId="0"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500"/>
                                        <p:tgtEl>
                                          <p:spTgt spid="3">
                                            <p:txEl>
                                              <p:pRg st="4" end="4"/>
                                            </p:txEl>
                                          </p:spTgt>
                                        </p:tgtEl>
                                      </p:cBhvr>
                                    </p:animEffect>
                                  </p:childTnLst>
                                </p:cTn>
                              </p:par>
                            </p:childTnLst>
                          </p:cTn>
                        </p:par>
                        <p:par>
                          <p:cTn id="29" fill="hold">
                            <p:stCondLst>
                              <p:cond delay="3000"/>
                            </p:stCondLst>
                            <p:childTnLst>
                              <p:par>
                                <p:cTn id="30" presetID="10" presetClass="entr" presetSubtype="0"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par>
                          <p:cTn id="33" fill="hold">
                            <p:stCondLst>
                              <p:cond delay="3500"/>
                            </p:stCondLst>
                            <p:childTnLst>
                              <p:par>
                                <p:cTn id="34" presetID="10" presetClass="entr" presetSubtype="0" fill="hold" grpId="0" nodeType="after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500"/>
                                        <p:tgtEl>
                                          <p:spTgt spid="3">
                                            <p:txEl>
                                              <p:pRg st="6" end="6"/>
                                            </p:txEl>
                                          </p:spTgt>
                                        </p:tgtEl>
                                      </p:cBhvr>
                                    </p:animEffect>
                                  </p:childTnLst>
                                </p:cTn>
                              </p:par>
                            </p:childTnLst>
                          </p:cTn>
                        </p:par>
                        <p:par>
                          <p:cTn id="37" fill="hold">
                            <p:stCondLst>
                              <p:cond delay="4000"/>
                            </p:stCondLst>
                            <p:childTnLst>
                              <p:par>
                                <p:cTn id="38" presetID="10" presetClass="entr" presetSubtype="0" fill="hold" grpId="0" nodeType="after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500"/>
                                        <p:tgtEl>
                                          <p:spTgt spid="3">
                                            <p:txEl>
                                              <p:pRg st="7" end="7"/>
                                            </p:txEl>
                                          </p:spTgt>
                                        </p:tgtEl>
                                      </p:cBhvr>
                                    </p:animEffect>
                                  </p:childTnLst>
                                </p:cTn>
                              </p:par>
                            </p:childTnLst>
                          </p:cTn>
                        </p:par>
                        <p:par>
                          <p:cTn id="41" fill="hold">
                            <p:stCondLst>
                              <p:cond delay="4500"/>
                            </p:stCondLst>
                            <p:childTnLst>
                              <p:par>
                                <p:cTn id="42" presetID="10" presetClass="entr" presetSubtype="0" fill="hold" grpId="0" nodeType="after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fade">
                                      <p:cBhvr>
                                        <p:cTn id="44" dur="500"/>
                                        <p:tgtEl>
                                          <p:spTgt spid="3">
                                            <p:txEl>
                                              <p:pRg st="8" end="8"/>
                                            </p:txEl>
                                          </p:spTgt>
                                        </p:tgtEl>
                                      </p:cBhvr>
                                    </p:animEffect>
                                  </p:childTnLst>
                                </p:cTn>
                              </p:par>
                            </p:childTnLst>
                          </p:cTn>
                        </p:par>
                        <p:par>
                          <p:cTn id="45" fill="hold">
                            <p:stCondLst>
                              <p:cond delay="5000"/>
                            </p:stCondLst>
                            <p:childTnLst>
                              <p:par>
                                <p:cTn id="46" presetID="10" presetClass="entr" presetSubtype="0" fill="hold" grpId="0" nodeType="after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fade">
                                      <p:cBhvr>
                                        <p:cTn id="4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74686C-6FDB-CF24-F6BA-7457A821D8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9F2893-F938-9B48-D3DC-4C0D066C8E9B}"/>
              </a:ext>
            </a:extLst>
          </p:cNvPr>
          <p:cNvSpPr>
            <a:spLocks noGrp="1"/>
          </p:cNvSpPr>
          <p:nvPr>
            <p:ph type="title"/>
          </p:nvPr>
        </p:nvSpPr>
        <p:spPr>
          <a:xfrm>
            <a:off x="541020" y="486633"/>
            <a:ext cx="11109960" cy="756951"/>
          </a:xfrm>
          <a:solidFill>
            <a:schemeClr val="tx1"/>
          </a:solidFill>
        </p:spPr>
        <p:txBody>
          <a:bodyPr anchor="ctr">
            <a:normAutofit/>
          </a:bodyPr>
          <a:lstStyle/>
          <a:p>
            <a:r>
              <a:rPr lang="en-US"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Opportunity</a:t>
            </a:r>
            <a:endParaRPr lang="en-IN"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FB804B2-6D0B-56C9-A062-BA968B8543BA}"/>
              </a:ext>
            </a:extLst>
          </p:cNvPr>
          <p:cNvSpPr>
            <a:spLocks noGrp="1"/>
          </p:cNvSpPr>
          <p:nvPr>
            <p:ph idx="1"/>
          </p:nvPr>
        </p:nvSpPr>
        <p:spPr>
          <a:xfrm>
            <a:off x="541020" y="1243584"/>
            <a:ext cx="11109960" cy="4828032"/>
          </a:xfrm>
          <a:ln>
            <a:solidFill>
              <a:schemeClr val="tx1"/>
            </a:solidFill>
          </a:ln>
        </p:spPr>
        <p:txBody>
          <a:bodyPr anchor="ctr">
            <a:normAutofit lnSpcReduction="10000"/>
          </a:bodyPr>
          <a:lstStyle/>
          <a:p>
            <a:pPr marL="0" indent="0">
              <a:buNone/>
            </a:pPr>
            <a:r>
              <a:rPr lang="en-US" sz="1400" dirty="0">
                <a:latin typeface="Arial" panose="020B0604020202020204" pitchFamily="34" charset="0"/>
                <a:cs typeface="Arial" panose="020B0604020202020204" pitchFamily="34" charset="0"/>
              </a:rPr>
              <a:t>UiPath offers several automation opportunities to streamline the demand approval process you described. Here are some key areas where UiPath can help:</a:t>
            </a:r>
          </a:p>
          <a:p>
            <a:pPr marL="0" indent="0">
              <a:buNone/>
            </a:pPr>
            <a:endParaRPr lang="en-US" sz="1400"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Demand Logging</a:t>
            </a:r>
            <a:r>
              <a:rPr lang="en-US" sz="1400" dirty="0">
                <a:latin typeface="Arial" panose="020B0604020202020204" pitchFamily="34" charset="0"/>
                <a:cs typeface="Arial" panose="020B0604020202020204" pitchFamily="34" charset="0"/>
              </a:rPr>
              <a:t>: Automate the process by using UiPath bots to extract data from delivery as and when the demand are raised in the system.</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Email Handling</a:t>
            </a:r>
            <a:r>
              <a:rPr lang="en-US" sz="1400" dirty="0">
                <a:latin typeface="Arial" panose="020B0604020202020204" pitchFamily="34" charset="0"/>
                <a:cs typeface="Arial" panose="020B0604020202020204" pitchFamily="34" charset="0"/>
              </a:rPr>
              <a:t>: Use UiPath's email automation capabilities to automatically retrieve justifications from delivery teams and organize them in a structured format excel.</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Data Consolidation: </a:t>
            </a:r>
            <a:r>
              <a:rPr lang="en-US" sz="1400" dirty="0">
                <a:latin typeface="Arial" panose="020B0604020202020204" pitchFamily="34" charset="0"/>
                <a:cs typeface="Arial" panose="020B0604020202020204" pitchFamily="34" charset="0"/>
              </a:rPr>
              <a:t>Automate the consolidation of demands and justifications into a single file. UiPath bots can extract data from multiple Excel templates and merge them accurately by each verticals.</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Compliance Checks: </a:t>
            </a:r>
            <a:r>
              <a:rPr lang="en-US" sz="1400" dirty="0">
                <a:latin typeface="Arial" panose="020B0604020202020204" pitchFamily="34" charset="0"/>
                <a:cs typeface="Arial" panose="020B0604020202020204" pitchFamily="34" charset="0"/>
              </a:rPr>
              <a:t>Implement UiPath bots to perform compliance checks, such as verifying if the same demand was raised earlier, assessing grades, and validating revenue and pyramid metrics. This can be achieved using UiPath's rule-based automation and integration with database.</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Slot Comparison: </a:t>
            </a:r>
            <a:r>
              <a:rPr lang="en-US" sz="1400" dirty="0">
                <a:latin typeface="Arial" panose="020B0604020202020204" pitchFamily="34" charset="0"/>
                <a:cs typeface="Arial" panose="020B0604020202020204" pitchFamily="34" charset="0"/>
              </a:rPr>
              <a:t>Automate the comparison of hiring requests against available slots by programming UiPath bots to analyze grade-wise data and calculate slot availability.</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Approval Workflow</a:t>
            </a:r>
            <a:r>
              <a:rPr lang="en-US" sz="1400" dirty="0">
                <a:latin typeface="Arial" panose="020B0604020202020204" pitchFamily="34" charset="0"/>
                <a:cs typeface="Arial" panose="020B0604020202020204" pitchFamily="34" charset="0"/>
              </a:rPr>
              <a:t>: Use UiPath's Action Center to create an automated approval workflow. Bots can send summarized hiring requests to BU heads, track their responses, and proceed based on approvals.</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Communication: </a:t>
            </a:r>
            <a:r>
              <a:rPr lang="en-US" sz="1400" dirty="0">
                <a:latin typeface="Arial" panose="020B0604020202020204" pitchFamily="34" charset="0"/>
                <a:cs typeface="Arial" panose="020B0604020202020204" pitchFamily="34" charset="0"/>
              </a:rPr>
              <a:t>Automate the communication process by programming UiPath bots to send approval notifications to PMO teams once external hiring is approved.</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Audit Trail</a:t>
            </a:r>
            <a:r>
              <a:rPr lang="en-US" sz="1400" dirty="0">
                <a:latin typeface="Arial" panose="020B0604020202020204" pitchFamily="34" charset="0"/>
                <a:cs typeface="Arial" panose="020B0604020202020204" pitchFamily="34" charset="0"/>
              </a:rPr>
              <a:t>: UiPath can maintain a detailed log of all actions performed during the process, ensuring transparency and compliance.</a:t>
            </a:r>
            <a:endParaRPr lang="en-IN" sz="1400" dirty="0">
              <a:latin typeface="Arial" panose="020B0604020202020204" pitchFamily="34" charset="0"/>
              <a:cs typeface="Arial" panose="020B0604020202020204" pitchFamily="34" charset="0"/>
            </a:endParaRPr>
          </a:p>
          <a:p>
            <a:pPr marL="0" indent="0">
              <a:buNone/>
            </a:pPr>
            <a:endParaRPr lang="en-IN" sz="14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407140FB-3570-0D4A-4992-2DC2830C2D57}"/>
              </a:ext>
            </a:extLst>
          </p:cNvPr>
          <p:cNvSpPr>
            <a:spLocks noGrp="1"/>
          </p:cNvSpPr>
          <p:nvPr>
            <p:ph type="sldNum" sz="quarter" idx="12"/>
          </p:nvPr>
        </p:nvSpPr>
        <p:spPr/>
        <p:txBody>
          <a:bodyPr/>
          <a:lstStyle/>
          <a:p>
            <a:fld id="{EDE9A9CF-9A6C-47EE-A396-11670FEBDDDA}" type="slidenum">
              <a:rPr lang="en-IN" smtClean="0"/>
              <a:t>4</a:t>
            </a:fld>
            <a:endParaRPr lang="en-IN"/>
          </a:p>
        </p:txBody>
      </p:sp>
      <p:sp>
        <p:nvSpPr>
          <p:cNvPr id="6" name="Date Placeholder 4">
            <a:extLst>
              <a:ext uri="{FF2B5EF4-FFF2-40B4-BE49-F238E27FC236}">
                <a16:creationId xmlns:a16="http://schemas.microsoft.com/office/drawing/2014/main" id="{00AEAFF5-8A4F-3321-44D4-B9B9C977E641}"/>
              </a:ext>
            </a:extLst>
          </p:cNvPr>
          <p:cNvSpPr>
            <a:spLocks noGrp="1"/>
          </p:cNvSpPr>
          <p:nvPr>
            <p:ph type="dt" sz="half" idx="10"/>
          </p:nvPr>
        </p:nvSpPr>
        <p:spPr>
          <a:xfrm>
            <a:off x="838200" y="6356350"/>
            <a:ext cx="2743200" cy="365125"/>
          </a:xfrm>
        </p:spPr>
        <p:txBody>
          <a:bodyPr/>
          <a:lstStyle/>
          <a:p>
            <a:r>
              <a:rPr lang="en-IN" dirty="0"/>
              <a:t>15/3/2025</a:t>
            </a:r>
          </a:p>
        </p:txBody>
      </p:sp>
    </p:spTree>
    <p:extLst>
      <p:ext uri="{BB962C8B-B14F-4D97-AF65-F5344CB8AC3E}">
        <p14:creationId xmlns:p14="http://schemas.microsoft.com/office/powerpoint/2010/main" val="66234289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500"/>
                                        <p:tgtEl>
                                          <p:spTgt spid="3">
                                            <p:txEl>
                                              <p:pRg st="0" end="0"/>
                                            </p:txEl>
                                          </p:spTgt>
                                        </p:tgtEl>
                                      </p:cBhvr>
                                    </p:animEffect>
                                  </p:childTnLst>
                                </p:cTn>
                              </p:par>
                            </p:childTnLst>
                          </p:cTn>
                        </p:par>
                        <p:par>
                          <p:cTn id="17" fill="hold">
                            <p:stCondLst>
                              <p:cond delay="1500"/>
                            </p:stCondLst>
                            <p:childTnLst>
                              <p:par>
                                <p:cTn id="18" presetID="10" presetClass="entr" presetSubtype="0" fill="hold"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par>
                          <p:cTn id="21" fill="hold">
                            <p:stCondLst>
                              <p:cond delay="2000"/>
                            </p:stCondLst>
                            <p:childTnLst>
                              <p:par>
                                <p:cTn id="22" presetID="10" presetClass="entr" presetSubtype="0" fill="hold"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500"/>
                                        <p:tgtEl>
                                          <p:spTgt spid="3">
                                            <p:txEl>
                                              <p:pRg st="3" end="3"/>
                                            </p:txEl>
                                          </p:spTgt>
                                        </p:tgtEl>
                                      </p:cBhvr>
                                    </p:animEffect>
                                  </p:childTnLst>
                                </p:cTn>
                              </p:par>
                            </p:childTnLst>
                          </p:cTn>
                        </p:par>
                        <p:par>
                          <p:cTn id="25" fill="hold">
                            <p:stCondLst>
                              <p:cond delay="2500"/>
                            </p:stCondLst>
                            <p:childTnLst>
                              <p:par>
                                <p:cTn id="26" presetID="10" presetClass="entr" presetSubtype="0" fill="hold"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500"/>
                                        <p:tgtEl>
                                          <p:spTgt spid="3">
                                            <p:txEl>
                                              <p:pRg st="4" end="4"/>
                                            </p:txEl>
                                          </p:spTgt>
                                        </p:tgtEl>
                                      </p:cBhvr>
                                    </p:animEffect>
                                  </p:childTnLst>
                                </p:cTn>
                              </p:par>
                            </p:childTnLst>
                          </p:cTn>
                        </p:par>
                        <p:par>
                          <p:cTn id="29" fill="hold">
                            <p:stCondLst>
                              <p:cond delay="3000"/>
                            </p:stCondLst>
                            <p:childTnLst>
                              <p:par>
                                <p:cTn id="30" presetID="10" presetClass="entr" presetSubtype="0" fill="hold"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par>
                          <p:cTn id="33" fill="hold">
                            <p:stCondLst>
                              <p:cond delay="3500"/>
                            </p:stCondLst>
                            <p:childTnLst>
                              <p:par>
                                <p:cTn id="34" presetID="10" presetClass="entr" presetSubtype="0" fill="hold" nodeType="after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500"/>
                                        <p:tgtEl>
                                          <p:spTgt spid="3">
                                            <p:txEl>
                                              <p:pRg st="6" end="6"/>
                                            </p:txEl>
                                          </p:spTgt>
                                        </p:tgtEl>
                                      </p:cBhvr>
                                    </p:animEffect>
                                  </p:childTnLst>
                                </p:cTn>
                              </p:par>
                            </p:childTnLst>
                          </p:cTn>
                        </p:par>
                        <p:par>
                          <p:cTn id="37" fill="hold">
                            <p:stCondLst>
                              <p:cond delay="4000"/>
                            </p:stCondLst>
                            <p:childTnLst>
                              <p:par>
                                <p:cTn id="38" presetID="10" presetClass="entr" presetSubtype="0" fill="hold" nodeType="after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500"/>
                                        <p:tgtEl>
                                          <p:spTgt spid="3">
                                            <p:txEl>
                                              <p:pRg st="7" end="7"/>
                                            </p:txEl>
                                          </p:spTgt>
                                        </p:tgtEl>
                                      </p:cBhvr>
                                    </p:animEffect>
                                  </p:childTnLst>
                                </p:cTn>
                              </p:par>
                            </p:childTnLst>
                          </p:cTn>
                        </p:par>
                        <p:par>
                          <p:cTn id="41" fill="hold">
                            <p:stCondLst>
                              <p:cond delay="4500"/>
                            </p:stCondLst>
                            <p:childTnLst>
                              <p:par>
                                <p:cTn id="42" presetID="10" presetClass="entr" presetSubtype="0" fill="hold" nodeType="after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fade">
                                      <p:cBhvr>
                                        <p:cTn id="44" dur="500"/>
                                        <p:tgtEl>
                                          <p:spTgt spid="3">
                                            <p:txEl>
                                              <p:pRg st="8" end="8"/>
                                            </p:txEl>
                                          </p:spTgt>
                                        </p:tgtEl>
                                      </p:cBhvr>
                                    </p:animEffect>
                                  </p:childTnLst>
                                </p:cTn>
                              </p:par>
                            </p:childTnLst>
                          </p:cTn>
                        </p:par>
                        <p:par>
                          <p:cTn id="45" fill="hold">
                            <p:stCondLst>
                              <p:cond delay="5000"/>
                            </p:stCondLst>
                            <p:childTnLst>
                              <p:par>
                                <p:cTn id="46" presetID="10" presetClass="entr" presetSubtype="0" fill="hold" nodeType="after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fade">
                                      <p:cBhvr>
                                        <p:cTn id="4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2D3016-90F4-75A4-4D61-EF7C985FFD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FE3181-8CDF-EA2A-3A90-6FFEEBA443FD}"/>
              </a:ext>
            </a:extLst>
          </p:cNvPr>
          <p:cNvSpPr>
            <a:spLocks noGrp="1"/>
          </p:cNvSpPr>
          <p:nvPr>
            <p:ph type="title"/>
          </p:nvPr>
        </p:nvSpPr>
        <p:spPr>
          <a:xfrm>
            <a:off x="541020" y="486633"/>
            <a:ext cx="11109960" cy="756951"/>
          </a:xfrm>
          <a:solidFill>
            <a:schemeClr val="tx1"/>
          </a:solidFill>
        </p:spPr>
        <p:txBody>
          <a:bodyPr anchor="ctr">
            <a:normAutofit/>
          </a:bodyPr>
          <a:lstStyle/>
          <a:p>
            <a:r>
              <a:rPr lang="en-US"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Project Objectives (1/2)</a:t>
            </a:r>
            <a:endParaRPr lang="en-IN"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B26D66F-64E8-EC70-B70D-F470D196C521}"/>
              </a:ext>
            </a:extLst>
          </p:cNvPr>
          <p:cNvSpPr>
            <a:spLocks noGrp="1"/>
          </p:cNvSpPr>
          <p:nvPr>
            <p:ph type="sldNum" sz="quarter" idx="12"/>
          </p:nvPr>
        </p:nvSpPr>
        <p:spPr/>
        <p:txBody>
          <a:bodyPr/>
          <a:lstStyle/>
          <a:p>
            <a:fld id="{EDE9A9CF-9A6C-47EE-A396-11670FEBDDDA}" type="slidenum">
              <a:rPr lang="en-IN" smtClean="0"/>
              <a:t>5</a:t>
            </a:fld>
            <a:endParaRPr lang="en-IN"/>
          </a:p>
        </p:txBody>
      </p:sp>
      <p:sp>
        <p:nvSpPr>
          <p:cNvPr id="40" name="Content Placeholder 2">
            <a:extLst>
              <a:ext uri="{FF2B5EF4-FFF2-40B4-BE49-F238E27FC236}">
                <a16:creationId xmlns:a16="http://schemas.microsoft.com/office/drawing/2014/main" id="{40CBFC2A-D2ED-4286-3BD7-E6A45AD28AA8}"/>
              </a:ext>
            </a:extLst>
          </p:cNvPr>
          <p:cNvSpPr>
            <a:spLocks noGrp="1"/>
          </p:cNvSpPr>
          <p:nvPr>
            <p:ph idx="1"/>
          </p:nvPr>
        </p:nvSpPr>
        <p:spPr>
          <a:xfrm>
            <a:off x="541020" y="1243584"/>
            <a:ext cx="11109960" cy="4828032"/>
          </a:xfrm>
          <a:ln>
            <a:solidFill>
              <a:schemeClr val="tx1"/>
            </a:solidFill>
          </a:ln>
        </p:spPr>
        <p:txBody>
          <a:bodyPr tIns="108000" anchor="ctr">
            <a:normAutofit/>
          </a:bodyPr>
          <a:lstStyle/>
          <a:p>
            <a:pPr marL="0" indent="0">
              <a:buNone/>
            </a:pPr>
            <a:r>
              <a:rPr lang="en-US" sz="1400" dirty="0">
                <a:latin typeface="Arial" panose="020B0604020202020204" pitchFamily="34" charset="0"/>
                <a:cs typeface="Arial" panose="020B0604020202020204" pitchFamily="34" charset="0"/>
              </a:rPr>
              <a:t>	The objective of this project is to automate the demand approval process to improve efficiency, accuracy, and scalability. By leveraging UiPath, we aim to eliminate manual tasks such as data consolidation, compliance checks, and email-based approvals. The solution will streamline workflows, reduce delays, and minimize human errors, while ensuring compliance with organizational policies. It will also enhance transparency, provide real-time status tracking, and integrate seamlessly with existing tools to create a scalable and user-friendly system. This will enable faster decision-making and better collaboration among stakeholders.</a:t>
            </a:r>
          </a:p>
          <a:p>
            <a:pPr marL="0" indent="0">
              <a:buNone/>
            </a:pPr>
            <a:endParaRPr lang="en-US" sz="1400"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Automate Repetitive Tasks: </a:t>
            </a:r>
            <a:r>
              <a:rPr lang="en-US" sz="1400" dirty="0">
                <a:latin typeface="Arial" panose="020B0604020202020204" pitchFamily="34" charset="0"/>
                <a:cs typeface="Arial" panose="020B0604020202020204" pitchFamily="34" charset="0"/>
              </a:rPr>
              <a:t>Eliminate manual tasks such as data entry, email follow-ups, and compliance checks by automating these steps to save time and effort.</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Improve Accuracy: </a:t>
            </a:r>
            <a:r>
              <a:rPr lang="en-US" sz="1400" dirty="0">
                <a:latin typeface="Arial" panose="020B0604020202020204" pitchFamily="34" charset="0"/>
                <a:cs typeface="Arial" panose="020B0604020202020204" pitchFamily="34" charset="0"/>
              </a:rPr>
              <a:t>Minimize human errors through precise data extraction, validation, and consolidation using automated workflows.</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Enhance Process Efficiency: </a:t>
            </a:r>
            <a:r>
              <a:rPr lang="en-US" sz="1400" dirty="0">
                <a:latin typeface="Arial" panose="020B0604020202020204" pitchFamily="34" charset="0"/>
                <a:cs typeface="Arial" panose="020B0604020202020204" pitchFamily="34" charset="0"/>
              </a:rPr>
              <a:t>Speed up the demand approval process by enabling real-time data processing, faster decision-making, and timely communication.</a:t>
            </a:r>
          </a:p>
          <a:p>
            <a:pPr>
              <a:buFont typeface="Wingdings" panose="05000000000000000000" pitchFamily="2" charset="2"/>
              <a:buChar char="q"/>
            </a:pPr>
            <a:r>
              <a:rPr lang="en-IN" sz="1400" b="1" dirty="0">
                <a:latin typeface="Arial" panose="020B0604020202020204" pitchFamily="34" charset="0"/>
                <a:cs typeface="Arial" panose="020B0604020202020204" pitchFamily="34" charset="0"/>
              </a:rPr>
              <a:t>Increase Transparency &amp; Compliance</a:t>
            </a:r>
            <a:r>
              <a:rPr lang="en-IN" sz="1400" dirty="0">
                <a:latin typeface="Arial" panose="020B0604020202020204" pitchFamily="34" charset="0"/>
                <a:cs typeface="Arial" panose="020B0604020202020204" pitchFamily="34" charset="0"/>
              </a:rPr>
              <a:t>: Build a centralized tracking system to provide stakeholders with real-time updates on demand approval status by implementing rule-based automation to ensure demands meet organizational policies.</a:t>
            </a:r>
          </a:p>
          <a:p>
            <a:pPr>
              <a:buFont typeface="Wingdings" panose="05000000000000000000" pitchFamily="2" charset="2"/>
              <a:buChar char="q"/>
            </a:pPr>
            <a:r>
              <a:rPr lang="en-IN" sz="1400" b="1" dirty="0">
                <a:latin typeface="Arial" panose="020B0604020202020204" pitchFamily="34" charset="0"/>
                <a:cs typeface="Arial" panose="020B0604020202020204" pitchFamily="34" charset="0"/>
              </a:rPr>
              <a:t>Integrate Seamlessly</a:t>
            </a:r>
            <a:r>
              <a:rPr lang="en-IN" sz="1400" dirty="0">
                <a:latin typeface="Arial" panose="020B0604020202020204" pitchFamily="34" charset="0"/>
                <a:cs typeface="Arial" panose="020B0604020202020204" pitchFamily="34" charset="0"/>
              </a:rPr>
              <a:t>: Ensure the automated workflow integrates smoothly with existing tools like Excel and email platforms.</a:t>
            </a:r>
          </a:p>
          <a:p>
            <a:pPr>
              <a:buFont typeface="Wingdings" panose="05000000000000000000" pitchFamily="2" charset="2"/>
              <a:buChar char="q"/>
            </a:pPr>
            <a:r>
              <a:rPr lang="en-IN" sz="1400" b="1" dirty="0">
                <a:latin typeface="Arial" panose="020B0604020202020204" pitchFamily="34" charset="0"/>
                <a:cs typeface="Arial" panose="020B0604020202020204" pitchFamily="34" charset="0"/>
              </a:rPr>
              <a:t>Audit and Logging</a:t>
            </a:r>
            <a:r>
              <a:rPr lang="en-IN" sz="1400" dirty="0">
                <a:latin typeface="Arial" panose="020B0604020202020204" pitchFamily="34" charset="0"/>
                <a:cs typeface="Arial" panose="020B0604020202020204" pitchFamily="34" charset="0"/>
              </a:rPr>
              <a:t>: Maintain a comprehensive audit trail for all steps to ensure accountability and simplify audits.</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Improve Stakeholder Experience: </a:t>
            </a:r>
            <a:r>
              <a:rPr lang="en-US" sz="1400" dirty="0">
                <a:latin typeface="Arial" panose="020B0604020202020204" pitchFamily="34" charset="0"/>
                <a:cs typeface="Arial" panose="020B0604020202020204" pitchFamily="34" charset="0"/>
              </a:rPr>
              <a:t>Simplify the approval process for BU heads and PMO teams, reducing the burden of manual tasks and improving satisfaction.</a:t>
            </a:r>
            <a:endParaRPr lang="en-IN" sz="1400" dirty="0">
              <a:latin typeface="Arial" panose="020B0604020202020204" pitchFamily="34" charset="0"/>
              <a:cs typeface="Arial" panose="020B0604020202020204" pitchFamily="34" charset="0"/>
            </a:endParaRPr>
          </a:p>
        </p:txBody>
      </p:sp>
      <p:sp>
        <p:nvSpPr>
          <p:cNvPr id="3" name="Date Placeholder 4">
            <a:extLst>
              <a:ext uri="{FF2B5EF4-FFF2-40B4-BE49-F238E27FC236}">
                <a16:creationId xmlns:a16="http://schemas.microsoft.com/office/drawing/2014/main" id="{F38FACF1-B314-49C3-10B2-E7B40EF59B99}"/>
              </a:ext>
            </a:extLst>
          </p:cNvPr>
          <p:cNvSpPr>
            <a:spLocks noGrp="1"/>
          </p:cNvSpPr>
          <p:nvPr>
            <p:ph type="dt" sz="half" idx="10"/>
          </p:nvPr>
        </p:nvSpPr>
        <p:spPr>
          <a:xfrm>
            <a:off x="838200" y="6356350"/>
            <a:ext cx="2743200" cy="365125"/>
          </a:xfrm>
        </p:spPr>
        <p:txBody>
          <a:bodyPr/>
          <a:lstStyle/>
          <a:p>
            <a:r>
              <a:rPr lang="en-IN" dirty="0"/>
              <a:t>15/3/2025</a:t>
            </a:r>
          </a:p>
        </p:txBody>
      </p:sp>
    </p:spTree>
    <p:extLst>
      <p:ext uri="{BB962C8B-B14F-4D97-AF65-F5344CB8AC3E}">
        <p14:creationId xmlns:p14="http://schemas.microsoft.com/office/powerpoint/2010/main" val="135660626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40">
                                            <p:bg/>
                                          </p:spTgt>
                                        </p:tgtEl>
                                        <p:attrNameLst>
                                          <p:attrName>style.visibility</p:attrName>
                                        </p:attrNameLst>
                                      </p:cBhvr>
                                      <p:to>
                                        <p:strVal val="visible"/>
                                      </p:to>
                                    </p:set>
                                    <p:animEffect transition="in" filter="fade">
                                      <p:cBhvr>
                                        <p:cTn id="12" dur="500"/>
                                        <p:tgtEl>
                                          <p:spTgt spid="40">
                                            <p:bg/>
                                          </p:spTgt>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40">
                                            <p:txEl>
                                              <p:pRg st="0" end="0"/>
                                            </p:txEl>
                                          </p:spTgt>
                                        </p:tgtEl>
                                        <p:attrNameLst>
                                          <p:attrName>style.visibility</p:attrName>
                                        </p:attrNameLst>
                                      </p:cBhvr>
                                      <p:to>
                                        <p:strVal val="visible"/>
                                      </p:to>
                                    </p:set>
                                    <p:animEffect transition="in" filter="fade">
                                      <p:cBhvr>
                                        <p:cTn id="16" dur="500"/>
                                        <p:tgtEl>
                                          <p:spTgt spid="40">
                                            <p:txEl>
                                              <p:pRg st="0" end="0"/>
                                            </p:txEl>
                                          </p:spTgt>
                                        </p:tgtEl>
                                      </p:cBhvr>
                                    </p:animEffect>
                                  </p:childTnLst>
                                </p:cTn>
                              </p:par>
                            </p:childTnLst>
                          </p:cTn>
                        </p:par>
                        <p:par>
                          <p:cTn id="17" fill="hold">
                            <p:stCondLst>
                              <p:cond delay="1500"/>
                            </p:stCondLst>
                            <p:childTnLst>
                              <p:par>
                                <p:cTn id="18" presetID="10" presetClass="entr" presetSubtype="0" fill="hold" nodeType="afterEffect">
                                  <p:stCondLst>
                                    <p:cond delay="0"/>
                                  </p:stCondLst>
                                  <p:childTnLst>
                                    <p:set>
                                      <p:cBhvr>
                                        <p:cTn id="19" dur="1" fill="hold">
                                          <p:stCondLst>
                                            <p:cond delay="0"/>
                                          </p:stCondLst>
                                        </p:cTn>
                                        <p:tgtEl>
                                          <p:spTgt spid="40">
                                            <p:txEl>
                                              <p:pRg st="2" end="2"/>
                                            </p:txEl>
                                          </p:spTgt>
                                        </p:tgtEl>
                                        <p:attrNameLst>
                                          <p:attrName>style.visibility</p:attrName>
                                        </p:attrNameLst>
                                      </p:cBhvr>
                                      <p:to>
                                        <p:strVal val="visible"/>
                                      </p:to>
                                    </p:set>
                                    <p:animEffect transition="in" filter="fade">
                                      <p:cBhvr>
                                        <p:cTn id="20" dur="500"/>
                                        <p:tgtEl>
                                          <p:spTgt spid="40">
                                            <p:txEl>
                                              <p:pRg st="2" end="2"/>
                                            </p:txEl>
                                          </p:spTgt>
                                        </p:tgtEl>
                                      </p:cBhvr>
                                    </p:animEffect>
                                  </p:childTnLst>
                                </p:cTn>
                              </p:par>
                            </p:childTnLst>
                          </p:cTn>
                        </p:par>
                        <p:par>
                          <p:cTn id="21" fill="hold">
                            <p:stCondLst>
                              <p:cond delay="2000"/>
                            </p:stCondLst>
                            <p:childTnLst>
                              <p:par>
                                <p:cTn id="22" presetID="10" presetClass="entr" presetSubtype="0" fill="hold" nodeType="afterEffect">
                                  <p:stCondLst>
                                    <p:cond delay="0"/>
                                  </p:stCondLst>
                                  <p:childTnLst>
                                    <p:set>
                                      <p:cBhvr>
                                        <p:cTn id="23" dur="1" fill="hold">
                                          <p:stCondLst>
                                            <p:cond delay="0"/>
                                          </p:stCondLst>
                                        </p:cTn>
                                        <p:tgtEl>
                                          <p:spTgt spid="40">
                                            <p:txEl>
                                              <p:pRg st="3" end="3"/>
                                            </p:txEl>
                                          </p:spTgt>
                                        </p:tgtEl>
                                        <p:attrNameLst>
                                          <p:attrName>style.visibility</p:attrName>
                                        </p:attrNameLst>
                                      </p:cBhvr>
                                      <p:to>
                                        <p:strVal val="visible"/>
                                      </p:to>
                                    </p:set>
                                    <p:animEffect transition="in" filter="fade">
                                      <p:cBhvr>
                                        <p:cTn id="24" dur="500"/>
                                        <p:tgtEl>
                                          <p:spTgt spid="40">
                                            <p:txEl>
                                              <p:pRg st="3" end="3"/>
                                            </p:txEl>
                                          </p:spTgt>
                                        </p:tgtEl>
                                      </p:cBhvr>
                                    </p:animEffect>
                                  </p:childTnLst>
                                </p:cTn>
                              </p:par>
                            </p:childTnLst>
                          </p:cTn>
                        </p:par>
                        <p:par>
                          <p:cTn id="25" fill="hold">
                            <p:stCondLst>
                              <p:cond delay="2500"/>
                            </p:stCondLst>
                            <p:childTnLst>
                              <p:par>
                                <p:cTn id="26" presetID="10" presetClass="entr" presetSubtype="0" fill="hold" nodeType="afterEffect">
                                  <p:stCondLst>
                                    <p:cond delay="0"/>
                                  </p:stCondLst>
                                  <p:childTnLst>
                                    <p:set>
                                      <p:cBhvr>
                                        <p:cTn id="27" dur="1" fill="hold">
                                          <p:stCondLst>
                                            <p:cond delay="0"/>
                                          </p:stCondLst>
                                        </p:cTn>
                                        <p:tgtEl>
                                          <p:spTgt spid="40">
                                            <p:txEl>
                                              <p:pRg st="4" end="4"/>
                                            </p:txEl>
                                          </p:spTgt>
                                        </p:tgtEl>
                                        <p:attrNameLst>
                                          <p:attrName>style.visibility</p:attrName>
                                        </p:attrNameLst>
                                      </p:cBhvr>
                                      <p:to>
                                        <p:strVal val="visible"/>
                                      </p:to>
                                    </p:set>
                                    <p:animEffect transition="in" filter="fade">
                                      <p:cBhvr>
                                        <p:cTn id="28" dur="500"/>
                                        <p:tgtEl>
                                          <p:spTgt spid="40">
                                            <p:txEl>
                                              <p:pRg st="4" end="4"/>
                                            </p:txEl>
                                          </p:spTgt>
                                        </p:tgtEl>
                                      </p:cBhvr>
                                    </p:animEffect>
                                  </p:childTnLst>
                                </p:cTn>
                              </p:par>
                            </p:childTnLst>
                          </p:cTn>
                        </p:par>
                        <p:par>
                          <p:cTn id="29" fill="hold">
                            <p:stCondLst>
                              <p:cond delay="3000"/>
                            </p:stCondLst>
                            <p:childTnLst>
                              <p:par>
                                <p:cTn id="30" presetID="10" presetClass="entr" presetSubtype="0" fill="hold" nodeType="afterEffect">
                                  <p:stCondLst>
                                    <p:cond delay="0"/>
                                  </p:stCondLst>
                                  <p:childTnLst>
                                    <p:set>
                                      <p:cBhvr>
                                        <p:cTn id="31" dur="1" fill="hold">
                                          <p:stCondLst>
                                            <p:cond delay="0"/>
                                          </p:stCondLst>
                                        </p:cTn>
                                        <p:tgtEl>
                                          <p:spTgt spid="40">
                                            <p:txEl>
                                              <p:pRg st="5" end="5"/>
                                            </p:txEl>
                                          </p:spTgt>
                                        </p:tgtEl>
                                        <p:attrNameLst>
                                          <p:attrName>style.visibility</p:attrName>
                                        </p:attrNameLst>
                                      </p:cBhvr>
                                      <p:to>
                                        <p:strVal val="visible"/>
                                      </p:to>
                                    </p:set>
                                    <p:animEffect transition="in" filter="fade">
                                      <p:cBhvr>
                                        <p:cTn id="32" dur="500"/>
                                        <p:tgtEl>
                                          <p:spTgt spid="40">
                                            <p:txEl>
                                              <p:pRg st="5" end="5"/>
                                            </p:txEl>
                                          </p:spTgt>
                                        </p:tgtEl>
                                      </p:cBhvr>
                                    </p:animEffect>
                                  </p:childTnLst>
                                </p:cTn>
                              </p:par>
                            </p:childTnLst>
                          </p:cTn>
                        </p:par>
                        <p:par>
                          <p:cTn id="33" fill="hold">
                            <p:stCondLst>
                              <p:cond delay="3500"/>
                            </p:stCondLst>
                            <p:childTnLst>
                              <p:par>
                                <p:cTn id="34" presetID="10" presetClass="entr" presetSubtype="0" fill="hold" nodeType="afterEffect">
                                  <p:stCondLst>
                                    <p:cond delay="0"/>
                                  </p:stCondLst>
                                  <p:childTnLst>
                                    <p:set>
                                      <p:cBhvr>
                                        <p:cTn id="35" dur="1" fill="hold">
                                          <p:stCondLst>
                                            <p:cond delay="0"/>
                                          </p:stCondLst>
                                        </p:cTn>
                                        <p:tgtEl>
                                          <p:spTgt spid="40">
                                            <p:txEl>
                                              <p:pRg st="6" end="6"/>
                                            </p:txEl>
                                          </p:spTgt>
                                        </p:tgtEl>
                                        <p:attrNameLst>
                                          <p:attrName>style.visibility</p:attrName>
                                        </p:attrNameLst>
                                      </p:cBhvr>
                                      <p:to>
                                        <p:strVal val="visible"/>
                                      </p:to>
                                    </p:set>
                                    <p:animEffect transition="in" filter="fade">
                                      <p:cBhvr>
                                        <p:cTn id="36" dur="500"/>
                                        <p:tgtEl>
                                          <p:spTgt spid="40">
                                            <p:txEl>
                                              <p:pRg st="6" end="6"/>
                                            </p:txEl>
                                          </p:spTgt>
                                        </p:tgtEl>
                                      </p:cBhvr>
                                    </p:animEffect>
                                  </p:childTnLst>
                                </p:cTn>
                              </p:par>
                            </p:childTnLst>
                          </p:cTn>
                        </p:par>
                        <p:par>
                          <p:cTn id="37" fill="hold">
                            <p:stCondLst>
                              <p:cond delay="4000"/>
                            </p:stCondLst>
                            <p:childTnLst>
                              <p:par>
                                <p:cTn id="38" presetID="10" presetClass="entr" presetSubtype="0" fill="hold" nodeType="afterEffect">
                                  <p:stCondLst>
                                    <p:cond delay="0"/>
                                  </p:stCondLst>
                                  <p:childTnLst>
                                    <p:set>
                                      <p:cBhvr>
                                        <p:cTn id="39" dur="1" fill="hold">
                                          <p:stCondLst>
                                            <p:cond delay="0"/>
                                          </p:stCondLst>
                                        </p:cTn>
                                        <p:tgtEl>
                                          <p:spTgt spid="40">
                                            <p:txEl>
                                              <p:pRg st="7" end="7"/>
                                            </p:txEl>
                                          </p:spTgt>
                                        </p:tgtEl>
                                        <p:attrNameLst>
                                          <p:attrName>style.visibility</p:attrName>
                                        </p:attrNameLst>
                                      </p:cBhvr>
                                      <p:to>
                                        <p:strVal val="visible"/>
                                      </p:to>
                                    </p:set>
                                    <p:animEffect transition="in" filter="fade">
                                      <p:cBhvr>
                                        <p:cTn id="40" dur="500"/>
                                        <p:tgtEl>
                                          <p:spTgt spid="40">
                                            <p:txEl>
                                              <p:pRg st="7" end="7"/>
                                            </p:txEl>
                                          </p:spTgt>
                                        </p:tgtEl>
                                      </p:cBhvr>
                                    </p:animEffect>
                                  </p:childTnLst>
                                </p:cTn>
                              </p:par>
                            </p:childTnLst>
                          </p:cTn>
                        </p:par>
                        <p:par>
                          <p:cTn id="41" fill="hold">
                            <p:stCondLst>
                              <p:cond delay="4500"/>
                            </p:stCondLst>
                            <p:childTnLst>
                              <p:par>
                                <p:cTn id="42" presetID="10" presetClass="entr" presetSubtype="0" fill="hold" nodeType="afterEffect">
                                  <p:stCondLst>
                                    <p:cond delay="0"/>
                                  </p:stCondLst>
                                  <p:childTnLst>
                                    <p:set>
                                      <p:cBhvr>
                                        <p:cTn id="43" dur="1" fill="hold">
                                          <p:stCondLst>
                                            <p:cond delay="0"/>
                                          </p:stCondLst>
                                        </p:cTn>
                                        <p:tgtEl>
                                          <p:spTgt spid="40">
                                            <p:txEl>
                                              <p:pRg st="8" end="8"/>
                                            </p:txEl>
                                          </p:spTgt>
                                        </p:tgtEl>
                                        <p:attrNameLst>
                                          <p:attrName>style.visibility</p:attrName>
                                        </p:attrNameLst>
                                      </p:cBhvr>
                                      <p:to>
                                        <p:strVal val="visible"/>
                                      </p:to>
                                    </p:set>
                                    <p:animEffect transition="in" filter="fade">
                                      <p:cBhvr>
                                        <p:cTn id="44" dur="500"/>
                                        <p:tgtEl>
                                          <p:spTgt spid="4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0" grpId="0" uiExpand="1"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8510BE-D1E9-5A6C-5C31-B7907163AD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BC69F3-F7A6-460C-7D8A-F6F4F22B731F}"/>
              </a:ext>
            </a:extLst>
          </p:cNvPr>
          <p:cNvSpPr>
            <a:spLocks noGrp="1"/>
          </p:cNvSpPr>
          <p:nvPr>
            <p:ph type="title"/>
          </p:nvPr>
        </p:nvSpPr>
        <p:spPr>
          <a:xfrm>
            <a:off x="541020" y="486633"/>
            <a:ext cx="11109960" cy="756951"/>
          </a:xfrm>
          <a:solidFill>
            <a:schemeClr val="tx1"/>
          </a:solidFill>
        </p:spPr>
        <p:txBody>
          <a:bodyPr anchor="ctr">
            <a:normAutofit/>
          </a:bodyPr>
          <a:lstStyle/>
          <a:p>
            <a:r>
              <a:rPr lang="en-US"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Project Objectives (2/2)</a:t>
            </a:r>
            <a:endParaRPr lang="en-IN"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13BA35EC-7489-3A13-4C89-26956CEDC75C}"/>
              </a:ext>
            </a:extLst>
          </p:cNvPr>
          <p:cNvSpPr>
            <a:spLocks noGrp="1"/>
          </p:cNvSpPr>
          <p:nvPr>
            <p:ph type="sldNum" sz="quarter" idx="12"/>
          </p:nvPr>
        </p:nvSpPr>
        <p:spPr/>
        <p:txBody>
          <a:bodyPr/>
          <a:lstStyle/>
          <a:p>
            <a:fld id="{EDE9A9CF-9A6C-47EE-A396-11670FEBDDDA}" type="slidenum">
              <a:rPr lang="en-IN" smtClean="0"/>
              <a:t>6</a:t>
            </a:fld>
            <a:endParaRPr lang="en-IN" dirty="0"/>
          </a:p>
        </p:txBody>
      </p:sp>
      <p:graphicFrame>
        <p:nvGraphicFramePr>
          <p:cNvPr id="3" name="Diagram 2">
            <a:extLst>
              <a:ext uri="{FF2B5EF4-FFF2-40B4-BE49-F238E27FC236}">
                <a16:creationId xmlns:a16="http://schemas.microsoft.com/office/drawing/2014/main" id="{E97BBAF1-ED60-12E4-82B4-E8F61930712E}"/>
              </a:ext>
            </a:extLst>
          </p:cNvPr>
          <p:cNvGraphicFramePr/>
          <p:nvPr>
            <p:extLst>
              <p:ext uri="{D42A27DB-BD31-4B8C-83A1-F6EECF244321}">
                <p14:modId xmlns:p14="http://schemas.microsoft.com/office/powerpoint/2010/main" val="55090519"/>
              </p:ext>
            </p:extLst>
          </p:nvPr>
        </p:nvGraphicFramePr>
        <p:xfrm>
          <a:off x="541020" y="1243584"/>
          <a:ext cx="11109960" cy="48947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8">
            <a:extLst>
              <a:ext uri="{FF2B5EF4-FFF2-40B4-BE49-F238E27FC236}">
                <a16:creationId xmlns:a16="http://schemas.microsoft.com/office/drawing/2014/main" id="{793F5F77-D95C-F853-4FF8-A34F9BD1B02B}"/>
              </a:ext>
            </a:extLst>
          </p:cNvPr>
          <p:cNvSpPr txBox="1"/>
          <p:nvPr/>
        </p:nvSpPr>
        <p:spPr>
          <a:xfrm>
            <a:off x="10903661" y="1406738"/>
            <a:ext cx="642163" cy="2479462"/>
          </a:xfrm>
          <a:prstGeom prst="round2DiagRect">
            <a:avLst>
              <a:gd name="adj1" fmla="val 26486"/>
              <a:gd name="adj2" fmla="val 0"/>
            </a:avLst>
          </a:prstGeom>
          <a:noFill/>
          <a:ln>
            <a:solidFill>
              <a:schemeClr val="tx1"/>
            </a:solidFill>
          </a:ln>
          <a:effectLst>
            <a:glow rad="63500">
              <a:schemeClr val="accent3">
                <a:satMod val="175000"/>
                <a:alpha val="40000"/>
              </a:schemeClr>
            </a:glow>
          </a:effectLst>
        </p:spPr>
        <p:txBody>
          <a:bodyPr vert="vert" wrap="square" rtlCol="0" anchor="ctr">
            <a:noAutofit/>
          </a:bodyPr>
          <a:lstStyle>
            <a:defPPr>
              <a:defRPr lang="en-US"/>
            </a:defPPr>
            <a:lvl1pPr marL="0" indent="0" algn="l" defTabSz="914400" rtl="0" eaLnBrk="1" latinLnBrk="0" hangingPunct="1">
              <a:defRPr sz="1800" kern="1200">
                <a:solidFill>
                  <a:schemeClr val="tx1"/>
                </a:solidFill>
                <a:latin typeface="+mn-lt"/>
                <a:ea typeface="+mn-ea"/>
                <a:cs typeface="+mn-cs"/>
              </a:defRPr>
            </a:lvl1pPr>
            <a:lvl2pPr marL="457200" indent="0" algn="l" defTabSz="914400" rtl="0" eaLnBrk="1" latinLnBrk="0" hangingPunct="1">
              <a:defRPr sz="1800" kern="1200">
                <a:solidFill>
                  <a:schemeClr val="tx1"/>
                </a:solidFill>
                <a:latin typeface="+mn-lt"/>
                <a:ea typeface="+mn-ea"/>
                <a:cs typeface="+mn-cs"/>
              </a:defRPr>
            </a:lvl2pPr>
            <a:lvl3pPr marL="914400" indent="0" algn="l" defTabSz="914400" rtl="0" eaLnBrk="1" latinLnBrk="0" hangingPunct="1">
              <a:defRPr sz="1800" kern="1200">
                <a:solidFill>
                  <a:schemeClr val="tx1"/>
                </a:solidFill>
                <a:latin typeface="+mn-lt"/>
                <a:ea typeface="+mn-ea"/>
                <a:cs typeface="+mn-cs"/>
              </a:defRPr>
            </a:lvl3pPr>
            <a:lvl4pPr marL="1371600" indent="0" algn="l" defTabSz="914400" rtl="0" eaLnBrk="1" latinLnBrk="0" hangingPunct="1">
              <a:defRPr sz="1800" kern="1200">
                <a:solidFill>
                  <a:schemeClr val="tx1"/>
                </a:solidFill>
                <a:latin typeface="+mn-lt"/>
                <a:ea typeface="+mn-ea"/>
                <a:cs typeface="+mn-cs"/>
              </a:defRPr>
            </a:lvl4pPr>
            <a:lvl5pPr marL="1828800" indent="0" algn="l" defTabSz="914400" rtl="0" eaLnBrk="1" latinLnBrk="0" hangingPunct="1">
              <a:defRPr sz="1800" kern="1200">
                <a:solidFill>
                  <a:schemeClr val="tx1"/>
                </a:solidFill>
                <a:latin typeface="+mn-lt"/>
                <a:ea typeface="+mn-ea"/>
                <a:cs typeface="+mn-cs"/>
              </a:defRPr>
            </a:lvl5pPr>
            <a:lvl6pPr marL="2286000" indent="0" algn="l" defTabSz="914400" rtl="0" eaLnBrk="1" latinLnBrk="0" hangingPunct="1">
              <a:defRPr sz="1800" kern="1200">
                <a:solidFill>
                  <a:schemeClr val="tx1"/>
                </a:solidFill>
                <a:latin typeface="+mn-lt"/>
                <a:ea typeface="+mn-ea"/>
                <a:cs typeface="+mn-cs"/>
              </a:defRPr>
            </a:lvl6pPr>
            <a:lvl7pPr marL="2743200" indent="0" algn="l" defTabSz="914400" rtl="0" eaLnBrk="1" latinLnBrk="0" hangingPunct="1">
              <a:defRPr sz="1800" kern="1200">
                <a:solidFill>
                  <a:schemeClr val="tx1"/>
                </a:solidFill>
                <a:latin typeface="+mn-lt"/>
                <a:ea typeface="+mn-ea"/>
                <a:cs typeface="+mn-cs"/>
              </a:defRPr>
            </a:lvl7pPr>
            <a:lvl8pPr marL="3200400" indent="0" algn="l" defTabSz="914400" rtl="0" eaLnBrk="1" latinLnBrk="0" hangingPunct="1">
              <a:defRPr sz="1800" kern="1200">
                <a:solidFill>
                  <a:schemeClr val="tx1"/>
                </a:solidFill>
                <a:latin typeface="+mn-lt"/>
                <a:ea typeface="+mn-ea"/>
                <a:cs typeface="+mn-cs"/>
              </a:defRPr>
            </a:lvl8pPr>
            <a:lvl9pPr marL="3657600" indent="0" algn="l" defTabSz="914400" rtl="0" eaLnBrk="1" latinLnBrk="0" hangingPunct="1">
              <a:defRPr sz="1800" kern="1200">
                <a:solidFill>
                  <a:schemeClr val="tx1"/>
                </a:solidFill>
                <a:latin typeface="+mn-lt"/>
                <a:ea typeface="+mn-ea"/>
                <a:cs typeface="+mn-cs"/>
              </a:defRPr>
            </a:lvl9pPr>
          </a:lstStyle>
          <a:p>
            <a:pPr algn="ctr"/>
            <a:r>
              <a:rPr lang="en-IN" sz="1800" b="0" i="0" u="none" strike="noStrike" kern="1200" dirty="0">
                <a:solidFill>
                  <a:schemeClr val="tx1"/>
                </a:solidFill>
                <a:effectLst>
                  <a:outerShdw blurRad="50800" dist="38100" algn="tr" rotWithShape="0">
                    <a:prstClr val="black">
                      <a:alpha val="40000"/>
                    </a:prstClr>
                  </a:outerShdw>
                </a:effectLst>
                <a:latin typeface="+mn-lt"/>
                <a:ea typeface="+mn-ea"/>
                <a:cs typeface="+mn-cs"/>
              </a:rPr>
              <a:t>Automative Demand Approval Goal</a:t>
            </a:r>
            <a:r>
              <a:rPr lang="en-IN" dirty="0"/>
              <a:t> </a:t>
            </a:r>
            <a:endParaRPr lang="en-IN" dirty="0">
              <a:effectLst>
                <a:outerShdw blurRad="38100" dist="38100" dir="2700000" algn="tl">
                  <a:srgbClr val="000000">
                    <a:alpha val="43137"/>
                  </a:srgbClr>
                </a:outerShdw>
              </a:effectLst>
            </a:endParaRPr>
          </a:p>
        </p:txBody>
      </p:sp>
      <p:sp>
        <p:nvSpPr>
          <p:cNvPr id="11" name="Date Placeholder 4">
            <a:extLst>
              <a:ext uri="{FF2B5EF4-FFF2-40B4-BE49-F238E27FC236}">
                <a16:creationId xmlns:a16="http://schemas.microsoft.com/office/drawing/2014/main" id="{3F4D235B-0E10-AD9C-EA7C-2DC6C9BB00E1}"/>
              </a:ext>
            </a:extLst>
          </p:cNvPr>
          <p:cNvSpPr>
            <a:spLocks noGrp="1"/>
          </p:cNvSpPr>
          <p:nvPr>
            <p:ph type="dt" sz="half" idx="10"/>
          </p:nvPr>
        </p:nvSpPr>
        <p:spPr>
          <a:xfrm>
            <a:off x="838200" y="6356350"/>
            <a:ext cx="2743200" cy="365125"/>
          </a:xfrm>
        </p:spPr>
        <p:txBody>
          <a:bodyPr/>
          <a:lstStyle/>
          <a:p>
            <a:r>
              <a:rPr lang="en-IN" dirty="0"/>
              <a:t>15/3/2025</a:t>
            </a:r>
          </a:p>
        </p:txBody>
      </p:sp>
    </p:spTree>
    <p:extLst>
      <p:ext uri="{BB962C8B-B14F-4D97-AF65-F5344CB8AC3E}">
        <p14:creationId xmlns:p14="http://schemas.microsoft.com/office/powerpoint/2010/main" val="984789145"/>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BC8920-6643-59E2-04AB-C5D80EE918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E78C40-0849-2986-1136-75080FCACA3E}"/>
              </a:ext>
            </a:extLst>
          </p:cNvPr>
          <p:cNvSpPr>
            <a:spLocks noGrp="1"/>
          </p:cNvSpPr>
          <p:nvPr>
            <p:ph type="title"/>
          </p:nvPr>
        </p:nvSpPr>
        <p:spPr>
          <a:xfrm>
            <a:off x="541020" y="486633"/>
            <a:ext cx="11109960" cy="756951"/>
          </a:xfrm>
          <a:solidFill>
            <a:schemeClr val="tx1"/>
          </a:solidFill>
        </p:spPr>
        <p:txBody>
          <a:bodyPr anchor="ctr">
            <a:normAutofit/>
          </a:bodyPr>
          <a:lstStyle/>
          <a:p>
            <a:r>
              <a:rPr lang="en-US"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Success Criteria</a:t>
            </a:r>
            <a:endParaRPr lang="en-IN"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363D1663-27EF-CD9C-85B2-F6D58A667DA0}"/>
              </a:ext>
            </a:extLst>
          </p:cNvPr>
          <p:cNvSpPr>
            <a:spLocks noGrp="1"/>
          </p:cNvSpPr>
          <p:nvPr>
            <p:ph type="sldNum" sz="quarter" idx="12"/>
          </p:nvPr>
        </p:nvSpPr>
        <p:spPr/>
        <p:txBody>
          <a:bodyPr/>
          <a:lstStyle/>
          <a:p>
            <a:fld id="{EDE9A9CF-9A6C-47EE-A396-11670FEBDDDA}" type="slidenum">
              <a:rPr lang="en-IN" smtClean="0"/>
              <a:t>7</a:t>
            </a:fld>
            <a:endParaRPr lang="en-IN"/>
          </a:p>
        </p:txBody>
      </p:sp>
      <p:sp>
        <p:nvSpPr>
          <p:cNvPr id="6" name="Date Placeholder 4">
            <a:extLst>
              <a:ext uri="{FF2B5EF4-FFF2-40B4-BE49-F238E27FC236}">
                <a16:creationId xmlns:a16="http://schemas.microsoft.com/office/drawing/2014/main" id="{E81878CE-1182-E14E-0DCA-A2B9AF133C65}"/>
              </a:ext>
            </a:extLst>
          </p:cNvPr>
          <p:cNvSpPr>
            <a:spLocks noGrp="1"/>
          </p:cNvSpPr>
          <p:nvPr>
            <p:ph type="dt" sz="half" idx="10"/>
          </p:nvPr>
        </p:nvSpPr>
        <p:spPr>
          <a:xfrm>
            <a:off x="838200" y="6356350"/>
            <a:ext cx="2743200" cy="365125"/>
          </a:xfrm>
        </p:spPr>
        <p:txBody>
          <a:bodyPr/>
          <a:lstStyle/>
          <a:p>
            <a:r>
              <a:rPr lang="en-IN" dirty="0"/>
              <a:t>15/3/2025</a:t>
            </a:r>
          </a:p>
        </p:txBody>
      </p:sp>
      <p:grpSp>
        <p:nvGrpSpPr>
          <p:cNvPr id="18" name="Group 17">
            <a:extLst>
              <a:ext uri="{FF2B5EF4-FFF2-40B4-BE49-F238E27FC236}">
                <a16:creationId xmlns:a16="http://schemas.microsoft.com/office/drawing/2014/main" id="{84F29B47-E406-0AB5-29E4-BECD70EA3498}"/>
              </a:ext>
            </a:extLst>
          </p:cNvPr>
          <p:cNvGrpSpPr/>
          <p:nvPr/>
        </p:nvGrpSpPr>
        <p:grpSpPr>
          <a:xfrm>
            <a:off x="1378475" y="1485644"/>
            <a:ext cx="5051963" cy="5235830"/>
            <a:chOff x="1378475" y="1485644"/>
            <a:chExt cx="5051963" cy="5235830"/>
          </a:xfrm>
        </p:grpSpPr>
        <p:sp>
          <p:nvSpPr>
            <p:cNvPr id="19" name="Freeform: Shape 18">
              <a:extLst>
                <a:ext uri="{FF2B5EF4-FFF2-40B4-BE49-F238E27FC236}">
                  <a16:creationId xmlns:a16="http://schemas.microsoft.com/office/drawing/2014/main" id="{4804A085-4D1C-93A8-59E2-B60D198A4828}"/>
                </a:ext>
              </a:extLst>
            </p:cNvPr>
            <p:cNvSpPr/>
            <p:nvPr/>
          </p:nvSpPr>
          <p:spPr>
            <a:xfrm>
              <a:off x="1488280" y="1513073"/>
              <a:ext cx="1950720" cy="772918"/>
            </a:xfrm>
            <a:custGeom>
              <a:avLst/>
              <a:gdLst>
                <a:gd name="connsiteX0" fmla="*/ 0 w 1950720"/>
                <a:gd name="connsiteY0" fmla="*/ 77292 h 772918"/>
                <a:gd name="connsiteX1" fmla="*/ 77292 w 1950720"/>
                <a:gd name="connsiteY1" fmla="*/ 0 h 772918"/>
                <a:gd name="connsiteX2" fmla="*/ 1873428 w 1950720"/>
                <a:gd name="connsiteY2" fmla="*/ 0 h 772918"/>
                <a:gd name="connsiteX3" fmla="*/ 1950720 w 1950720"/>
                <a:gd name="connsiteY3" fmla="*/ 77292 h 772918"/>
                <a:gd name="connsiteX4" fmla="*/ 1950720 w 1950720"/>
                <a:gd name="connsiteY4" fmla="*/ 695626 h 772918"/>
                <a:gd name="connsiteX5" fmla="*/ 1873428 w 1950720"/>
                <a:gd name="connsiteY5" fmla="*/ 772918 h 772918"/>
                <a:gd name="connsiteX6" fmla="*/ 77292 w 1950720"/>
                <a:gd name="connsiteY6" fmla="*/ 772918 h 772918"/>
                <a:gd name="connsiteX7" fmla="*/ 0 w 1950720"/>
                <a:gd name="connsiteY7" fmla="*/ 695626 h 772918"/>
                <a:gd name="connsiteX8" fmla="*/ 0 w 1950720"/>
                <a:gd name="connsiteY8" fmla="*/ 77292 h 772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50720" h="772918">
                  <a:moveTo>
                    <a:pt x="0" y="77292"/>
                  </a:moveTo>
                  <a:cubicBezTo>
                    <a:pt x="0" y="34605"/>
                    <a:pt x="34605" y="0"/>
                    <a:pt x="77292" y="0"/>
                  </a:cubicBezTo>
                  <a:lnTo>
                    <a:pt x="1873428" y="0"/>
                  </a:lnTo>
                  <a:cubicBezTo>
                    <a:pt x="1916115" y="0"/>
                    <a:pt x="1950720" y="34605"/>
                    <a:pt x="1950720" y="77292"/>
                  </a:cubicBezTo>
                  <a:lnTo>
                    <a:pt x="1950720" y="695626"/>
                  </a:lnTo>
                  <a:cubicBezTo>
                    <a:pt x="1950720" y="738313"/>
                    <a:pt x="1916115" y="772918"/>
                    <a:pt x="1873428" y="772918"/>
                  </a:cubicBezTo>
                  <a:lnTo>
                    <a:pt x="77292" y="772918"/>
                  </a:lnTo>
                  <a:cubicBezTo>
                    <a:pt x="34605" y="772918"/>
                    <a:pt x="0" y="738313"/>
                    <a:pt x="0" y="695626"/>
                  </a:cubicBezTo>
                  <a:lnTo>
                    <a:pt x="0" y="77292"/>
                  </a:lnTo>
                  <a:close/>
                </a:path>
              </a:pathLst>
            </a:custGeom>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p:spPr>
          <p:style>
            <a:lnRef idx="1">
              <a:schemeClr val="accent3">
                <a:alpha val="90000"/>
                <a:tint val="40000"/>
                <a:hueOff val="0"/>
                <a:satOff val="0"/>
                <a:lumOff val="0"/>
                <a:alphaOff val="0"/>
              </a:schemeClr>
            </a:lnRef>
            <a:fillRef idx="1">
              <a:schemeClr val="accent3">
                <a:alpha val="90000"/>
                <a:tint val="40000"/>
                <a:hueOff val="0"/>
                <a:satOff val="0"/>
                <a:lumOff val="0"/>
                <a:alphaOff val="0"/>
              </a:schemeClr>
            </a:fillRef>
            <a:effectRef idx="2">
              <a:schemeClr val="accent3">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14078" tIns="114078" rIns="114078" bIns="114078"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Arial" panose="020B0604020202020204" pitchFamily="34" charset="0"/>
                  <a:cs typeface="Arial" panose="020B0604020202020204" pitchFamily="34" charset="0"/>
                </a:rPr>
                <a:t>As Is</a:t>
              </a:r>
              <a:endParaRPr lang="en-IN" sz="2400" kern="1200" dirty="0">
                <a:latin typeface="Arial" panose="020B0604020202020204" pitchFamily="34" charset="0"/>
                <a:cs typeface="Arial" panose="020B0604020202020204" pitchFamily="34" charset="0"/>
              </a:endParaRPr>
            </a:p>
          </p:txBody>
        </p:sp>
        <p:sp>
          <p:nvSpPr>
            <p:cNvPr id="20" name="Freeform: Shape 19">
              <a:extLst>
                <a:ext uri="{FF2B5EF4-FFF2-40B4-BE49-F238E27FC236}">
                  <a16:creationId xmlns:a16="http://schemas.microsoft.com/office/drawing/2014/main" id="{3B20A3DD-B6E8-B75A-95D8-A6BE6B4CDEE5}"/>
                </a:ext>
              </a:extLst>
            </p:cNvPr>
            <p:cNvSpPr/>
            <p:nvPr/>
          </p:nvSpPr>
          <p:spPr>
            <a:xfrm>
              <a:off x="4479718" y="1485644"/>
              <a:ext cx="1950720" cy="772918"/>
            </a:xfrm>
            <a:custGeom>
              <a:avLst/>
              <a:gdLst>
                <a:gd name="connsiteX0" fmla="*/ 0 w 1950720"/>
                <a:gd name="connsiteY0" fmla="*/ 77292 h 772918"/>
                <a:gd name="connsiteX1" fmla="*/ 77292 w 1950720"/>
                <a:gd name="connsiteY1" fmla="*/ 0 h 772918"/>
                <a:gd name="connsiteX2" fmla="*/ 1873428 w 1950720"/>
                <a:gd name="connsiteY2" fmla="*/ 0 h 772918"/>
                <a:gd name="connsiteX3" fmla="*/ 1950720 w 1950720"/>
                <a:gd name="connsiteY3" fmla="*/ 77292 h 772918"/>
                <a:gd name="connsiteX4" fmla="*/ 1950720 w 1950720"/>
                <a:gd name="connsiteY4" fmla="*/ 695626 h 772918"/>
                <a:gd name="connsiteX5" fmla="*/ 1873428 w 1950720"/>
                <a:gd name="connsiteY5" fmla="*/ 772918 h 772918"/>
                <a:gd name="connsiteX6" fmla="*/ 77292 w 1950720"/>
                <a:gd name="connsiteY6" fmla="*/ 772918 h 772918"/>
                <a:gd name="connsiteX7" fmla="*/ 0 w 1950720"/>
                <a:gd name="connsiteY7" fmla="*/ 695626 h 772918"/>
                <a:gd name="connsiteX8" fmla="*/ 0 w 1950720"/>
                <a:gd name="connsiteY8" fmla="*/ 77292 h 772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50720" h="772918">
                  <a:moveTo>
                    <a:pt x="0" y="77292"/>
                  </a:moveTo>
                  <a:cubicBezTo>
                    <a:pt x="0" y="34605"/>
                    <a:pt x="34605" y="0"/>
                    <a:pt x="77292" y="0"/>
                  </a:cubicBezTo>
                  <a:lnTo>
                    <a:pt x="1873428" y="0"/>
                  </a:lnTo>
                  <a:cubicBezTo>
                    <a:pt x="1916115" y="0"/>
                    <a:pt x="1950720" y="34605"/>
                    <a:pt x="1950720" y="77292"/>
                  </a:cubicBezTo>
                  <a:lnTo>
                    <a:pt x="1950720" y="695626"/>
                  </a:lnTo>
                  <a:cubicBezTo>
                    <a:pt x="1950720" y="738313"/>
                    <a:pt x="1916115" y="772918"/>
                    <a:pt x="1873428" y="772918"/>
                  </a:cubicBezTo>
                  <a:lnTo>
                    <a:pt x="77292" y="772918"/>
                  </a:lnTo>
                  <a:cubicBezTo>
                    <a:pt x="34605" y="772918"/>
                    <a:pt x="0" y="738313"/>
                    <a:pt x="0" y="695626"/>
                  </a:cubicBezTo>
                  <a:lnTo>
                    <a:pt x="0" y="77292"/>
                  </a:lnTo>
                  <a:close/>
                </a:path>
              </a:pathLst>
            </a:custGeom>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p:spPr>
          <p:style>
            <a:lnRef idx="1">
              <a:schemeClr val="accent3">
                <a:alpha val="90000"/>
                <a:tint val="40000"/>
                <a:hueOff val="0"/>
                <a:satOff val="0"/>
                <a:lumOff val="0"/>
                <a:alphaOff val="0"/>
              </a:schemeClr>
            </a:lnRef>
            <a:fillRef idx="1">
              <a:schemeClr val="accent3">
                <a:alpha val="90000"/>
                <a:tint val="40000"/>
                <a:hueOff val="0"/>
                <a:satOff val="0"/>
                <a:lumOff val="0"/>
                <a:alphaOff val="0"/>
              </a:schemeClr>
            </a:fillRef>
            <a:effectRef idx="2">
              <a:schemeClr val="accent3">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14078" tIns="114078" rIns="114078" bIns="114078"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Arial" panose="020B0604020202020204" pitchFamily="34" charset="0"/>
                  <a:cs typeface="Arial" panose="020B0604020202020204" pitchFamily="34" charset="0"/>
                </a:rPr>
                <a:t>To Be</a:t>
              </a:r>
              <a:endParaRPr lang="en-IN" sz="2400" kern="1200" dirty="0">
                <a:latin typeface="Arial" panose="020B0604020202020204" pitchFamily="34" charset="0"/>
                <a:cs typeface="Arial" panose="020B0604020202020204" pitchFamily="34" charset="0"/>
              </a:endParaRPr>
            </a:p>
          </p:txBody>
        </p:sp>
        <p:sp>
          <p:nvSpPr>
            <p:cNvPr id="21" name="Isosceles Triangle 20">
              <a:extLst>
                <a:ext uri="{FF2B5EF4-FFF2-40B4-BE49-F238E27FC236}">
                  <a16:creationId xmlns:a16="http://schemas.microsoft.com/office/drawing/2014/main" id="{C6594CFF-55FD-43A5-F58A-7E8E850CCABA}"/>
                </a:ext>
              </a:extLst>
            </p:cNvPr>
            <p:cNvSpPr/>
            <p:nvPr/>
          </p:nvSpPr>
          <p:spPr>
            <a:xfrm>
              <a:off x="3411219" y="5908674"/>
              <a:ext cx="812800" cy="812800"/>
            </a:xfrm>
            <a:prstGeom prst="triangle">
              <a:avLst/>
            </a:prstGeom>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p:spPr>
          <p:style>
            <a:lnRef idx="1">
              <a:schemeClr val="accent3">
                <a:alpha val="90000"/>
                <a:tint val="40000"/>
                <a:hueOff val="0"/>
                <a:satOff val="0"/>
                <a:lumOff val="0"/>
                <a:alphaOff val="0"/>
              </a:schemeClr>
            </a:lnRef>
            <a:fillRef idx="1">
              <a:schemeClr val="accent3">
                <a:alpha val="90000"/>
                <a:tint val="40000"/>
                <a:hueOff val="0"/>
                <a:satOff val="0"/>
                <a:lumOff val="0"/>
                <a:alphaOff val="0"/>
              </a:schemeClr>
            </a:fillRef>
            <a:effectRef idx="2">
              <a:schemeClr val="accent3">
                <a:alpha val="90000"/>
                <a:tint val="40000"/>
                <a:hueOff val="0"/>
                <a:satOff val="0"/>
                <a:lumOff val="0"/>
                <a:alphaOff val="0"/>
              </a:schemeClr>
            </a:effectRef>
            <a:fontRef idx="minor">
              <a:schemeClr val="dk1">
                <a:hueOff val="0"/>
                <a:satOff val="0"/>
                <a:lumOff val="0"/>
                <a:alphaOff val="0"/>
              </a:schemeClr>
            </a:fontRef>
          </p:style>
        </p:sp>
        <p:sp>
          <p:nvSpPr>
            <p:cNvPr id="22" name="Rectangle 21">
              <a:extLst>
                <a:ext uri="{FF2B5EF4-FFF2-40B4-BE49-F238E27FC236}">
                  <a16:creationId xmlns:a16="http://schemas.microsoft.com/office/drawing/2014/main" id="{5AF10619-2276-35C0-2F34-943279279F00}"/>
                </a:ext>
              </a:extLst>
            </p:cNvPr>
            <p:cNvSpPr/>
            <p:nvPr/>
          </p:nvSpPr>
          <p:spPr>
            <a:xfrm rot="240000">
              <a:off x="1378475" y="5560381"/>
              <a:ext cx="4878289" cy="341123"/>
            </a:xfrm>
            <a:prstGeom prst="rect">
              <a:avLst/>
            </a:prstGeom>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p:spPr>
          <p:style>
            <a:lnRef idx="1">
              <a:schemeClr val="accent3">
                <a:alpha val="90000"/>
                <a:tint val="40000"/>
                <a:hueOff val="0"/>
                <a:satOff val="0"/>
                <a:lumOff val="0"/>
                <a:alphaOff val="0"/>
              </a:schemeClr>
            </a:lnRef>
            <a:fillRef idx="1">
              <a:schemeClr val="accent3">
                <a:alpha val="90000"/>
                <a:tint val="40000"/>
                <a:hueOff val="0"/>
                <a:satOff val="0"/>
                <a:lumOff val="0"/>
                <a:alphaOff val="0"/>
              </a:schemeClr>
            </a:fillRef>
            <a:effectRef idx="2">
              <a:schemeClr val="accent3">
                <a:alpha val="90000"/>
                <a:tint val="40000"/>
                <a:hueOff val="0"/>
                <a:satOff val="0"/>
                <a:lumOff val="0"/>
                <a:alphaOff val="0"/>
              </a:schemeClr>
            </a:effectRef>
            <a:fontRef idx="minor">
              <a:schemeClr val="dk1">
                <a:hueOff val="0"/>
                <a:satOff val="0"/>
                <a:lumOff val="0"/>
                <a:alphaOff val="0"/>
              </a:schemeClr>
            </a:fontRef>
          </p:style>
        </p:sp>
        <p:sp>
          <p:nvSpPr>
            <p:cNvPr id="23" name="Freeform: Shape 22">
              <a:extLst>
                <a:ext uri="{FF2B5EF4-FFF2-40B4-BE49-F238E27FC236}">
                  <a16:creationId xmlns:a16="http://schemas.microsoft.com/office/drawing/2014/main" id="{E5936C33-8EBA-A3B9-BB05-410C7A54EB1F}"/>
                </a:ext>
              </a:extLst>
            </p:cNvPr>
            <p:cNvSpPr/>
            <p:nvPr/>
          </p:nvSpPr>
          <p:spPr>
            <a:xfrm rot="240000">
              <a:off x="4312713" y="4945834"/>
              <a:ext cx="1935893" cy="668550"/>
            </a:xfrm>
            <a:custGeom>
              <a:avLst/>
              <a:gdLst>
                <a:gd name="connsiteX0" fmla="*/ 0 w 1935893"/>
                <a:gd name="connsiteY0" fmla="*/ 111427 h 668550"/>
                <a:gd name="connsiteX1" fmla="*/ 111427 w 1935893"/>
                <a:gd name="connsiteY1" fmla="*/ 0 h 668550"/>
                <a:gd name="connsiteX2" fmla="*/ 1824466 w 1935893"/>
                <a:gd name="connsiteY2" fmla="*/ 0 h 668550"/>
                <a:gd name="connsiteX3" fmla="*/ 1935893 w 1935893"/>
                <a:gd name="connsiteY3" fmla="*/ 111427 h 668550"/>
                <a:gd name="connsiteX4" fmla="*/ 1935893 w 1935893"/>
                <a:gd name="connsiteY4" fmla="*/ 557123 h 668550"/>
                <a:gd name="connsiteX5" fmla="*/ 1824466 w 1935893"/>
                <a:gd name="connsiteY5" fmla="*/ 668550 h 668550"/>
                <a:gd name="connsiteX6" fmla="*/ 111427 w 1935893"/>
                <a:gd name="connsiteY6" fmla="*/ 668550 h 668550"/>
                <a:gd name="connsiteX7" fmla="*/ 0 w 1935893"/>
                <a:gd name="connsiteY7" fmla="*/ 557123 h 668550"/>
                <a:gd name="connsiteX8" fmla="*/ 0 w 1935893"/>
                <a:gd name="connsiteY8" fmla="*/ 111427 h 668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35893" h="668550">
                  <a:moveTo>
                    <a:pt x="0" y="111427"/>
                  </a:moveTo>
                  <a:cubicBezTo>
                    <a:pt x="0" y="49888"/>
                    <a:pt x="49888" y="0"/>
                    <a:pt x="111427" y="0"/>
                  </a:cubicBezTo>
                  <a:lnTo>
                    <a:pt x="1824466" y="0"/>
                  </a:lnTo>
                  <a:cubicBezTo>
                    <a:pt x="1886005" y="0"/>
                    <a:pt x="1935893" y="49888"/>
                    <a:pt x="1935893" y="111427"/>
                  </a:cubicBezTo>
                  <a:lnTo>
                    <a:pt x="1935893" y="557123"/>
                  </a:lnTo>
                  <a:cubicBezTo>
                    <a:pt x="1935893" y="618662"/>
                    <a:pt x="1886005" y="668550"/>
                    <a:pt x="1824466" y="668550"/>
                  </a:cubicBezTo>
                  <a:lnTo>
                    <a:pt x="111427" y="668550"/>
                  </a:lnTo>
                  <a:cubicBezTo>
                    <a:pt x="49888" y="668550"/>
                    <a:pt x="0" y="618662"/>
                    <a:pt x="0" y="557123"/>
                  </a:cubicBezTo>
                  <a:lnTo>
                    <a:pt x="0" y="111427"/>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85975" tIns="85975" rIns="85976" bIns="85976"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Process Efficiency &amp; Compliance Adherence</a:t>
              </a:r>
              <a:endParaRPr lang="en-IN" sz="1400" kern="1200" dirty="0">
                <a:latin typeface="Arial" panose="020B0604020202020204" pitchFamily="34" charset="0"/>
                <a:cs typeface="Arial" panose="020B0604020202020204" pitchFamily="34" charset="0"/>
              </a:endParaRPr>
            </a:p>
          </p:txBody>
        </p:sp>
        <p:sp>
          <p:nvSpPr>
            <p:cNvPr id="24" name="Freeform: Shape 23">
              <a:extLst>
                <a:ext uri="{FF2B5EF4-FFF2-40B4-BE49-F238E27FC236}">
                  <a16:creationId xmlns:a16="http://schemas.microsoft.com/office/drawing/2014/main" id="{B8D4C4FC-0E30-1F5C-6173-4AF56B4ACB94}"/>
                </a:ext>
              </a:extLst>
            </p:cNvPr>
            <p:cNvSpPr/>
            <p:nvPr/>
          </p:nvSpPr>
          <p:spPr>
            <a:xfrm rot="240000">
              <a:off x="4366900" y="4230570"/>
              <a:ext cx="1935893" cy="668550"/>
            </a:xfrm>
            <a:custGeom>
              <a:avLst/>
              <a:gdLst>
                <a:gd name="connsiteX0" fmla="*/ 0 w 1935893"/>
                <a:gd name="connsiteY0" fmla="*/ 111427 h 668550"/>
                <a:gd name="connsiteX1" fmla="*/ 111427 w 1935893"/>
                <a:gd name="connsiteY1" fmla="*/ 0 h 668550"/>
                <a:gd name="connsiteX2" fmla="*/ 1824466 w 1935893"/>
                <a:gd name="connsiteY2" fmla="*/ 0 h 668550"/>
                <a:gd name="connsiteX3" fmla="*/ 1935893 w 1935893"/>
                <a:gd name="connsiteY3" fmla="*/ 111427 h 668550"/>
                <a:gd name="connsiteX4" fmla="*/ 1935893 w 1935893"/>
                <a:gd name="connsiteY4" fmla="*/ 557123 h 668550"/>
                <a:gd name="connsiteX5" fmla="*/ 1824466 w 1935893"/>
                <a:gd name="connsiteY5" fmla="*/ 668550 h 668550"/>
                <a:gd name="connsiteX6" fmla="*/ 111427 w 1935893"/>
                <a:gd name="connsiteY6" fmla="*/ 668550 h 668550"/>
                <a:gd name="connsiteX7" fmla="*/ 0 w 1935893"/>
                <a:gd name="connsiteY7" fmla="*/ 557123 h 668550"/>
                <a:gd name="connsiteX8" fmla="*/ 0 w 1935893"/>
                <a:gd name="connsiteY8" fmla="*/ 111427 h 668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35893" h="668550">
                  <a:moveTo>
                    <a:pt x="0" y="111427"/>
                  </a:moveTo>
                  <a:cubicBezTo>
                    <a:pt x="0" y="49888"/>
                    <a:pt x="49888" y="0"/>
                    <a:pt x="111427" y="0"/>
                  </a:cubicBezTo>
                  <a:lnTo>
                    <a:pt x="1824466" y="0"/>
                  </a:lnTo>
                  <a:cubicBezTo>
                    <a:pt x="1886005" y="0"/>
                    <a:pt x="1935893" y="49888"/>
                    <a:pt x="1935893" y="111427"/>
                  </a:cubicBezTo>
                  <a:lnTo>
                    <a:pt x="1935893" y="557123"/>
                  </a:lnTo>
                  <a:cubicBezTo>
                    <a:pt x="1935893" y="618662"/>
                    <a:pt x="1886005" y="668550"/>
                    <a:pt x="1824466" y="668550"/>
                  </a:cubicBezTo>
                  <a:lnTo>
                    <a:pt x="111427" y="668550"/>
                  </a:lnTo>
                  <a:cubicBezTo>
                    <a:pt x="49888" y="668550"/>
                    <a:pt x="0" y="618662"/>
                    <a:pt x="0" y="557123"/>
                  </a:cubicBezTo>
                  <a:lnTo>
                    <a:pt x="0" y="111427"/>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85975" tIns="85975" rIns="85976" bIns="85976"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Error Reduction &amp; Cost Savings</a:t>
              </a:r>
              <a:endParaRPr lang="en-IN" sz="1400" kern="1200" dirty="0">
                <a:latin typeface="Arial" panose="020B0604020202020204" pitchFamily="34" charset="0"/>
                <a:cs typeface="Arial" panose="020B0604020202020204" pitchFamily="34" charset="0"/>
              </a:endParaRPr>
            </a:p>
          </p:txBody>
        </p:sp>
        <p:sp>
          <p:nvSpPr>
            <p:cNvPr id="25" name="Freeform: Shape 24">
              <a:extLst>
                <a:ext uri="{FF2B5EF4-FFF2-40B4-BE49-F238E27FC236}">
                  <a16:creationId xmlns:a16="http://schemas.microsoft.com/office/drawing/2014/main" id="{716326BC-3CC9-5284-98EC-EEED9B2BF977}"/>
                </a:ext>
              </a:extLst>
            </p:cNvPr>
            <p:cNvSpPr/>
            <p:nvPr/>
          </p:nvSpPr>
          <p:spPr>
            <a:xfrm rot="240000">
              <a:off x="4421086" y="3515306"/>
              <a:ext cx="1935893" cy="668550"/>
            </a:xfrm>
            <a:custGeom>
              <a:avLst/>
              <a:gdLst>
                <a:gd name="connsiteX0" fmla="*/ 0 w 1935893"/>
                <a:gd name="connsiteY0" fmla="*/ 111427 h 668550"/>
                <a:gd name="connsiteX1" fmla="*/ 111427 w 1935893"/>
                <a:gd name="connsiteY1" fmla="*/ 0 h 668550"/>
                <a:gd name="connsiteX2" fmla="*/ 1824466 w 1935893"/>
                <a:gd name="connsiteY2" fmla="*/ 0 h 668550"/>
                <a:gd name="connsiteX3" fmla="*/ 1935893 w 1935893"/>
                <a:gd name="connsiteY3" fmla="*/ 111427 h 668550"/>
                <a:gd name="connsiteX4" fmla="*/ 1935893 w 1935893"/>
                <a:gd name="connsiteY4" fmla="*/ 557123 h 668550"/>
                <a:gd name="connsiteX5" fmla="*/ 1824466 w 1935893"/>
                <a:gd name="connsiteY5" fmla="*/ 668550 h 668550"/>
                <a:gd name="connsiteX6" fmla="*/ 111427 w 1935893"/>
                <a:gd name="connsiteY6" fmla="*/ 668550 h 668550"/>
                <a:gd name="connsiteX7" fmla="*/ 0 w 1935893"/>
                <a:gd name="connsiteY7" fmla="*/ 557123 h 668550"/>
                <a:gd name="connsiteX8" fmla="*/ 0 w 1935893"/>
                <a:gd name="connsiteY8" fmla="*/ 111427 h 668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35893" h="668550">
                  <a:moveTo>
                    <a:pt x="0" y="111427"/>
                  </a:moveTo>
                  <a:cubicBezTo>
                    <a:pt x="0" y="49888"/>
                    <a:pt x="49888" y="0"/>
                    <a:pt x="111427" y="0"/>
                  </a:cubicBezTo>
                  <a:lnTo>
                    <a:pt x="1824466" y="0"/>
                  </a:lnTo>
                  <a:cubicBezTo>
                    <a:pt x="1886005" y="0"/>
                    <a:pt x="1935893" y="49888"/>
                    <a:pt x="1935893" y="111427"/>
                  </a:cubicBezTo>
                  <a:lnTo>
                    <a:pt x="1935893" y="557123"/>
                  </a:lnTo>
                  <a:cubicBezTo>
                    <a:pt x="1935893" y="618662"/>
                    <a:pt x="1886005" y="668550"/>
                    <a:pt x="1824466" y="668550"/>
                  </a:cubicBezTo>
                  <a:lnTo>
                    <a:pt x="111427" y="668550"/>
                  </a:lnTo>
                  <a:cubicBezTo>
                    <a:pt x="49888" y="668550"/>
                    <a:pt x="0" y="618662"/>
                    <a:pt x="0" y="557123"/>
                  </a:cubicBezTo>
                  <a:lnTo>
                    <a:pt x="0" y="111427"/>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85975" tIns="85975" rIns="85976" bIns="85976"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Data Accuracy &amp; Audit Capability</a:t>
              </a:r>
              <a:endParaRPr lang="en-IN" sz="1400" kern="1200" dirty="0">
                <a:latin typeface="Arial" panose="020B0604020202020204" pitchFamily="34" charset="0"/>
                <a:cs typeface="Arial" panose="020B0604020202020204" pitchFamily="34" charset="0"/>
              </a:endParaRPr>
            </a:p>
          </p:txBody>
        </p:sp>
        <p:sp>
          <p:nvSpPr>
            <p:cNvPr id="26" name="Freeform: Shape 25">
              <a:extLst>
                <a:ext uri="{FF2B5EF4-FFF2-40B4-BE49-F238E27FC236}">
                  <a16:creationId xmlns:a16="http://schemas.microsoft.com/office/drawing/2014/main" id="{7CCB9043-6CB0-AD79-F980-A16E53A18954}"/>
                </a:ext>
              </a:extLst>
            </p:cNvPr>
            <p:cNvSpPr/>
            <p:nvPr/>
          </p:nvSpPr>
          <p:spPr>
            <a:xfrm rot="240000">
              <a:off x="4475273" y="2800042"/>
              <a:ext cx="1935893" cy="668550"/>
            </a:xfrm>
            <a:custGeom>
              <a:avLst/>
              <a:gdLst>
                <a:gd name="connsiteX0" fmla="*/ 0 w 1935893"/>
                <a:gd name="connsiteY0" fmla="*/ 111427 h 668550"/>
                <a:gd name="connsiteX1" fmla="*/ 111427 w 1935893"/>
                <a:gd name="connsiteY1" fmla="*/ 0 h 668550"/>
                <a:gd name="connsiteX2" fmla="*/ 1824466 w 1935893"/>
                <a:gd name="connsiteY2" fmla="*/ 0 h 668550"/>
                <a:gd name="connsiteX3" fmla="*/ 1935893 w 1935893"/>
                <a:gd name="connsiteY3" fmla="*/ 111427 h 668550"/>
                <a:gd name="connsiteX4" fmla="*/ 1935893 w 1935893"/>
                <a:gd name="connsiteY4" fmla="*/ 557123 h 668550"/>
                <a:gd name="connsiteX5" fmla="*/ 1824466 w 1935893"/>
                <a:gd name="connsiteY5" fmla="*/ 668550 h 668550"/>
                <a:gd name="connsiteX6" fmla="*/ 111427 w 1935893"/>
                <a:gd name="connsiteY6" fmla="*/ 668550 h 668550"/>
                <a:gd name="connsiteX7" fmla="*/ 0 w 1935893"/>
                <a:gd name="connsiteY7" fmla="*/ 557123 h 668550"/>
                <a:gd name="connsiteX8" fmla="*/ 0 w 1935893"/>
                <a:gd name="connsiteY8" fmla="*/ 111427 h 668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35893" h="668550">
                  <a:moveTo>
                    <a:pt x="0" y="111427"/>
                  </a:moveTo>
                  <a:cubicBezTo>
                    <a:pt x="0" y="49888"/>
                    <a:pt x="49888" y="0"/>
                    <a:pt x="111427" y="0"/>
                  </a:cubicBezTo>
                  <a:lnTo>
                    <a:pt x="1824466" y="0"/>
                  </a:lnTo>
                  <a:cubicBezTo>
                    <a:pt x="1886005" y="0"/>
                    <a:pt x="1935893" y="49888"/>
                    <a:pt x="1935893" y="111427"/>
                  </a:cubicBezTo>
                  <a:lnTo>
                    <a:pt x="1935893" y="557123"/>
                  </a:lnTo>
                  <a:cubicBezTo>
                    <a:pt x="1935893" y="618662"/>
                    <a:pt x="1886005" y="668550"/>
                    <a:pt x="1824466" y="668550"/>
                  </a:cubicBezTo>
                  <a:lnTo>
                    <a:pt x="111427" y="668550"/>
                  </a:lnTo>
                  <a:cubicBezTo>
                    <a:pt x="49888" y="668550"/>
                    <a:pt x="0" y="618662"/>
                    <a:pt x="0" y="557123"/>
                  </a:cubicBezTo>
                  <a:lnTo>
                    <a:pt x="0" y="111427"/>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85975" tIns="85975" rIns="85976" bIns="85976"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Flexibility </a:t>
              </a:r>
              <a:r>
                <a:rPr lang="en-US" sz="1400" kern="1200">
                  <a:latin typeface="Arial" panose="020B0604020202020204" pitchFamily="34" charset="0"/>
                  <a:cs typeface="Arial" panose="020B0604020202020204" pitchFamily="34" charset="0"/>
                </a:rPr>
                <a:t>&amp; Adaptability</a:t>
              </a:r>
              <a:endParaRPr lang="en-IN" sz="1400" kern="1200" dirty="0">
                <a:latin typeface="Arial" panose="020B0604020202020204" pitchFamily="34" charset="0"/>
                <a:cs typeface="Arial" panose="020B0604020202020204" pitchFamily="34" charset="0"/>
              </a:endParaRPr>
            </a:p>
          </p:txBody>
        </p:sp>
        <p:sp>
          <p:nvSpPr>
            <p:cNvPr id="27" name="Freeform: Shape 26">
              <a:extLst>
                <a:ext uri="{FF2B5EF4-FFF2-40B4-BE49-F238E27FC236}">
                  <a16:creationId xmlns:a16="http://schemas.microsoft.com/office/drawing/2014/main" id="{F3E1B2A6-638F-6B2B-BEDA-0F0F992C5FF3}"/>
                </a:ext>
              </a:extLst>
            </p:cNvPr>
            <p:cNvSpPr/>
            <p:nvPr/>
          </p:nvSpPr>
          <p:spPr>
            <a:xfrm rot="240000">
              <a:off x="1487331" y="4970538"/>
              <a:ext cx="1935893" cy="448505"/>
            </a:xfrm>
            <a:custGeom>
              <a:avLst/>
              <a:gdLst>
                <a:gd name="connsiteX0" fmla="*/ 0 w 1935893"/>
                <a:gd name="connsiteY0" fmla="*/ 111427 h 668550"/>
                <a:gd name="connsiteX1" fmla="*/ 111427 w 1935893"/>
                <a:gd name="connsiteY1" fmla="*/ 0 h 668550"/>
                <a:gd name="connsiteX2" fmla="*/ 1824466 w 1935893"/>
                <a:gd name="connsiteY2" fmla="*/ 0 h 668550"/>
                <a:gd name="connsiteX3" fmla="*/ 1935893 w 1935893"/>
                <a:gd name="connsiteY3" fmla="*/ 111427 h 668550"/>
                <a:gd name="connsiteX4" fmla="*/ 1935893 w 1935893"/>
                <a:gd name="connsiteY4" fmla="*/ 557123 h 668550"/>
                <a:gd name="connsiteX5" fmla="*/ 1824466 w 1935893"/>
                <a:gd name="connsiteY5" fmla="*/ 668550 h 668550"/>
                <a:gd name="connsiteX6" fmla="*/ 111427 w 1935893"/>
                <a:gd name="connsiteY6" fmla="*/ 668550 h 668550"/>
                <a:gd name="connsiteX7" fmla="*/ 0 w 1935893"/>
                <a:gd name="connsiteY7" fmla="*/ 557123 h 668550"/>
                <a:gd name="connsiteX8" fmla="*/ 0 w 1935893"/>
                <a:gd name="connsiteY8" fmla="*/ 111427 h 668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35893" h="668550">
                  <a:moveTo>
                    <a:pt x="0" y="111427"/>
                  </a:moveTo>
                  <a:cubicBezTo>
                    <a:pt x="0" y="49888"/>
                    <a:pt x="49888" y="0"/>
                    <a:pt x="111427" y="0"/>
                  </a:cubicBezTo>
                  <a:lnTo>
                    <a:pt x="1824466" y="0"/>
                  </a:lnTo>
                  <a:cubicBezTo>
                    <a:pt x="1886005" y="0"/>
                    <a:pt x="1935893" y="49888"/>
                    <a:pt x="1935893" y="111427"/>
                  </a:cubicBezTo>
                  <a:lnTo>
                    <a:pt x="1935893" y="557123"/>
                  </a:lnTo>
                  <a:cubicBezTo>
                    <a:pt x="1935893" y="618662"/>
                    <a:pt x="1886005" y="668550"/>
                    <a:pt x="1824466" y="668550"/>
                  </a:cubicBezTo>
                  <a:lnTo>
                    <a:pt x="111427" y="668550"/>
                  </a:lnTo>
                  <a:cubicBezTo>
                    <a:pt x="49888" y="668550"/>
                    <a:pt x="0" y="618662"/>
                    <a:pt x="0" y="557123"/>
                  </a:cubicBezTo>
                  <a:lnTo>
                    <a:pt x="0" y="111427"/>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85975" tIns="85975" rIns="85976" bIns="85976"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Tedious Manual Tasks</a:t>
              </a:r>
              <a:endParaRPr lang="en-IN" sz="1400" kern="1200" dirty="0">
                <a:latin typeface="Arial" panose="020B0604020202020204" pitchFamily="34" charset="0"/>
                <a:cs typeface="Arial" panose="020B0604020202020204" pitchFamily="34" charset="0"/>
              </a:endParaRPr>
            </a:p>
          </p:txBody>
        </p:sp>
        <p:sp>
          <p:nvSpPr>
            <p:cNvPr id="28" name="Freeform: Shape 27">
              <a:extLst>
                <a:ext uri="{FF2B5EF4-FFF2-40B4-BE49-F238E27FC236}">
                  <a16:creationId xmlns:a16="http://schemas.microsoft.com/office/drawing/2014/main" id="{208657FA-A700-611E-5E40-0EE560427D06}"/>
                </a:ext>
              </a:extLst>
            </p:cNvPr>
            <p:cNvSpPr/>
            <p:nvPr/>
          </p:nvSpPr>
          <p:spPr>
            <a:xfrm rot="240000">
              <a:off x="1530751" y="4342119"/>
              <a:ext cx="1935893" cy="579879"/>
            </a:xfrm>
            <a:custGeom>
              <a:avLst/>
              <a:gdLst>
                <a:gd name="connsiteX0" fmla="*/ 0 w 1935893"/>
                <a:gd name="connsiteY0" fmla="*/ 111427 h 668550"/>
                <a:gd name="connsiteX1" fmla="*/ 111427 w 1935893"/>
                <a:gd name="connsiteY1" fmla="*/ 0 h 668550"/>
                <a:gd name="connsiteX2" fmla="*/ 1824466 w 1935893"/>
                <a:gd name="connsiteY2" fmla="*/ 0 h 668550"/>
                <a:gd name="connsiteX3" fmla="*/ 1935893 w 1935893"/>
                <a:gd name="connsiteY3" fmla="*/ 111427 h 668550"/>
                <a:gd name="connsiteX4" fmla="*/ 1935893 w 1935893"/>
                <a:gd name="connsiteY4" fmla="*/ 557123 h 668550"/>
                <a:gd name="connsiteX5" fmla="*/ 1824466 w 1935893"/>
                <a:gd name="connsiteY5" fmla="*/ 668550 h 668550"/>
                <a:gd name="connsiteX6" fmla="*/ 111427 w 1935893"/>
                <a:gd name="connsiteY6" fmla="*/ 668550 h 668550"/>
                <a:gd name="connsiteX7" fmla="*/ 0 w 1935893"/>
                <a:gd name="connsiteY7" fmla="*/ 557123 h 668550"/>
                <a:gd name="connsiteX8" fmla="*/ 0 w 1935893"/>
                <a:gd name="connsiteY8" fmla="*/ 111427 h 668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35893" h="668550">
                  <a:moveTo>
                    <a:pt x="0" y="111427"/>
                  </a:moveTo>
                  <a:cubicBezTo>
                    <a:pt x="0" y="49888"/>
                    <a:pt x="49888" y="0"/>
                    <a:pt x="111427" y="0"/>
                  </a:cubicBezTo>
                  <a:lnTo>
                    <a:pt x="1824466" y="0"/>
                  </a:lnTo>
                  <a:cubicBezTo>
                    <a:pt x="1886005" y="0"/>
                    <a:pt x="1935893" y="49888"/>
                    <a:pt x="1935893" y="111427"/>
                  </a:cubicBezTo>
                  <a:lnTo>
                    <a:pt x="1935893" y="557123"/>
                  </a:lnTo>
                  <a:cubicBezTo>
                    <a:pt x="1935893" y="618662"/>
                    <a:pt x="1886005" y="668550"/>
                    <a:pt x="1824466" y="668550"/>
                  </a:cubicBezTo>
                  <a:lnTo>
                    <a:pt x="111427" y="668550"/>
                  </a:lnTo>
                  <a:cubicBezTo>
                    <a:pt x="49888" y="668550"/>
                    <a:pt x="0" y="618662"/>
                    <a:pt x="0" y="557123"/>
                  </a:cubicBezTo>
                  <a:lnTo>
                    <a:pt x="0" y="111427"/>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85975" tIns="85975" rIns="85976" bIns="85976"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Human Errors &amp; Time Consuming</a:t>
              </a:r>
              <a:endParaRPr lang="en-IN" sz="1400" kern="1200" dirty="0">
                <a:latin typeface="Arial" panose="020B0604020202020204" pitchFamily="34" charset="0"/>
                <a:cs typeface="Arial" panose="020B0604020202020204" pitchFamily="34" charset="0"/>
              </a:endParaRPr>
            </a:p>
          </p:txBody>
        </p:sp>
        <p:sp>
          <p:nvSpPr>
            <p:cNvPr id="29" name="Freeform: Shape 28">
              <a:extLst>
                <a:ext uri="{FF2B5EF4-FFF2-40B4-BE49-F238E27FC236}">
                  <a16:creationId xmlns:a16="http://schemas.microsoft.com/office/drawing/2014/main" id="{46D87888-1E41-1AC1-2C94-79051FF87A29}"/>
                </a:ext>
              </a:extLst>
            </p:cNvPr>
            <p:cNvSpPr/>
            <p:nvPr/>
          </p:nvSpPr>
          <p:spPr>
            <a:xfrm rot="240000">
              <a:off x="1573383" y="3879053"/>
              <a:ext cx="1935893" cy="425887"/>
            </a:xfrm>
            <a:custGeom>
              <a:avLst/>
              <a:gdLst>
                <a:gd name="connsiteX0" fmla="*/ 0 w 1935893"/>
                <a:gd name="connsiteY0" fmla="*/ 111427 h 668550"/>
                <a:gd name="connsiteX1" fmla="*/ 111427 w 1935893"/>
                <a:gd name="connsiteY1" fmla="*/ 0 h 668550"/>
                <a:gd name="connsiteX2" fmla="*/ 1824466 w 1935893"/>
                <a:gd name="connsiteY2" fmla="*/ 0 h 668550"/>
                <a:gd name="connsiteX3" fmla="*/ 1935893 w 1935893"/>
                <a:gd name="connsiteY3" fmla="*/ 111427 h 668550"/>
                <a:gd name="connsiteX4" fmla="*/ 1935893 w 1935893"/>
                <a:gd name="connsiteY4" fmla="*/ 557123 h 668550"/>
                <a:gd name="connsiteX5" fmla="*/ 1824466 w 1935893"/>
                <a:gd name="connsiteY5" fmla="*/ 668550 h 668550"/>
                <a:gd name="connsiteX6" fmla="*/ 111427 w 1935893"/>
                <a:gd name="connsiteY6" fmla="*/ 668550 h 668550"/>
                <a:gd name="connsiteX7" fmla="*/ 0 w 1935893"/>
                <a:gd name="connsiteY7" fmla="*/ 557123 h 668550"/>
                <a:gd name="connsiteX8" fmla="*/ 0 w 1935893"/>
                <a:gd name="connsiteY8" fmla="*/ 111427 h 668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35893" h="668550">
                  <a:moveTo>
                    <a:pt x="0" y="111427"/>
                  </a:moveTo>
                  <a:cubicBezTo>
                    <a:pt x="0" y="49888"/>
                    <a:pt x="49888" y="0"/>
                    <a:pt x="111427" y="0"/>
                  </a:cubicBezTo>
                  <a:lnTo>
                    <a:pt x="1824466" y="0"/>
                  </a:lnTo>
                  <a:cubicBezTo>
                    <a:pt x="1886005" y="0"/>
                    <a:pt x="1935893" y="49888"/>
                    <a:pt x="1935893" y="111427"/>
                  </a:cubicBezTo>
                  <a:lnTo>
                    <a:pt x="1935893" y="557123"/>
                  </a:lnTo>
                  <a:cubicBezTo>
                    <a:pt x="1935893" y="618662"/>
                    <a:pt x="1886005" y="668550"/>
                    <a:pt x="1824466" y="668550"/>
                  </a:cubicBezTo>
                  <a:lnTo>
                    <a:pt x="111427" y="668550"/>
                  </a:lnTo>
                  <a:cubicBezTo>
                    <a:pt x="49888" y="668550"/>
                    <a:pt x="0" y="618662"/>
                    <a:pt x="0" y="557123"/>
                  </a:cubicBezTo>
                  <a:lnTo>
                    <a:pt x="0" y="111427"/>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85975" tIns="85975" rIns="85976" bIns="85976"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Compliance Risk</a:t>
              </a:r>
              <a:endParaRPr lang="en-IN" sz="1400" kern="1200" dirty="0">
                <a:latin typeface="Arial" panose="020B0604020202020204" pitchFamily="34" charset="0"/>
                <a:cs typeface="Arial" panose="020B0604020202020204" pitchFamily="34" charset="0"/>
              </a:endParaRPr>
            </a:p>
          </p:txBody>
        </p:sp>
      </p:grpSp>
      <p:sp>
        <p:nvSpPr>
          <p:cNvPr id="10" name="Callout: Line with Accent Bar 9">
            <a:extLst>
              <a:ext uri="{FF2B5EF4-FFF2-40B4-BE49-F238E27FC236}">
                <a16:creationId xmlns:a16="http://schemas.microsoft.com/office/drawing/2014/main" id="{1D447B3F-5000-A3AA-71DA-E482D1ABEE9D}"/>
              </a:ext>
            </a:extLst>
          </p:cNvPr>
          <p:cNvSpPr/>
          <p:nvPr/>
        </p:nvSpPr>
        <p:spPr>
          <a:xfrm>
            <a:off x="7050024" y="2535377"/>
            <a:ext cx="4600956" cy="756950"/>
          </a:xfrm>
          <a:prstGeom prst="accentCallout1">
            <a:avLst>
              <a:gd name="adj1" fmla="val 28414"/>
              <a:gd name="adj2" fmla="val -6915"/>
              <a:gd name="adj3" fmla="val 83927"/>
              <a:gd name="adj4" fmla="val -13961"/>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200" dirty="0">
                <a:solidFill>
                  <a:schemeClr val="bg1"/>
                </a:solidFill>
                <a:latin typeface="Arial" panose="020B0604020202020204" pitchFamily="34" charset="0"/>
                <a:cs typeface="Arial" panose="020B0604020202020204" pitchFamily="34" charset="0"/>
              </a:rPr>
              <a:t>Assess how easily the automation can be modified or enhanced to accommodate new requirements or policy changes</a:t>
            </a:r>
            <a:endParaRPr lang="en-IN" sz="1200" dirty="0">
              <a:solidFill>
                <a:schemeClr val="bg1"/>
              </a:solidFill>
              <a:latin typeface="Arial" panose="020B0604020202020204" pitchFamily="34" charset="0"/>
              <a:cs typeface="Arial" panose="020B0604020202020204" pitchFamily="34" charset="0"/>
            </a:endParaRPr>
          </a:p>
        </p:txBody>
      </p:sp>
      <p:sp>
        <p:nvSpPr>
          <p:cNvPr id="15" name="Callout: Line with Accent Bar 14">
            <a:extLst>
              <a:ext uri="{FF2B5EF4-FFF2-40B4-BE49-F238E27FC236}">
                <a16:creationId xmlns:a16="http://schemas.microsoft.com/office/drawing/2014/main" id="{1777A260-0443-CB2B-A152-B8E76DD1F6B6}"/>
              </a:ext>
            </a:extLst>
          </p:cNvPr>
          <p:cNvSpPr/>
          <p:nvPr/>
        </p:nvSpPr>
        <p:spPr>
          <a:xfrm>
            <a:off x="7050024" y="3420099"/>
            <a:ext cx="4600956" cy="756950"/>
          </a:xfrm>
          <a:prstGeom prst="accentCallout1">
            <a:avLst>
              <a:gd name="adj1" fmla="val 28414"/>
              <a:gd name="adj2" fmla="val -6915"/>
              <a:gd name="adj3" fmla="val 70999"/>
              <a:gd name="adj4" fmla="val -15310"/>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200" dirty="0">
                <a:solidFill>
                  <a:schemeClr val="bg1"/>
                </a:solidFill>
                <a:latin typeface="Arial" panose="020B0604020202020204" pitchFamily="34" charset="0"/>
                <a:cs typeface="Arial" panose="020B0604020202020204" pitchFamily="34" charset="0"/>
              </a:rPr>
              <a:t>Analyze the quality of data processed and consolidated by the automation compared to manual methods and ability to maintain a reliable and transparent audit trail of all actions performed during the process</a:t>
            </a:r>
            <a:endParaRPr lang="en-IN" sz="1200" dirty="0">
              <a:solidFill>
                <a:schemeClr val="bg1"/>
              </a:solidFill>
              <a:latin typeface="Arial" panose="020B0604020202020204" pitchFamily="34" charset="0"/>
              <a:cs typeface="Arial" panose="020B0604020202020204" pitchFamily="34" charset="0"/>
            </a:endParaRPr>
          </a:p>
        </p:txBody>
      </p:sp>
      <p:sp>
        <p:nvSpPr>
          <p:cNvPr id="16" name="Callout: Line with Accent Bar 15">
            <a:extLst>
              <a:ext uri="{FF2B5EF4-FFF2-40B4-BE49-F238E27FC236}">
                <a16:creationId xmlns:a16="http://schemas.microsoft.com/office/drawing/2014/main" id="{68EB7183-D8A9-457F-A0B4-A3DDA0A55200}"/>
              </a:ext>
            </a:extLst>
          </p:cNvPr>
          <p:cNvSpPr/>
          <p:nvPr/>
        </p:nvSpPr>
        <p:spPr>
          <a:xfrm>
            <a:off x="7050024" y="4304821"/>
            <a:ext cx="4600956" cy="756950"/>
          </a:xfrm>
          <a:prstGeom prst="accentCallout1">
            <a:avLst>
              <a:gd name="adj1" fmla="val 28414"/>
              <a:gd name="adj2" fmla="val -6915"/>
              <a:gd name="adj3" fmla="val 54284"/>
              <a:gd name="adj4" fmla="val -16771"/>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200" dirty="0">
                <a:solidFill>
                  <a:schemeClr val="bg1"/>
                </a:solidFill>
                <a:latin typeface="Arial" panose="020B0604020202020204" pitchFamily="34" charset="0"/>
                <a:cs typeface="Arial" panose="020B0604020202020204" pitchFamily="34" charset="0"/>
              </a:rPr>
              <a:t>Track the decrease in errors related to data consolidation, compliance checks, and manual validations.</a:t>
            </a:r>
          </a:p>
          <a:p>
            <a:pPr algn="ctr"/>
            <a:r>
              <a:rPr lang="en-US" sz="1200" dirty="0">
                <a:solidFill>
                  <a:schemeClr val="bg1"/>
                </a:solidFill>
                <a:latin typeface="Arial" panose="020B0604020202020204" pitchFamily="34" charset="0"/>
                <a:cs typeface="Arial" panose="020B0604020202020204" pitchFamily="34" charset="0"/>
              </a:rPr>
              <a:t>Calculate the reduction in operational costs due to decreased manual labor and improved resource utilization</a:t>
            </a:r>
            <a:endParaRPr lang="en-IN" sz="1200" dirty="0">
              <a:solidFill>
                <a:schemeClr val="bg1"/>
              </a:solidFill>
              <a:latin typeface="Arial" panose="020B0604020202020204" pitchFamily="34" charset="0"/>
              <a:cs typeface="Arial" panose="020B0604020202020204" pitchFamily="34" charset="0"/>
            </a:endParaRPr>
          </a:p>
        </p:txBody>
      </p:sp>
      <p:sp>
        <p:nvSpPr>
          <p:cNvPr id="17" name="Callout: Line with Accent Bar 16">
            <a:extLst>
              <a:ext uri="{FF2B5EF4-FFF2-40B4-BE49-F238E27FC236}">
                <a16:creationId xmlns:a16="http://schemas.microsoft.com/office/drawing/2014/main" id="{428EACC0-CA7D-A659-691C-8F7120D149FC}"/>
              </a:ext>
            </a:extLst>
          </p:cNvPr>
          <p:cNvSpPr/>
          <p:nvPr/>
        </p:nvSpPr>
        <p:spPr>
          <a:xfrm>
            <a:off x="7050024" y="5191313"/>
            <a:ext cx="4600956" cy="756950"/>
          </a:xfrm>
          <a:prstGeom prst="accentCallout1">
            <a:avLst>
              <a:gd name="adj1" fmla="val 28414"/>
              <a:gd name="adj2" fmla="val -6915"/>
              <a:gd name="adj3" fmla="val 41970"/>
              <a:gd name="adj4" fmla="val -17621"/>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200" dirty="0">
                <a:solidFill>
                  <a:schemeClr val="bg1"/>
                </a:solidFill>
                <a:latin typeface="Arial" panose="020B0604020202020204" pitchFamily="34" charset="0"/>
                <a:cs typeface="Arial" panose="020B0604020202020204" pitchFamily="34" charset="0"/>
              </a:rPr>
              <a:t>Measure the reduction in time taken for completing the entire demand approval cycle compared to the manual process.</a:t>
            </a:r>
          </a:p>
          <a:p>
            <a:pPr algn="ctr"/>
            <a:r>
              <a:rPr lang="en-US" sz="1200" dirty="0">
                <a:solidFill>
                  <a:schemeClr val="bg1"/>
                </a:solidFill>
                <a:latin typeface="Arial" panose="020B0604020202020204" pitchFamily="34" charset="0"/>
                <a:cs typeface="Arial" panose="020B0604020202020204" pitchFamily="34" charset="0"/>
              </a:rPr>
              <a:t>Assess the accuracy of rule-based compliance checks to ensure policy adherence, such as verifying revenue and grade metrics.</a:t>
            </a:r>
            <a:endParaRPr lang="en-IN" sz="1200" dirty="0">
              <a:solidFill>
                <a:schemeClr val="bg1"/>
              </a:solidFill>
              <a:latin typeface="Arial" panose="020B0604020202020204" pitchFamily="34" charset="0"/>
              <a:cs typeface="Arial" panose="020B0604020202020204" pitchFamily="34" charset="0"/>
            </a:endParaRPr>
          </a:p>
        </p:txBody>
      </p:sp>
      <p:sp>
        <p:nvSpPr>
          <p:cNvPr id="30" name="Freeform: Shape 29">
            <a:extLst>
              <a:ext uri="{FF2B5EF4-FFF2-40B4-BE49-F238E27FC236}">
                <a16:creationId xmlns:a16="http://schemas.microsoft.com/office/drawing/2014/main" id="{5C6453F3-8FC2-7EF9-B36D-47111B82DCD4}"/>
              </a:ext>
            </a:extLst>
          </p:cNvPr>
          <p:cNvSpPr/>
          <p:nvPr/>
        </p:nvSpPr>
        <p:spPr>
          <a:xfrm rot="240000">
            <a:off x="1615562" y="3420942"/>
            <a:ext cx="1935893" cy="410941"/>
          </a:xfrm>
          <a:custGeom>
            <a:avLst/>
            <a:gdLst>
              <a:gd name="connsiteX0" fmla="*/ 0 w 1935893"/>
              <a:gd name="connsiteY0" fmla="*/ 111427 h 668550"/>
              <a:gd name="connsiteX1" fmla="*/ 111427 w 1935893"/>
              <a:gd name="connsiteY1" fmla="*/ 0 h 668550"/>
              <a:gd name="connsiteX2" fmla="*/ 1824466 w 1935893"/>
              <a:gd name="connsiteY2" fmla="*/ 0 h 668550"/>
              <a:gd name="connsiteX3" fmla="*/ 1935893 w 1935893"/>
              <a:gd name="connsiteY3" fmla="*/ 111427 h 668550"/>
              <a:gd name="connsiteX4" fmla="*/ 1935893 w 1935893"/>
              <a:gd name="connsiteY4" fmla="*/ 557123 h 668550"/>
              <a:gd name="connsiteX5" fmla="*/ 1824466 w 1935893"/>
              <a:gd name="connsiteY5" fmla="*/ 668550 h 668550"/>
              <a:gd name="connsiteX6" fmla="*/ 111427 w 1935893"/>
              <a:gd name="connsiteY6" fmla="*/ 668550 h 668550"/>
              <a:gd name="connsiteX7" fmla="*/ 0 w 1935893"/>
              <a:gd name="connsiteY7" fmla="*/ 557123 h 668550"/>
              <a:gd name="connsiteX8" fmla="*/ 0 w 1935893"/>
              <a:gd name="connsiteY8" fmla="*/ 111427 h 668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35893" h="668550">
                <a:moveTo>
                  <a:pt x="0" y="111427"/>
                </a:moveTo>
                <a:cubicBezTo>
                  <a:pt x="0" y="49888"/>
                  <a:pt x="49888" y="0"/>
                  <a:pt x="111427" y="0"/>
                </a:cubicBezTo>
                <a:lnTo>
                  <a:pt x="1824466" y="0"/>
                </a:lnTo>
                <a:cubicBezTo>
                  <a:pt x="1886005" y="0"/>
                  <a:pt x="1935893" y="49888"/>
                  <a:pt x="1935893" y="111427"/>
                </a:cubicBezTo>
                <a:lnTo>
                  <a:pt x="1935893" y="557123"/>
                </a:lnTo>
                <a:cubicBezTo>
                  <a:pt x="1935893" y="618662"/>
                  <a:pt x="1886005" y="668550"/>
                  <a:pt x="1824466" y="668550"/>
                </a:cubicBezTo>
                <a:lnTo>
                  <a:pt x="111427" y="668550"/>
                </a:lnTo>
                <a:cubicBezTo>
                  <a:pt x="49888" y="668550"/>
                  <a:pt x="0" y="618662"/>
                  <a:pt x="0" y="557123"/>
                </a:cubicBezTo>
                <a:lnTo>
                  <a:pt x="0" y="111427"/>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85975" tIns="85975" rIns="85976" bIns="85976"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Inefficiency</a:t>
            </a:r>
            <a:endParaRPr lang="en-IN" sz="1400" kern="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4895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12"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0-#ppt_w/2"/>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12"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anim calcmode="lin" valueType="num">
                                      <p:cBhvr additive="base">
                                        <p:cTn id="15" dur="500" fill="hold"/>
                                        <p:tgtEl>
                                          <p:spTgt spid="30"/>
                                        </p:tgtEl>
                                        <p:attrNameLst>
                                          <p:attrName>ppt_x</p:attrName>
                                        </p:attrNameLst>
                                      </p:cBhvr>
                                      <p:tavLst>
                                        <p:tav tm="0">
                                          <p:val>
                                            <p:strVal val="0-#ppt_w/2"/>
                                          </p:val>
                                        </p:tav>
                                        <p:tav tm="100000">
                                          <p:val>
                                            <p:strVal val="#ppt_x"/>
                                          </p:val>
                                        </p:tav>
                                      </p:tavLst>
                                    </p:anim>
                                    <p:anim calcmode="lin" valueType="num">
                                      <p:cBhvr additive="base">
                                        <p:cTn id="16" dur="500" fill="hold"/>
                                        <p:tgtEl>
                                          <p:spTgt spid="30"/>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500"/>
                                        <p:tgtEl>
                                          <p:spTgt spid="15"/>
                                        </p:tgtEl>
                                      </p:cBhvr>
                                    </p:animEffect>
                                  </p:childTnLst>
                                </p:cTn>
                              </p:par>
                            </p:childTnLst>
                          </p:cTn>
                        </p:par>
                        <p:par>
                          <p:cTn id="25" fill="hold">
                            <p:stCondLst>
                              <p:cond delay="1500"/>
                            </p:stCondLst>
                            <p:childTnLst>
                              <p:par>
                                <p:cTn id="26" presetID="10" presetClass="entr" presetSubtype="0" fill="hold" grpId="0" nodeType="after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500"/>
                                        <p:tgtEl>
                                          <p:spTgt spid="16"/>
                                        </p:tgtEl>
                                      </p:cBhvr>
                                    </p:animEffect>
                                  </p:childTnLst>
                                </p:cTn>
                              </p:par>
                            </p:childTnLst>
                          </p:cTn>
                        </p:par>
                        <p:par>
                          <p:cTn id="29" fill="hold">
                            <p:stCondLst>
                              <p:cond delay="2000"/>
                            </p:stCondLst>
                            <p:childTnLst>
                              <p:par>
                                <p:cTn id="30" presetID="10" presetClass="entr" presetSubtype="0"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P spid="15" grpId="0" animBg="1"/>
      <p:bldP spid="16" grpId="0" animBg="1"/>
      <p:bldP spid="17" grpId="0" animBg="1"/>
      <p:bldP spid="3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C4C4C4-8D11-39B9-BB81-09672B9D5C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98BDCF-13BB-979C-B3EF-8C76BFC7577D}"/>
              </a:ext>
            </a:extLst>
          </p:cNvPr>
          <p:cNvSpPr>
            <a:spLocks noGrp="1"/>
          </p:cNvSpPr>
          <p:nvPr>
            <p:ph type="title"/>
          </p:nvPr>
        </p:nvSpPr>
        <p:spPr>
          <a:xfrm>
            <a:off x="541020" y="486633"/>
            <a:ext cx="11109960" cy="756951"/>
          </a:xfrm>
          <a:solidFill>
            <a:schemeClr val="tx1"/>
          </a:solidFill>
        </p:spPr>
        <p:txBody>
          <a:bodyPr anchor="ctr">
            <a:normAutofit/>
          </a:bodyPr>
          <a:lstStyle/>
          <a:p>
            <a:r>
              <a:rPr lang="en-US"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Methods/Approach (1/2)</a:t>
            </a:r>
            <a:endParaRPr lang="en-IN"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49531A28-8ACB-FC64-4AA9-1FDDCFA388B9}"/>
              </a:ext>
            </a:extLst>
          </p:cNvPr>
          <p:cNvSpPr>
            <a:spLocks noGrp="1"/>
          </p:cNvSpPr>
          <p:nvPr>
            <p:ph type="sldNum" sz="quarter" idx="12"/>
          </p:nvPr>
        </p:nvSpPr>
        <p:spPr/>
        <p:txBody>
          <a:bodyPr/>
          <a:lstStyle/>
          <a:p>
            <a:fld id="{EDE9A9CF-9A6C-47EE-A396-11670FEBDDDA}" type="slidenum">
              <a:rPr lang="en-IN" smtClean="0"/>
              <a:t>8</a:t>
            </a:fld>
            <a:endParaRPr lang="en-IN"/>
          </a:p>
        </p:txBody>
      </p:sp>
      <p:sp>
        <p:nvSpPr>
          <p:cNvPr id="36" name="TextBox 35">
            <a:extLst>
              <a:ext uri="{FF2B5EF4-FFF2-40B4-BE49-F238E27FC236}">
                <a16:creationId xmlns:a16="http://schemas.microsoft.com/office/drawing/2014/main" id="{C8479582-C833-2BDE-92DB-5206107748B0}"/>
              </a:ext>
            </a:extLst>
          </p:cNvPr>
          <p:cNvSpPr txBox="1"/>
          <p:nvPr/>
        </p:nvSpPr>
        <p:spPr>
          <a:xfrm>
            <a:off x="2127504" y="3185175"/>
            <a:ext cx="9226296" cy="1361911"/>
          </a:xfrm>
          <a:prstGeom prst="rect">
            <a:avLst/>
          </a:prstGeom>
          <a:noFill/>
        </p:spPr>
        <p:txBody>
          <a:bodyPr wrap="square">
            <a:spAutoFit/>
          </a:bodyPr>
          <a:lstStyle/>
          <a:p>
            <a:pPr marL="0" lvl="0" indent="0" algn="l" defTabSz="800100">
              <a:lnSpc>
                <a:spcPct val="90000"/>
              </a:lnSpc>
              <a:spcBef>
                <a:spcPct val="0"/>
              </a:spcBef>
              <a:spcAft>
                <a:spcPct val="35000"/>
              </a:spcAft>
              <a:buNone/>
            </a:pPr>
            <a:r>
              <a:rPr lang="en-US" sz="1800" b="1" u="sng" kern="1200" dirty="0">
                <a:solidFill>
                  <a:schemeClr val="bg1"/>
                </a:solidFill>
                <a:latin typeface="Arial" panose="020B0604020202020204" pitchFamily="34" charset="0"/>
                <a:cs typeface="Arial" panose="020B0604020202020204" pitchFamily="34" charset="0"/>
              </a:rPr>
              <a:t>System Design</a:t>
            </a:r>
            <a:endParaRPr lang="en-IN" sz="1800" b="1" u="sng" kern="1200" dirty="0">
              <a:solidFill>
                <a:schemeClr val="bg1"/>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kern="1200" dirty="0">
                <a:solidFill>
                  <a:schemeClr val="bg1"/>
                </a:solidFill>
                <a:latin typeface="Arial" panose="020B0604020202020204" pitchFamily="34" charset="0"/>
                <a:cs typeface="Arial" panose="020B0604020202020204" pitchFamily="34" charset="0"/>
              </a:rPr>
              <a:t>Create a high-level design that outlines the architecture of the automation system. This may include modules for TruTime, leave applications, and timesheet management.</a:t>
            </a:r>
            <a:endParaRPr lang="en-IN" sz="1600" kern="1200" dirty="0">
              <a:solidFill>
                <a:schemeClr val="bg1"/>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kern="1200" dirty="0">
                <a:solidFill>
                  <a:schemeClr val="bg1"/>
                </a:solidFill>
                <a:latin typeface="Arial" panose="020B0604020202020204" pitchFamily="34" charset="0"/>
                <a:cs typeface="Arial" panose="020B0604020202020204" pitchFamily="34" charset="0"/>
              </a:rPr>
              <a:t>Develop workflow diagrams that illustrate how the automated system will handle each process, from login/logout tracking to leave approvals and timesheet submissions.</a:t>
            </a:r>
            <a:endParaRPr lang="en-IN" sz="1600" kern="1200" dirty="0">
              <a:solidFill>
                <a:schemeClr val="bg1"/>
              </a:solidFill>
              <a:latin typeface="Arial" panose="020B0604020202020204" pitchFamily="34" charset="0"/>
              <a:cs typeface="Arial" panose="020B0604020202020204" pitchFamily="34" charset="0"/>
            </a:endParaRPr>
          </a:p>
        </p:txBody>
      </p:sp>
      <p:sp>
        <p:nvSpPr>
          <p:cNvPr id="38" name="TextBox 37">
            <a:extLst>
              <a:ext uri="{FF2B5EF4-FFF2-40B4-BE49-F238E27FC236}">
                <a16:creationId xmlns:a16="http://schemas.microsoft.com/office/drawing/2014/main" id="{5C3941C5-936F-08F9-FF5C-3FD69D5BC760}"/>
              </a:ext>
            </a:extLst>
          </p:cNvPr>
          <p:cNvSpPr txBox="1"/>
          <p:nvPr/>
        </p:nvSpPr>
        <p:spPr>
          <a:xfrm>
            <a:off x="2127504" y="4831081"/>
            <a:ext cx="9226296" cy="1474763"/>
          </a:xfrm>
          <a:prstGeom prst="rect">
            <a:avLst/>
          </a:prstGeom>
          <a:noFill/>
        </p:spPr>
        <p:txBody>
          <a:bodyPr wrap="square">
            <a:spAutoFit/>
          </a:bodyPr>
          <a:lstStyle/>
          <a:p>
            <a:pPr marL="0" lvl="0" indent="0" algn="l" defTabSz="800100">
              <a:lnSpc>
                <a:spcPct val="90000"/>
              </a:lnSpc>
              <a:spcBef>
                <a:spcPct val="0"/>
              </a:spcBef>
              <a:spcAft>
                <a:spcPct val="35000"/>
              </a:spcAft>
              <a:buNone/>
            </a:pPr>
            <a:r>
              <a:rPr lang="en-US" sz="1800" b="1" u="sng" kern="1200" dirty="0">
                <a:solidFill>
                  <a:schemeClr val="bg1"/>
                </a:solidFill>
                <a:latin typeface="Arial" panose="020B0604020202020204" pitchFamily="34" charset="0"/>
                <a:cs typeface="Arial" panose="020B0604020202020204" pitchFamily="34" charset="0"/>
              </a:rPr>
              <a:t>Implementation</a:t>
            </a:r>
            <a:endParaRPr lang="en-IN" sz="1800" b="1" u="sng" kern="1200" dirty="0">
              <a:solidFill>
                <a:schemeClr val="bg1"/>
              </a:solidFill>
              <a:latin typeface="Arial" panose="020B0604020202020204" pitchFamily="34" charset="0"/>
              <a:cs typeface="Arial" panose="020B0604020202020204" pitchFamily="34" charset="0"/>
            </a:endParaRPr>
          </a:p>
          <a:p>
            <a:pPr marL="114300" lvl="1" indent="-114300" algn="l" defTabSz="604520">
              <a:lnSpc>
                <a:spcPct val="90000"/>
              </a:lnSpc>
              <a:spcBef>
                <a:spcPct val="0"/>
              </a:spcBef>
              <a:spcAft>
                <a:spcPct val="15000"/>
              </a:spcAft>
              <a:buClrTx/>
              <a:buSzTx/>
              <a:buFontTx/>
              <a:buChar char="•"/>
            </a:pPr>
            <a:r>
              <a:rPr kumimoji="0" lang="en-US" altLang="en-US" sz="136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TruTime Automation</a:t>
            </a:r>
            <a:r>
              <a:rPr kumimoji="0" lang="en-US" altLang="en-US" sz="1360" b="0"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 A system to automatically tracks login/logout times for remote and hybrid workers.</a:t>
            </a:r>
            <a:endParaRPr lang="en-IN" sz="1360" kern="1200" dirty="0">
              <a:solidFill>
                <a:schemeClr val="bg1"/>
              </a:solidFill>
              <a:latin typeface="Arial" panose="020B0604020202020204" pitchFamily="34" charset="0"/>
              <a:cs typeface="Arial" panose="020B0604020202020204" pitchFamily="34" charset="0"/>
            </a:endParaRPr>
          </a:p>
          <a:p>
            <a:pPr marL="114300" lvl="1" indent="-114300" algn="l" defTabSz="604520">
              <a:lnSpc>
                <a:spcPct val="90000"/>
              </a:lnSpc>
              <a:spcBef>
                <a:spcPct val="0"/>
              </a:spcBef>
              <a:spcAft>
                <a:spcPct val="15000"/>
              </a:spcAft>
              <a:buChar char="•"/>
            </a:pPr>
            <a:r>
              <a:rPr kumimoji="0" lang="en-US" altLang="en-US" sz="136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Leave Management System</a:t>
            </a:r>
            <a:r>
              <a:rPr kumimoji="0" lang="en-US" altLang="en-US" sz="1360" b="0"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 A tool to handle leave applications, approvals, and tracking.</a:t>
            </a:r>
          </a:p>
          <a:p>
            <a:pPr marL="114300" lvl="1" indent="-114300" algn="l" defTabSz="604520">
              <a:lnSpc>
                <a:spcPct val="90000"/>
              </a:lnSpc>
              <a:spcBef>
                <a:spcPct val="0"/>
              </a:spcBef>
              <a:spcAft>
                <a:spcPct val="15000"/>
              </a:spcAft>
              <a:buChar char="•"/>
            </a:pPr>
            <a:r>
              <a:rPr kumimoji="0" lang="en-US" altLang="en-US" sz="136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Timesheet Automation</a:t>
            </a:r>
            <a:r>
              <a:rPr kumimoji="0" lang="en-US" altLang="en-US" sz="1360" b="0"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 A solution to automate weekly timesheet submissions, consolidations, and reporting</a:t>
            </a:r>
          </a:p>
          <a:p>
            <a:pPr marL="114300" lvl="1" indent="-114300" algn="l" defTabSz="604520">
              <a:lnSpc>
                <a:spcPct val="90000"/>
              </a:lnSpc>
              <a:spcBef>
                <a:spcPct val="0"/>
              </a:spcBef>
              <a:spcAft>
                <a:spcPct val="15000"/>
              </a:spcAft>
              <a:buChar char="•"/>
            </a:pPr>
            <a:r>
              <a:rPr lang="en-US" sz="1360" b="1" kern="1200" dirty="0">
                <a:solidFill>
                  <a:schemeClr val="bg1"/>
                </a:solidFill>
                <a:latin typeface="Arial" panose="020B0604020202020204" pitchFamily="34" charset="0"/>
                <a:cs typeface="Arial" panose="020B0604020202020204" pitchFamily="34" charset="0"/>
              </a:rPr>
              <a:t>Integrate with Existing Systems</a:t>
            </a:r>
            <a:r>
              <a:rPr lang="en-US" sz="1360" kern="1200" dirty="0">
                <a:solidFill>
                  <a:schemeClr val="bg1"/>
                </a:solidFill>
                <a:latin typeface="Arial" panose="020B0604020202020204" pitchFamily="34" charset="0"/>
                <a:cs typeface="Arial" panose="020B0604020202020204" pitchFamily="34" charset="0"/>
              </a:rPr>
              <a:t>: Ensure that the new automation tools integrate seamlessly with existing systems, such as email, project management tools, and HR systems.</a:t>
            </a:r>
            <a:endParaRPr kumimoji="0" lang="en-US" altLang="en-US" sz="1360" b="0" i="0" u="none" strike="noStrike" kern="1200" cap="none" normalizeH="0" baseline="0" dirty="0">
              <a:ln>
                <a:noFill/>
              </a:ln>
              <a:solidFill>
                <a:schemeClr val="bg1"/>
              </a:solidFill>
              <a:effectLst/>
              <a:latin typeface="Arial" panose="020B0604020202020204" pitchFamily="34" charset="0"/>
              <a:cs typeface="Arial" panose="020B0604020202020204" pitchFamily="34" charset="0"/>
            </a:endParaRPr>
          </a:p>
        </p:txBody>
      </p:sp>
      <p:sp>
        <p:nvSpPr>
          <p:cNvPr id="3" name="Date Placeholder 4">
            <a:extLst>
              <a:ext uri="{FF2B5EF4-FFF2-40B4-BE49-F238E27FC236}">
                <a16:creationId xmlns:a16="http://schemas.microsoft.com/office/drawing/2014/main" id="{FEC895A4-D893-0953-F112-2B17C32B29DB}"/>
              </a:ext>
            </a:extLst>
          </p:cNvPr>
          <p:cNvSpPr>
            <a:spLocks noGrp="1"/>
          </p:cNvSpPr>
          <p:nvPr>
            <p:ph type="dt" sz="half" idx="10"/>
          </p:nvPr>
        </p:nvSpPr>
        <p:spPr>
          <a:xfrm>
            <a:off x="838200" y="6356350"/>
            <a:ext cx="2743200" cy="365125"/>
          </a:xfrm>
        </p:spPr>
        <p:txBody>
          <a:bodyPr/>
          <a:lstStyle/>
          <a:p>
            <a:r>
              <a:rPr lang="en-IN" dirty="0"/>
              <a:t>15/3/2025</a:t>
            </a:r>
          </a:p>
        </p:txBody>
      </p:sp>
      <p:graphicFrame>
        <p:nvGraphicFramePr>
          <p:cNvPr id="6" name="Diagram 5">
            <a:extLst>
              <a:ext uri="{FF2B5EF4-FFF2-40B4-BE49-F238E27FC236}">
                <a16:creationId xmlns:a16="http://schemas.microsoft.com/office/drawing/2014/main" id="{BE5C68D8-F68A-B4EF-DBA8-18546013B7E0}"/>
              </a:ext>
            </a:extLst>
          </p:cNvPr>
          <p:cNvGraphicFramePr/>
          <p:nvPr>
            <p:extLst>
              <p:ext uri="{D42A27DB-BD31-4B8C-83A1-F6EECF244321}">
                <p14:modId xmlns:p14="http://schemas.microsoft.com/office/powerpoint/2010/main" val="807840746"/>
              </p:ext>
            </p:extLst>
          </p:nvPr>
        </p:nvGraphicFramePr>
        <p:xfrm>
          <a:off x="541020" y="1377845"/>
          <a:ext cx="11109960" cy="48442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10083056"/>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68C107-24C4-35EA-A47F-09F7B42BC2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E20615-1623-661C-A907-D19B9A4A26BD}"/>
              </a:ext>
            </a:extLst>
          </p:cNvPr>
          <p:cNvSpPr>
            <a:spLocks noGrp="1"/>
          </p:cNvSpPr>
          <p:nvPr>
            <p:ph type="title"/>
          </p:nvPr>
        </p:nvSpPr>
        <p:spPr>
          <a:xfrm>
            <a:off x="541020" y="486633"/>
            <a:ext cx="11109960" cy="756951"/>
          </a:xfrm>
          <a:solidFill>
            <a:schemeClr val="tx1"/>
          </a:solidFill>
        </p:spPr>
        <p:txBody>
          <a:bodyPr anchor="ctr">
            <a:normAutofit/>
          </a:bodyPr>
          <a:lstStyle/>
          <a:p>
            <a:r>
              <a:rPr lang="en-US"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Methods/Approach (2/2)</a:t>
            </a:r>
            <a:endParaRPr lang="en-IN"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B8D10722-95B5-AADC-994A-EE7F60940FF6}"/>
              </a:ext>
            </a:extLst>
          </p:cNvPr>
          <p:cNvSpPr>
            <a:spLocks noGrp="1"/>
          </p:cNvSpPr>
          <p:nvPr>
            <p:ph type="sldNum" sz="quarter" idx="12"/>
          </p:nvPr>
        </p:nvSpPr>
        <p:spPr/>
        <p:txBody>
          <a:bodyPr/>
          <a:lstStyle/>
          <a:p>
            <a:fld id="{EDE9A9CF-9A6C-47EE-A396-11670FEBDDDA}" type="slidenum">
              <a:rPr lang="en-IN" smtClean="0"/>
              <a:t>9</a:t>
            </a:fld>
            <a:endParaRPr lang="en-IN"/>
          </a:p>
        </p:txBody>
      </p:sp>
      <p:sp>
        <p:nvSpPr>
          <p:cNvPr id="15" name="TextBox 14">
            <a:extLst>
              <a:ext uri="{FF2B5EF4-FFF2-40B4-BE49-F238E27FC236}">
                <a16:creationId xmlns:a16="http://schemas.microsoft.com/office/drawing/2014/main" id="{944A13CD-A9C8-2085-8E5B-C9F33A41B60A}"/>
              </a:ext>
            </a:extLst>
          </p:cNvPr>
          <p:cNvSpPr txBox="1"/>
          <p:nvPr/>
        </p:nvSpPr>
        <p:spPr>
          <a:xfrm>
            <a:off x="2209800" y="1479433"/>
            <a:ext cx="9144000" cy="1380763"/>
          </a:xfrm>
          <a:prstGeom prst="rect">
            <a:avLst/>
          </a:prstGeom>
          <a:noFill/>
        </p:spPr>
        <p:txBody>
          <a:bodyPr wrap="square">
            <a:spAutoFit/>
          </a:bodyPr>
          <a:lstStyle/>
          <a:p>
            <a:pPr marL="0" lvl="0" indent="0" algn="l" defTabSz="800100">
              <a:lnSpc>
                <a:spcPct val="90000"/>
              </a:lnSpc>
              <a:spcBef>
                <a:spcPct val="0"/>
              </a:spcBef>
              <a:spcAft>
                <a:spcPct val="35000"/>
              </a:spcAft>
              <a:buNone/>
            </a:pPr>
            <a:r>
              <a:rPr lang="en-US" sz="1800" b="1" u="sng" kern="1200" dirty="0">
                <a:solidFill>
                  <a:schemeClr val="bg1"/>
                </a:solidFill>
                <a:latin typeface="Arial" panose="020B0604020202020204" pitchFamily="34" charset="0"/>
                <a:cs typeface="Arial" panose="020B0604020202020204" pitchFamily="34" charset="0"/>
              </a:rPr>
              <a:t>System Testing</a:t>
            </a:r>
            <a:endParaRPr lang="en-IN" sz="1800" b="1" u="sng" kern="1200" dirty="0">
              <a:solidFill>
                <a:schemeClr val="bg1"/>
              </a:solidFill>
              <a:latin typeface="Arial" panose="020B0604020202020204" pitchFamily="34" charset="0"/>
              <a:cs typeface="Arial" panose="020B0604020202020204" pitchFamily="34" charset="0"/>
            </a:endParaRPr>
          </a:p>
          <a:p>
            <a:pPr marL="114300" lvl="1" indent="-114300" algn="l" defTabSz="697865">
              <a:lnSpc>
                <a:spcPct val="90000"/>
              </a:lnSpc>
              <a:spcBef>
                <a:spcPct val="0"/>
              </a:spcBef>
              <a:spcAft>
                <a:spcPct val="15000"/>
              </a:spcAft>
              <a:buChar char="•"/>
            </a:pPr>
            <a:r>
              <a:rPr lang="en-US" sz="1570" b="1" kern="1200" dirty="0">
                <a:solidFill>
                  <a:schemeClr val="bg1"/>
                </a:solidFill>
              </a:rPr>
              <a:t>Unit Testing</a:t>
            </a:r>
            <a:r>
              <a:rPr lang="en-US" sz="1570" kern="1200" dirty="0">
                <a:solidFill>
                  <a:schemeClr val="bg1"/>
                </a:solidFill>
              </a:rPr>
              <a:t>: Test each individual component of the automation system to ensure they function correctly.</a:t>
            </a:r>
            <a:endParaRPr lang="en-IN" sz="1570" kern="1200" dirty="0">
              <a:solidFill>
                <a:schemeClr val="bg1"/>
              </a:solidFill>
              <a:latin typeface="Arial" panose="020B0604020202020204" pitchFamily="34" charset="0"/>
              <a:cs typeface="Arial" panose="020B0604020202020204" pitchFamily="34" charset="0"/>
            </a:endParaRPr>
          </a:p>
          <a:p>
            <a:pPr marL="114300" lvl="1" indent="-114300" algn="l" defTabSz="697865">
              <a:lnSpc>
                <a:spcPct val="90000"/>
              </a:lnSpc>
              <a:spcBef>
                <a:spcPct val="0"/>
              </a:spcBef>
              <a:spcAft>
                <a:spcPct val="15000"/>
              </a:spcAft>
              <a:buChar char="•"/>
            </a:pPr>
            <a:r>
              <a:rPr lang="en-US" sz="1570" b="1" kern="1200" dirty="0">
                <a:solidFill>
                  <a:schemeClr val="bg1"/>
                </a:solidFill>
              </a:rPr>
              <a:t>Integration Testing</a:t>
            </a:r>
            <a:r>
              <a:rPr lang="en-US" sz="1570" kern="1200" dirty="0">
                <a:solidFill>
                  <a:schemeClr val="bg1"/>
                </a:solidFill>
              </a:rPr>
              <a:t>: Conduct integration testing to confirm that all components work together smoothly.</a:t>
            </a:r>
          </a:p>
          <a:p>
            <a:pPr marL="114300" lvl="1" indent="-114300" algn="l" defTabSz="697865">
              <a:lnSpc>
                <a:spcPct val="90000"/>
              </a:lnSpc>
              <a:spcBef>
                <a:spcPct val="0"/>
              </a:spcBef>
              <a:spcAft>
                <a:spcPct val="15000"/>
              </a:spcAft>
              <a:buChar char="•"/>
            </a:pPr>
            <a:r>
              <a:rPr lang="en-US" sz="1570" b="1" kern="1200" dirty="0">
                <a:solidFill>
                  <a:schemeClr val="bg1"/>
                </a:solidFill>
              </a:rPr>
              <a:t>User Acceptance Testing (UAT)</a:t>
            </a:r>
            <a:r>
              <a:rPr lang="en-US" sz="1570" kern="1200" dirty="0">
                <a:solidFill>
                  <a:schemeClr val="bg1"/>
                </a:solidFill>
              </a:rPr>
              <a:t>: Allow end-users, including PMOs, to test the automation system and provide feedback</a:t>
            </a:r>
          </a:p>
        </p:txBody>
      </p:sp>
      <p:sp>
        <p:nvSpPr>
          <p:cNvPr id="17" name="TextBox 16">
            <a:extLst>
              <a:ext uri="{FF2B5EF4-FFF2-40B4-BE49-F238E27FC236}">
                <a16:creationId xmlns:a16="http://schemas.microsoft.com/office/drawing/2014/main" id="{C88A89E4-5371-41CB-EA4C-2DF1AD0FB18B}"/>
              </a:ext>
            </a:extLst>
          </p:cNvPr>
          <p:cNvSpPr txBox="1"/>
          <p:nvPr/>
        </p:nvSpPr>
        <p:spPr>
          <a:xfrm>
            <a:off x="2209800" y="3167298"/>
            <a:ext cx="9144000" cy="1361911"/>
          </a:xfrm>
          <a:prstGeom prst="rect">
            <a:avLst/>
          </a:prstGeom>
          <a:noFill/>
        </p:spPr>
        <p:txBody>
          <a:bodyPr wrap="square">
            <a:spAutoFit/>
          </a:bodyPr>
          <a:lstStyle/>
          <a:p>
            <a:pPr marL="0" lvl="0" indent="0" algn="l" defTabSz="800100">
              <a:lnSpc>
                <a:spcPct val="90000"/>
              </a:lnSpc>
              <a:spcBef>
                <a:spcPct val="0"/>
              </a:spcBef>
              <a:spcAft>
                <a:spcPct val="35000"/>
              </a:spcAft>
              <a:buNone/>
            </a:pPr>
            <a:r>
              <a:rPr lang="en-US" sz="1800" b="1" u="sng" kern="1200" dirty="0">
                <a:solidFill>
                  <a:schemeClr val="bg1"/>
                </a:solidFill>
                <a:latin typeface="Arial" panose="020B0604020202020204" pitchFamily="34" charset="0"/>
                <a:cs typeface="Arial" panose="020B0604020202020204" pitchFamily="34" charset="0"/>
              </a:rPr>
              <a:t>Deployment</a:t>
            </a:r>
            <a:endParaRPr lang="en-IN" sz="1800" b="1" u="sng" kern="1200" dirty="0">
              <a:solidFill>
                <a:schemeClr val="bg1"/>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b="1" kern="1200" dirty="0">
                <a:solidFill>
                  <a:schemeClr val="bg1"/>
                </a:solidFill>
              </a:rPr>
              <a:t>Release to Production</a:t>
            </a:r>
            <a:r>
              <a:rPr lang="en-US" sz="1600" kern="1200" dirty="0">
                <a:solidFill>
                  <a:schemeClr val="bg1"/>
                </a:solidFill>
              </a:rPr>
              <a:t>: Deploy the automation system to the production environment, ensuring minimal disruption to ongoing operations.</a:t>
            </a:r>
            <a:endParaRPr lang="en-IN" sz="1600" kern="1200" dirty="0">
              <a:solidFill>
                <a:schemeClr val="bg1"/>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b="1" kern="1200" dirty="0">
                <a:solidFill>
                  <a:schemeClr val="bg1"/>
                </a:solidFill>
              </a:rPr>
              <a:t>User Training</a:t>
            </a:r>
            <a:r>
              <a:rPr lang="en-US" sz="1600" kern="1200" dirty="0">
                <a:solidFill>
                  <a:schemeClr val="bg1"/>
                </a:solidFill>
              </a:rPr>
              <a:t>: Provide training sessions for PMOs and other users to familiarize them with the new system.</a:t>
            </a:r>
          </a:p>
        </p:txBody>
      </p:sp>
      <p:sp>
        <p:nvSpPr>
          <p:cNvPr id="19" name="TextBox 18">
            <a:extLst>
              <a:ext uri="{FF2B5EF4-FFF2-40B4-BE49-F238E27FC236}">
                <a16:creationId xmlns:a16="http://schemas.microsoft.com/office/drawing/2014/main" id="{56CD87EA-EF8D-9B4F-94E7-B3E4DBFE8FDF}"/>
              </a:ext>
            </a:extLst>
          </p:cNvPr>
          <p:cNvSpPr txBox="1"/>
          <p:nvPr/>
        </p:nvSpPr>
        <p:spPr>
          <a:xfrm>
            <a:off x="2209800" y="4900886"/>
            <a:ext cx="9144000" cy="1140312"/>
          </a:xfrm>
          <a:prstGeom prst="rect">
            <a:avLst/>
          </a:prstGeom>
          <a:noFill/>
        </p:spPr>
        <p:txBody>
          <a:bodyPr wrap="square">
            <a:spAutoFit/>
          </a:bodyPr>
          <a:lstStyle/>
          <a:p>
            <a:pPr marL="0" lvl="0" indent="0" algn="l" defTabSz="800100">
              <a:lnSpc>
                <a:spcPct val="90000"/>
              </a:lnSpc>
              <a:spcBef>
                <a:spcPct val="0"/>
              </a:spcBef>
              <a:spcAft>
                <a:spcPct val="35000"/>
              </a:spcAft>
              <a:buNone/>
            </a:pPr>
            <a:r>
              <a:rPr lang="en-US" sz="1800" b="1" u="sng" kern="1200" dirty="0">
                <a:solidFill>
                  <a:schemeClr val="bg1"/>
                </a:solidFill>
                <a:latin typeface="Arial" panose="020B0604020202020204" pitchFamily="34" charset="0"/>
                <a:cs typeface="Arial" panose="020B0604020202020204" pitchFamily="34" charset="0"/>
              </a:rPr>
              <a:t>Maintenance</a:t>
            </a:r>
            <a:endParaRPr lang="en-IN" sz="1800" b="1" u="sng" kern="1200" dirty="0">
              <a:solidFill>
                <a:schemeClr val="bg1"/>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b="1" kern="1200" dirty="0">
                <a:solidFill>
                  <a:schemeClr val="bg1"/>
                </a:solidFill>
              </a:rPr>
              <a:t>Monitor System Performance</a:t>
            </a:r>
            <a:r>
              <a:rPr lang="en-US" sz="1600" kern="1200" dirty="0">
                <a:solidFill>
                  <a:schemeClr val="bg1"/>
                </a:solidFill>
              </a:rPr>
              <a:t>: Continuously monitor the automation system for any issues or bugs.</a:t>
            </a:r>
            <a:endParaRPr lang="en-IN" sz="1600" kern="1200" dirty="0">
              <a:solidFill>
                <a:schemeClr val="bg1"/>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b="1" kern="1200" dirty="0">
                <a:solidFill>
                  <a:schemeClr val="bg1"/>
                </a:solidFill>
              </a:rPr>
              <a:t>Implement Updates</a:t>
            </a:r>
            <a:r>
              <a:rPr lang="en-US" sz="1600" kern="1200" dirty="0">
                <a:solidFill>
                  <a:schemeClr val="bg1"/>
                </a:solidFill>
              </a:rPr>
              <a:t>: Make necessary updates and improvements based on user feedback and changing requirements.</a:t>
            </a:r>
          </a:p>
        </p:txBody>
      </p:sp>
      <p:sp>
        <p:nvSpPr>
          <p:cNvPr id="7" name="Date Placeholder 4">
            <a:extLst>
              <a:ext uri="{FF2B5EF4-FFF2-40B4-BE49-F238E27FC236}">
                <a16:creationId xmlns:a16="http://schemas.microsoft.com/office/drawing/2014/main" id="{A3F334FB-879A-1FAB-AE57-BB6F14952375}"/>
              </a:ext>
            </a:extLst>
          </p:cNvPr>
          <p:cNvSpPr>
            <a:spLocks noGrp="1"/>
          </p:cNvSpPr>
          <p:nvPr>
            <p:ph type="dt" sz="half" idx="10"/>
          </p:nvPr>
        </p:nvSpPr>
        <p:spPr>
          <a:xfrm>
            <a:off x="838200" y="6356350"/>
            <a:ext cx="2743200" cy="365125"/>
          </a:xfrm>
        </p:spPr>
        <p:txBody>
          <a:bodyPr/>
          <a:lstStyle/>
          <a:p>
            <a:r>
              <a:rPr lang="en-IN" dirty="0"/>
              <a:t>15/3/2025</a:t>
            </a:r>
          </a:p>
        </p:txBody>
      </p:sp>
      <p:graphicFrame>
        <p:nvGraphicFramePr>
          <p:cNvPr id="14" name="Diagram 13">
            <a:extLst>
              <a:ext uri="{FF2B5EF4-FFF2-40B4-BE49-F238E27FC236}">
                <a16:creationId xmlns:a16="http://schemas.microsoft.com/office/drawing/2014/main" id="{C84AF71C-A8D5-78DA-C733-46166A0FEFAC}"/>
              </a:ext>
            </a:extLst>
          </p:cNvPr>
          <p:cNvGraphicFramePr/>
          <p:nvPr>
            <p:extLst>
              <p:ext uri="{D42A27DB-BD31-4B8C-83A1-F6EECF244321}">
                <p14:modId xmlns:p14="http://schemas.microsoft.com/office/powerpoint/2010/main" val="4204646001"/>
              </p:ext>
            </p:extLst>
          </p:nvPr>
        </p:nvGraphicFramePr>
        <p:xfrm>
          <a:off x="541020" y="1377845"/>
          <a:ext cx="11109960" cy="48442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71057560"/>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525"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F45ED206-A0E4-4B9B-8A80-A60B56D24E28}">
  <we:reference id="wa200005669" version="2.0.0.0" store="en-US" storeType="OMEX"/>
  <we:alternateReferences>
    <we:reference id="wa200005669" version="2.0.0.0" store="wa200005669"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1884</TotalTime>
  <Words>2250</Words>
  <Application>Microsoft Office PowerPoint</Application>
  <PresentationFormat>Widescreen</PresentationFormat>
  <Paragraphs>179</Paragraphs>
  <Slides>12</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Demand Approvals</vt:lpstr>
      <vt:lpstr>Situation</vt:lpstr>
      <vt:lpstr>Problem</vt:lpstr>
      <vt:lpstr>Opportunity</vt:lpstr>
      <vt:lpstr>Project Objectives (1/2)</vt:lpstr>
      <vt:lpstr>Project Objectives (2/2)</vt:lpstr>
      <vt:lpstr>Success Criteria</vt:lpstr>
      <vt:lpstr>Methods/Approach (1/2)</vt:lpstr>
      <vt:lpstr>Methods/Approach (2/2)</vt:lpstr>
      <vt:lpstr>Resources, Time &amp; Budget</vt:lpstr>
      <vt:lpstr>Risks and Dependencies</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Ashish Jamad</dc:creator>
  <cp:lastModifiedBy>Ashish Jamad</cp:lastModifiedBy>
  <cp:revision>3</cp:revision>
  <dcterms:created xsi:type="dcterms:W3CDTF">2025-02-22T07:36:06Z</dcterms:created>
  <dcterms:modified xsi:type="dcterms:W3CDTF">2025-03-15T10:36:58Z</dcterms:modified>
</cp:coreProperties>
</file>