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havana padol" userId="c5f13ccfaf2503a4" providerId="LiveId" clId="{B19A048B-0CBB-4B01-A637-23C1F93235E5}"/>
    <pc:docChg chg="undo redo custSel modSld">
      <pc:chgData name="bhavana padol" userId="c5f13ccfaf2503a4" providerId="LiveId" clId="{B19A048B-0CBB-4B01-A637-23C1F93235E5}" dt="2025-03-11T12:46:40.743" v="212" actId="20577"/>
      <pc:docMkLst>
        <pc:docMk/>
      </pc:docMkLst>
      <pc:sldChg chg="modSp mod">
        <pc:chgData name="bhavana padol" userId="c5f13ccfaf2503a4" providerId="LiveId" clId="{B19A048B-0CBB-4B01-A637-23C1F93235E5}" dt="2025-03-10T16:29:12.677" v="10" actId="20577"/>
        <pc:sldMkLst>
          <pc:docMk/>
          <pc:sldMk cId="876182035" sldId="256"/>
        </pc:sldMkLst>
        <pc:spChg chg="mod">
          <ac:chgData name="bhavana padol" userId="c5f13ccfaf2503a4" providerId="LiveId" clId="{B19A048B-0CBB-4B01-A637-23C1F93235E5}" dt="2025-03-10T16:29:12.677" v="10" actId="20577"/>
          <ac:spMkLst>
            <pc:docMk/>
            <pc:sldMk cId="876182035" sldId="256"/>
            <ac:spMk id="3" creationId="{654B5497-038A-E182-C848-FDDA273EC8C0}"/>
          </ac:spMkLst>
        </pc:spChg>
      </pc:sldChg>
      <pc:sldChg chg="modSp mod">
        <pc:chgData name="bhavana padol" userId="c5f13ccfaf2503a4" providerId="LiveId" clId="{B19A048B-0CBB-4B01-A637-23C1F93235E5}" dt="2025-03-11T12:21:45.408" v="87" actId="1076"/>
        <pc:sldMkLst>
          <pc:docMk/>
          <pc:sldMk cId="3486140643" sldId="259"/>
        </pc:sldMkLst>
        <pc:spChg chg="mod">
          <ac:chgData name="bhavana padol" userId="c5f13ccfaf2503a4" providerId="LiveId" clId="{B19A048B-0CBB-4B01-A637-23C1F93235E5}" dt="2025-03-11T12:21:45.408" v="87" actId="1076"/>
          <ac:spMkLst>
            <pc:docMk/>
            <pc:sldMk cId="3486140643" sldId="259"/>
            <ac:spMk id="3" creationId="{870DEEDC-88CE-FF7A-F60B-5503E62255DF}"/>
          </ac:spMkLst>
        </pc:spChg>
      </pc:sldChg>
      <pc:sldChg chg="addSp modSp mod">
        <pc:chgData name="bhavana padol" userId="c5f13ccfaf2503a4" providerId="LiveId" clId="{B19A048B-0CBB-4B01-A637-23C1F93235E5}" dt="2025-03-11T12:21:37.541" v="86" actId="2710"/>
        <pc:sldMkLst>
          <pc:docMk/>
          <pc:sldMk cId="1843004503" sldId="260"/>
        </pc:sldMkLst>
        <pc:spChg chg="mod">
          <ac:chgData name="bhavana padol" userId="c5f13ccfaf2503a4" providerId="LiveId" clId="{B19A048B-0CBB-4B01-A637-23C1F93235E5}" dt="2025-03-11T12:21:37.541" v="86" actId="2710"/>
          <ac:spMkLst>
            <pc:docMk/>
            <pc:sldMk cId="1843004503" sldId="260"/>
            <ac:spMk id="3" creationId="{8C15E422-FB6F-3F29-B3F7-986F35611759}"/>
          </ac:spMkLst>
        </pc:spChg>
      </pc:sldChg>
      <pc:sldChg chg="addSp modSp mod">
        <pc:chgData name="bhavana padol" userId="c5f13ccfaf2503a4" providerId="LiveId" clId="{B19A048B-0CBB-4B01-A637-23C1F93235E5}" dt="2025-03-11T12:23:33.722" v="96" actId="113"/>
        <pc:sldMkLst>
          <pc:docMk/>
          <pc:sldMk cId="2218847117" sldId="261"/>
        </pc:sldMkLst>
      </pc:sldChg>
      <pc:sldChg chg="modSp mod">
        <pc:chgData name="bhavana padol" userId="c5f13ccfaf2503a4" providerId="LiveId" clId="{B19A048B-0CBB-4B01-A637-23C1F93235E5}" dt="2025-03-11T12:29:03.029" v="126" actId="20577"/>
        <pc:sldMkLst>
          <pc:docMk/>
          <pc:sldMk cId="1890217552" sldId="262"/>
        </pc:sldMkLst>
        <pc:spChg chg="mod">
          <ac:chgData name="bhavana padol" userId="c5f13ccfaf2503a4" providerId="LiveId" clId="{B19A048B-0CBB-4B01-A637-23C1F93235E5}" dt="2025-03-11T12:29:03.029" v="126" actId="20577"/>
          <ac:spMkLst>
            <pc:docMk/>
            <pc:sldMk cId="1890217552" sldId="262"/>
            <ac:spMk id="3" creationId="{AA8B5006-5D33-A8F5-470D-36E914DD6B20}"/>
          </ac:spMkLst>
        </pc:spChg>
      </pc:sldChg>
      <pc:sldChg chg="addSp modSp mod">
        <pc:chgData name="bhavana padol" userId="c5f13ccfaf2503a4" providerId="LiveId" clId="{B19A048B-0CBB-4B01-A637-23C1F93235E5}" dt="2025-03-11T12:42:25.876" v="196" actId="113"/>
        <pc:sldMkLst>
          <pc:docMk/>
          <pc:sldMk cId="3586688444" sldId="263"/>
        </pc:sldMkLst>
        <pc:spChg chg="mod">
          <ac:chgData name="bhavana padol" userId="c5f13ccfaf2503a4" providerId="LiveId" clId="{B19A048B-0CBB-4B01-A637-23C1F93235E5}" dt="2025-03-11T12:42:25.876" v="196" actId="113"/>
          <ac:spMkLst>
            <pc:docMk/>
            <pc:sldMk cId="3586688444" sldId="263"/>
            <ac:spMk id="3" creationId="{AB7C47E2-B4F2-E057-A458-6C2625A6B133}"/>
          </ac:spMkLst>
        </pc:spChg>
      </pc:sldChg>
      <pc:sldChg chg="modSp mod">
        <pc:chgData name="bhavana padol" userId="c5f13ccfaf2503a4" providerId="LiveId" clId="{B19A048B-0CBB-4B01-A637-23C1F93235E5}" dt="2025-03-11T12:46:40.743" v="212" actId="20577"/>
        <pc:sldMkLst>
          <pc:docMk/>
          <pc:sldMk cId="1088183212" sldId="264"/>
        </pc:sldMkLst>
        <pc:spChg chg="mod">
          <ac:chgData name="bhavana padol" userId="c5f13ccfaf2503a4" providerId="LiveId" clId="{B19A048B-0CBB-4B01-A637-23C1F93235E5}" dt="2025-03-11T12:46:40.743" v="212" actId="20577"/>
          <ac:spMkLst>
            <pc:docMk/>
            <pc:sldMk cId="1088183212" sldId="264"/>
            <ac:spMk id="3" creationId="{C0A63958-A60B-DFD0-40DF-72EDD56C1975}"/>
          </ac:spMkLst>
        </pc:spChg>
      </pc:sldChg>
    </pc:docChg>
  </pc:docChgLst>
  <pc:docChgLst>
    <pc:chgData name="bhavana padol" userId="c5f13ccfaf2503a4" providerId="LiveId" clId="{6D789223-1C19-4956-8DDF-798721DB9756}"/>
    <pc:docChg chg="undo redo custSel modSld">
      <pc:chgData name="bhavana padol" userId="c5f13ccfaf2503a4" providerId="LiveId" clId="{6D789223-1C19-4956-8DDF-798721DB9756}" dt="2025-03-15T03:55:32.146" v="256" actId="255"/>
      <pc:docMkLst>
        <pc:docMk/>
      </pc:docMkLst>
      <pc:sldChg chg="modSp mod">
        <pc:chgData name="bhavana padol" userId="c5f13ccfaf2503a4" providerId="LiveId" clId="{6D789223-1C19-4956-8DDF-798721DB9756}" dt="2025-03-12T14:56:11.479" v="68" actId="1076"/>
        <pc:sldMkLst>
          <pc:docMk/>
          <pc:sldMk cId="876182035" sldId="256"/>
        </pc:sldMkLst>
        <pc:spChg chg="mod">
          <ac:chgData name="bhavana padol" userId="c5f13ccfaf2503a4" providerId="LiveId" clId="{6D789223-1C19-4956-8DDF-798721DB9756}" dt="2025-03-12T14:56:11.479" v="68" actId="1076"/>
          <ac:spMkLst>
            <pc:docMk/>
            <pc:sldMk cId="876182035" sldId="256"/>
            <ac:spMk id="2" creationId="{0512625B-C3CE-81D3-A468-445122717C79}"/>
          </ac:spMkLst>
        </pc:spChg>
      </pc:sldChg>
      <pc:sldChg chg="modSp mod">
        <pc:chgData name="bhavana padol" userId="c5f13ccfaf2503a4" providerId="LiveId" clId="{6D789223-1C19-4956-8DDF-798721DB9756}" dt="2025-03-12T18:08:56.260" v="78" actId="20577"/>
        <pc:sldMkLst>
          <pc:docMk/>
          <pc:sldMk cId="2427946380" sldId="257"/>
        </pc:sldMkLst>
        <pc:spChg chg="mod">
          <ac:chgData name="bhavana padol" userId="c5f13ccfaf2503a4" providerId="LiveId" clId="{6D789223-1C19-4956-8DDF-798721DB9756}" dt="2025-03-12T18:08:56.260" v="78" actId="20577"/>
          <ac:spMkLst>
            <pc:docMk/>
            <pc:sldMk cId="2427946380" sldId="257"/>
            <ac:spMk id="9" creationId="{4B2A8EDA-523B-5C26-1CCF-9361C425D7C2}"/>
          </ac:spMkLst>
        </pc:spChg>
      </pc:sldChg>
      <pc:sldChg chg="modSp mod">
        <pc:chgData name="bhavana padol" userId="c5f13ccfaf2503a4" providerId="LiveId" clId="{6D789223-1C19-4956-8DDF-798721DB9756}" dt="2025-03-12T18:23:53.734" v="144" actId="20577"/>
        <pc:sldMkLst>
          <pc:docMk/>
          <pc:sldMk cId="2687922135" sldId="258"/>
        </pc:sldMkLst>
        <pc:spChg chg="mod">
          <ac:chgData name="bhavana padol" userId="c5f13ccfaf2503a4" providerId="LiveId" clId="{6D789223-1C19-4956-8DDF-798721DB9756}" dt="2025-03-12T18:23:53.734" v="144" actId="20577"/>
          <ac:spMkLst>
            <pc:docMk/>
            <pc:sldMk cId="2687922135" sldId="258"/>
            <ac:spMk id="5" creationId="{534AFDA8-B20D-8410-E613-CF481E7FC75B}"/>
          </ac:spMkLst>
        </pc:spChg>
      </pc:sldChg>
      <pc:sldChg chg="addSp delSp modSp mod">
        <pc:chgData name="bhavana padol" userId="c5f13ccfaf2503a4" providerId="LiveId" clId="{6D789223-1C19-4956-8DDF-798721DB9756}" dt="2025-03-13T03:43:36.327" v="254" actId="1076"/>
        <pc:sldMkLst>
          <pc:docMk/>
          <pc:sldMk cId="2218847117" sldId="261"/>
        </pc:sldMkLst>
        <pc:spChg chg="add mod">
          <ac:chgData name="bhavana padol" userId="c5f13ccfaf2503a4" providerId="LiveId" clId="{6D789223-1C19-4956-8DDF-798721DB9756}" dt="2025-03-13T03:43:36.327" v="254" actId="1076"/>
          <ac:spMkLst>
            <pc:docMk/>
            <pc:sldMk cId="2218847117" sldId="261"/>
            <ac:spMk id="5" creationId="{79E45617-5F45-60E1-0D55-F8A35D8394FA}"/>
          </ac:spMkLst>
        </pc:spChg>
      </pc:sldChg>
      <pc:sldChg chg="modSp mod">
        <pc:chgData name="bhavana padol" userId="c5f13ccfaf2503a4" providerId="LiveId" clId="{6D789223-1C19-4956-8DDF-798721DB9756}" dt="2025-03-12T14:56:26.288" v="69" actId="1076"/>
        <pc:sldMkLst>
          <pc:docMk/>
          <pc:sldMk cId="1890217552" sldId="262"/>
        </pc:sldMkLst>
        <pc:spChg chg="mod">
          <ac:chgData name="bhavana padol" userId="c5f13ccfaf2503a4" providerId="LiveId" clId="{6D789223-1C19-4956-8DDF-798721DB9756}" dt="2025-03-12T14:56:26.288" v="69" actId="1076"/>
          <ac:spMkLst>
            <pc:docMk/>
            <pc:sldMk cId="1890217552" sldId="262"/>
            <ac:spMk id="3" creationId="{AA8B5006-5D33-A8F5-470D-36E914DD6B20}"/>
          </ac:spMkLst>
        </pc:spChg>
      </pc:sldChg>
      <pc:sldChg chg="modSp mod">
        <pc:chgData name="bhavana padol" userId="c5f13ccfaf2503a4" providerId="LiveId" clId="{6D789223-1C19-4956-8DDF-798721DB9756}" dt="2025-03-12T14:53:05.420" v="61" actId="1076"/>
        <pc:sldMkLst>
          <pc:docMk/>
          <pc:sldMk cId="3586688444" sldId="263"/>
        </pc:sldMkLst>
        <pc:spChg chg="mod">
          <ac:chgData name="bhavana padol" userId="c5f13ccfaf2503a4" providerId="LiveId" clId="{6D789223-1C19-4956-8DDF-798721DB9756}" dt="2025-03-12T14:53:05.420" v="61" actId="1076"/>
          <ac:spMkLst>
            <pc:docMk/>
            <pc:sldMk cId="3586688444" sldId="263"/>
            <ac:spMk id="3" creationId="{AB7C47E2-B4F2-E057-A458-6C2625A6B133}"/>
          </ac:spMkLst>
        </pc:spChg>
      </pc:sldChg>
      <pc:sldChg chg="modSp mod">
        <pc:chgData name="bhavana padol" userId="c5f13ccfaf2503a4" providerId="LiveId" clId="{6D789223-1C19-4956-8DDF-798721DB9756}" dt="2025-03-15T03:55:03.885" v="255" actId="2711"/>
        <pc:sldMkLst>
          <pc:docMk/>
          <pc:sldMk cId="1088183212" sldId="264"/>
        </pc:sldMkLst>
        <pc:spChg chg="mod">
          <ac:chgData name="bhavana padol" userId="c5f13ccfaf2503a4" providerId="LiveId" clId="{6D789223-1C19-4956-8DDF-798721DB9756}" dt="2025-03-15T03:55:03.885" v="255" actId="2711"/>
          <ac:spMkLst>
            <pc:docMk/>
            <pc:sldMk cId="1088183212" sldId="264"/>
            <ac:spMk id="2" creationId="{066736B5-9CAB-0B2A-9F43-B0A8C5BB0C74}"/>
          </ac:spMkLst>
        </pc:spChg>
        <pc:spChg chg="mod">
          <ac:chgData name="bhavana padol" userId="c5f13ccfaf2503a4" providerId="LiveId" clId="{6D789223-1C19-4956-8DDF-798721DB9756}" dt="2025-03-12T14:53:13.798" v="62" actId="1076"/>
          <ac:spMkLst>
            <pc:docMk/>
            <pc:sldMk cId="1088183212" sldId="264"/>
            <ac:spMk id="3" creationId="{C0A63958-A60B-DFD0-40DF-72EDD56C1975}"/>
          </ac:spMkLst>
        </pc:spChg>
      </pc:sldChg>
      <pc:sldChg chg="modSp mod">
        <pc:chgData name="bhavana padol" userId="c5f13ccfaf2503a4" providerId="LiveId" clId="{6D789223-1C19-4956-8DDF-798721DB9756}" dt="2025-03-15T03:55:32.146" v="256" actId="255"/>
        <pc:sldMkLst>
          <pc:docMk/>
          <pc:sldMk cId="1110815393" sldId="265"/>
        </pc:sldMkLst>
        <pc:spChg chg="mod">
          <ac:chgData name="bhavana padol" userId="c5f13ccfaf2503a4" providerId="LiveId" clId="{6D789223-1C19-4956-8DDF-798721DB9756}" dt="2025-03-15T03:55:32.146" v="256" actId="255"/>
          <ac:spMkLst>
            <pc:docMk/>
            <pc:sldMk cId="1110815393" sldId="265"/>
            <ac:spMk id="3" creationId="{6189C1D1-6390-7540-ADE9-EBAE61B02A0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309AC-41A2-4B09-83DA-3B21291F625D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21C48-F4F8-4E86-B0DB-50567C60EE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875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21C48-F4F8-4E86-B0DB-50567C60EE70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62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021C48-F4F8-4E86-B0DB-50567C60EE70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04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630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159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0795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7117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4095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2771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4200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50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258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748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538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715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438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74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143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776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1EDF1-B67B-40D5-8EC4-36BE7790432A}" type="datetimeFigureOut">
              <a:rPr lang="en-IN" smtClean="0"/>
              <a:t>15-03-2025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EB5C34-27EF-42D3-9659-4C2FFE7B0B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938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2625B-C3CE-81D3-A468-445122717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609600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Agile Scrum Model</a:t>
            </a:r>
            <a:br>
              <a:rPr lang="en-IN" sz="4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N" sz="36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Title:- </a:t>
            </a:r>
            <a:r>
              <a:rPr lang="en-IN" sz="3600" b="1" i="0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 Shopping Application</a:t>
            </a:r>
            <a:endParaRPr lang="en-IN" sz="3600" b="1" u="sng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B5497-038A-E182-C848-FDDA273EC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5161757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en-IN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endParaRPr lang="en-IN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en-IN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</a:t>
            </a:r>
            <a:r>
              <a:rPr lang="en-IN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Bhavana Padol.</a:t>
            </a:r>
          </a:p>
          <a:p>
            <a:pPr algn="ctr"/>
            <a:r>
              <a:rPr lang="en-IN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</a:t>
            </a:r>
            <a:r>
              <a:rPr lang="en-IN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IN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11-03-2025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6182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82323-A110-22FB-D586-DEFE1B810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Be Completed by Appropriate Manager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89C1D1-6390-7540-ADE9-EBAE61B02A07}"/>
              </a:ext>
            </a:extLst>
          </p:cNvPr>
          <p:cNvSpPr txBox="1"/>
          <p:nvPr/>
        </p:nvSpPr>
        <p:spPr>
          <a:xfrm>
            <a:off x="2592924" y="5325979"/>
            <a:ext cx="891168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Sponsor</a:t>
            </a:r>
            <a:r>
              <a:rPr lang="en-IN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Mr. XYZ                                                         </a:t>
            </a:r>
            <a:r>
              <a:rPr lang="en-IN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Manager</a:t>
            </a:r>
            <a:r>
              <a:rPr lang="en-IN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Mrs. AB</a:t>
            </a:r>
            <a:r>
              <a:rPr lang="en-IN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0815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30E-3F02-2FE1-2834-2A3414B1A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Situation/Problem/Opportunity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2A8EDA-523B-5C26-1CCF-9361C425D7C2}"/>
              </a:ext>
            </a:extLst>
          </p:cNvPr>
          <p:cNvSpPr txBox="1"/>
          <p:nvPr/>
        </p:nvSpPr>
        <p:spPr>
          <a:xfrm>
            <a:off x="2592924" y="1533465"/>
            <a:ext cx="891168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telephone agent manages customer orders using an order registry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(for tracking orders)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a customer catalog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(for storing customer details).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Orders consist of multiple items with item numbers, quantity, and unit price.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an order is cancelled or committed, it cancels or commits each of its items first.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handling of orders may lead to inefficiencies, errors, and delays.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place orders via telephone, which restricts convenience.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real-time tracking of orders and customer data.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Implementing an online shopping system will improve efficiency and accuracy.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can place orders online, reducing dependency on telephone agents.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Real-time order tracking and automated price calculations enhance user experience.</a:t>
            </a:r>
          </a:p>
        </p:txBody>
      </p:sp>
    </p:spTree>
    <p:extLst>
      <p:ext uri="{BB962C8B-B14F-4D97-AF65-F5344CB8AC3E}">
        <p14:creationId xmlns:p14="http://schemas.microsoft.com/office/powerpoint/2010/main" val="242794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DF9BC-8829-E8CE-0FC5-10A10DA1D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Statement (Goals):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4AFDA8-B20D-8410-E613-CF481E7FC75B}"/>
              </a:ext>
            </a:extLst>
          </p:cNvPr>
          <p:cNvSpPr txBox="1"/>
          <p:nvPr/>
        </p:nvSpPr>
        <p:spPr>
          <a:xfrm>
            <a:off x="2505902" y="1520952"/>
            <a:ext cx="9085729" cy="4867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primary goal is to develop an online shopping platform that allows: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Efficient order and customer management.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 order retrieval using order numbers.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Time Order/Customer Data Tracking.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Secure customer data storage with easy searchability via name and phone number.</a:t>
            </a:r>
          </a:p>
          <a:p>
            <a:pPr marL="800100" lvl="1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Automated order calculations to ensure accuracy.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792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E6073-3C89-2B86-D739-042D14A0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0DEEDC-88CE-FF7A-F60B-5503E62255DF}"/>
              </a:ext>
            </a:extLst>
          </p:cNvPr>
          <p:cNvSpPr txBox="1"/>
          <p:nvPr/>
        </p:nvSpPr>
        <p:spPr>
          <a:xfrm>
            <a:off x="2488948" y="1094021"/>
            <a:ext cx="901566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a customer registration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where customers provide their details before placing an order.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 an efficient order registry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allows agents to access and manage orders using order numbers.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a customer catalog system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retrieves customer details using names and phone numbers.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seamless order processing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linking each order to multiple items with item numbers, quantities, and unit prices.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 order modification options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such as cancellation and commitment.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614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C2EF8-91E4-2E91-2518-2394085E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Criteria: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15E422-FB6F-3F29-B3F7-986F35611759}"/>
              </a:ext>
            </a:extLst>
          </p:cNvPr>
          <p:cNvSpPr txBox="1"/>
          <p:nvPr/>
        </p:nvSpPr>
        <p:spPr>
          <a:xfrm>
            <a:off x="2592924" y="1519989"/>
            <a:ext cx="8155287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order tracking with a structured order registry and customer catalog.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customer experience by enabling efficient order placement and management.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Reduction in processing time through automated order total calculations.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order cancellation and commitment by managing item-wise status updates.</a:t>
            </a:r>
          </a:p>
        </p:txBody>
      </p:sp>
    </p:spTree>
    <p:extLst>
      <p:ext uri="{BB962C8B-B14F-4D97-AF65-F5344CB8AC3E}">
        <p14:creationId xmlns:p14="http://schemas.microsoft.com/office/powerpoint/2010/main" val="184300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7733A-E051-5078-6924-9364D5CB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Methods/Approach: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E45617-5F45-60E1-0D55-F8A35D8394FA}"/>
              </a:ext>
            </a:extLst>
          </p:cNvPr>
          <p:cNvSpPr txBox="1"/>
          <p:nvPr/>
        </p:nvSpPr>
        <p:spPr>
          <a:xfrm>
            <a:off x="2921000" y="1617242"/>
            <a:ext cx="609600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Initiation &amp; Planning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Planning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&amp; Execution</a:t>
            </a:r>
            <a:endParaRPr lang="en-IN" sz="20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 &amp; Quality Assurance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Review &amp; Feedback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Retrospective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Deployment &amp; Release</a:t>
            </a:r>
            <a:endParaRPr lang="en-IN" sz="2000" b="1" i="0" dirty="0">
              <a:solidFill>
                <a:srgbClr val="22222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Improvement &amp; Maintenance</a:t>
            </a:r>
          </a:p>
          <a:p>
            <a:pPr>
              <a:buNone/>
            </a:pPr>
            <a:br>
              <a:rPr lang="en-IN" dirty="0"/>
            </a:b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8847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7B96-AA93-2084-1CD9-A6D8395A4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8B5006-5D33-A8F5-470D-36E914DD6B20}"/>
              </a:ext>
            </a:extLst>
          </p:cNvPr>
          <p:cNvSpPr txBox="1"/>
          <p:nvPr/>
        </p:nvSpPr>
        <p:spPr>
          <a:xfrm>
            <a:off x="2592924" y="1359807"/>
            <a:ext cx="8379876" cy="369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team members (Developers, Business Analysts, Testers, UI Designers, Database Admins).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within 6-12 months.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Cost of software development, hosting, and training.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Third-party API integration for payments and inventory tracking.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21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F8566-4241-3C82-8A15-AA8DBC277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 and Dependencies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7C47E2-B4F2-E057-A458-6C2625A6B133}"/>
              </a:ext>
            </a:extLst>
          </p:cNvPr>
          <p:cNvSpPr txBox="1"/>
          <p:nvPr/>
        </p:nvSpPr>
        <p:spPr>
          <a:xfrm>
            <a:off x="2592924" y="1560027"/>
            <a:ext cx="8716760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Adoption: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Existing manual process has been used for years, so transitioning from manual or outdated systems may require user training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Justification: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Proving ROI through efficiency improvements. Justifying cost improvements in efficiency and usability.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Integration Challenges: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Compatibility with third-party systems like payment gateways and inventory management.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Security Risks: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Ensuring customer and order data is protected from unauthorized access.</a:t>
            </a:r>
          </a:p>
        </p:txBody>
      </p:sp>
    </p:spTree>
    <p:extLst>
      <p:ext uri="{BB962C8B-B14F-4D97-AF65-F5344CB8AC3E}">
        <p14:creationId xmlns:p14="http://schemas.microsoft.com/office/powerpoint/2010/main" val="358668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36B5-9CAB-0B2A-9F43-B0A8C5BB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Expected Benefits</a:t>
            </a:r>
            <a:r>
              <a:rPr lang="en-IN" b="1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: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A63958-A60B-DFD0-40DF-72EDD56C1975}"/>
              </a:ext>
            </a:extLst>
          </p:cNvPr>
          <p:cNvSpPr txBox="1"/>
          <p:nvPr/>
        </p:nvSpPr>
        <p:spPr>
          <a:xfrm>
            <a:off x="2592924" y="1397674"/>
            <a:ext cx="91119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Shopping Experience: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Customers can browse and place orders effortlessly.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Optimized Order Management: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Agents can quickly access orders and customer details.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Reduced Errors &amp; Faster Processing: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Automation minimizes human errors and improves efficiency.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 &amp; Future Growth: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system can accommodate an increasing number of users.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81832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2280</TotalTime>
  <Words>575</Words>
  <Application>Microsoft Office PowerPoint</Application>
  <PresentationFormat>Widescreen</PresentationFormat>
  <Paragraphs>66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Wisp</vt:lpstr>
      <vt:lpstr>Agile Scrum Model Project Title:- Online Shopping Application</vt:lpstr>
      <vt:lpstr>Situation/Problem/Opportunity</vt:lpstr>
      <vt:lpstr>Purpose Statement (Goals):</vt:lpstr>
      <vt:lpstr>Project Objectives:</vt:lpstr>
      <vt:lpstr>Success Criteria:</vt:lpstr>
      <vt:lpstr>Methods/Approach:</vt:lpstr>
      <vt:lpstr>Resources:</vt:lpstr>
      <vt:lpstr>Risks and Dependencies</vt:lpstr>
      <vt:lpstr>Expected Benefits:</vt:lpstr>
      <vt:lpstr>To Be Completed by Appropriate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bhavana padol</dc:creator>
  <cp:lastModifiedBy>bhavana padol</cp:lastModifiedBy>
  <cp:revision>1</cp:revision>
  <dcterms:created xsi:type="dcterms:W3CDTF">2025-03-10T11:57:52Z</dcterms:created>
  <dcterms:modified xsi:type="dcterms:W3CDTF">2025-03-15T03:55:36Z</dcterms:modified>
</cp:coreProperties>
</file>