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CRM Integration for Lead Segmentation and Sales Handoff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Streamlining B2B/B2C Customer Journey</a:t>
            </a:r>
          </a:p>
          <a:p>
            <a:r>
              <a:t>Presented by: [Your Name]  |  Date: [Insert Date]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 &amp;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CRM will streamline lead management</a:t>
            </a:r>
          </a:p>
          <a:p>
            <a:r>
              <a:t>- Department-level accountability will improve</a:t>
            </a:r>
          </a:p>
          <a:p>
            <a:r>
              <a:t>- Begin CRM evaluation &amp; requirement documentation</a:t>
            </a:r>
          </a:p>
          <a:p>
            <a:r>
              <a:t>- Pilot implementation with sales and customer care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Lack of centralized system to track customer inquiries</a:t>
            </a:r>
          </a:p>
          <a:p>
            <a:r>
              <a:t>- Need to segment and route leads based on type and source</a:t>
            </a:r>
          </a:p>
          <a:p>
            <a:r>
              <a:t>- Current process lacks automation, causing delays in response</a:t>
            </a:r>
          </a:p>
          <a:p>
            <a:r>
              <a:t>- Opportunity: Integrate CRM for seamless lead flow and sales conversion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To analyze, design, and implement a CRM-based system to capture, segment, and route customer inquiries (B2B &amp; B2C) for improved lead handling and faster sales conversion.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Automate lead capture from website, social and professional platforms</a:t>
            </a:r>
          </a:p>
          <a:p>
            <a:r>
              <a:t>- Enable real-time lead segmentation by query type</a:t>
            </a:r>
          </a:p>
          <a:p>
            <a:r>
              <a:t>- Route leads to appropriate departments via CRM</a:t>
            </a:r>
          </a:p>
          <a:p>
            <a:r>
              <a:t>- Improve response time and team collaboration</a:t>
            </a:r>
          </a:p>
          <a:p>
            <a:r>
              <a:t>- Track and measure lead-to-opportunity conversion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Defining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Improved accessibility of customer interaction records</a:t>
            </a:r>
          </a:p>
          <a:p>
            <a:r>
              <a:t>- Faster lead response and reduced downtime</a:t>
            </a:r>
          </a:p>
          <a:p>
            <a:r>
              <a:t>- Improved customer satisfaction and lead conversion rates</a:t>
            </a:r>
          </a:p>
          <a:p>
            <a:r>
              <a:t>- Real-time tracking and reporting through CRM dashboard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Define requirements through stakeholder meetings</a:t>
            </a:r>
          </a:p>
          <a:p>
            <a:r>
              <a:t>- Shortlist CRM platforms &amp; conduct demos</a:t>
            </a:r>
          </a:p>
          <a:p>
            <a:r>
              <a:t>- Select and implement best-fit CRM solution</a:t>
            </a:r>
          </a:p>
          <a:p>
            <a:r>
              <a:t>- Set up automation workflows for segmentation &amp; routing</a:t>
            </a:r>
          </a:p>
          <a:p>
            <a:r>
              <a:t>- Train staff and go live with system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Resource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People: Project manager, CRM admin, sales and support team</a:t>
            </a:r>
          </a:p>
          <a:p>
            <a:r>
              <a:t>- Time: Implementation within 2–3 months</a:t>
            </a:r>
          </a:p>
          <a:p>
            <a:r>
              <a:t>- Budget: ₹XX,000 for tools, licenses, and training</a:t>
            </a:r>
          </a:p>
          <a:p>
            <a:r>
              <a:t>- Other: Third-party consultation, API integrations if needed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Risks &amp; Mitigations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Resistance to change from current users</a:t>
            </a:r>
          </a:p>
          <a:p>
            <a:r>
              <a:t>- Cost justification for long-term CRM benefits</a:t>
            </a:r>
          </a:p>
          <a:p>
            <a:r>
              <a:t>- Technical challenges in integration with existing systems</a:t>
            </a:r>
          </a:p>
          <a:p>
            <a:r>
              <a:t>- Mitigation: Staff training, phased rollout, leadership alignment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Lead Segmentation &amp; Routing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Insert flowchart here to visualize the CRM process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