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6" r:id="rId10"/>
    <p:sldId id="270" r:id="rId11"/>
    <p:sldId id="271" r:id="rId12"/>
    <p:sldId id="272" r:id="rId13"/>
    <p:sldId id="268" r:id="rId14"/>
    <p:sldId id="269" r:id="rId15"/>
    <p:sldId id="264" r:id="rId16"/>
    <p:sldId id="26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ta, Anjali" userId="663614a7-1e02-4f10-b2ac-c76aceb0dae3" providerId="ADAL" clId="{19B13857-7397-4E64-A33C-F8CDFBFAF2DD}"/>
    <pc:docChg chg="modSld">
      <pc:chgData name="Mehta, Anjali" userId="663614a7-1e02-4f10-b2ac-c76aceb0dae3" providerId="ADAL" clId="{19B13857-7397-4E64-A33C-F8CDFBFAF2DD}" dt="2025-02-14T11:01:05.071" v="33" actId="20577"/>
      <pc:docMkLst>
        <pc:docMk/>
      </pc:docMkLst>
      <pc:sldChg chg="modSp mod">
        <pc:chgData name="Mehta, Anjali" userId="663614a7-1e02-4f10-b2ac-c76aceb0dae3" providerId="ADAL" clId="{19B13857-7397-4E64-A33C-F8CDFBFAF2DD}" dt="2025-02-14T11:01:05.071" v="33" actId="20577"/>
        <pc:sldMkLst>
          <pc:docMk/>
          <pc:sldMk cId="2591251622" sldId="272"/>
        </pc:sldMkLst>
        <pc:spChg chg="mod">
          <ac:chgData name="Mehta, Anjali" userId="663614a7-1e02-4f10-b2ac-c76aceb0dae3" providerId="ADAL" clId="{19B13857-7397-4E64-A33C-F8CDFBFAF2DD}" dt="2025-02-14T11:01:05.071" v="33" actId="20577"/>
          <ac:spMkLst>
            <pc:docMk/>
            <pc:sldMk cId="2591251622" sldId="272"/>
            <ac:spMk id="3" creationId="{676067BD-0F49-5567-64DB-C892293679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1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6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3751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68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3891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36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0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3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3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2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7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2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02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1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BAE88-52EA-4D4D-A8D1-69356FCB3CD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77BF26-032A-462D-BC92-5A98D3B97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4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10ECA-C714-1204-90E0-6F1E4CDA19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5552" y="887117"/>
            <a:ext cx="7766936" cy="1646302"/>
          </a:xfrm>
        </p:spPr>
        <p:txBody>
          <a:bodyPr/>
          <a:lstStyle/>
          <a:p>
            <a:pPr algn="ctr"/>
            <a:r>
              <a:rPr lang="en-US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Upoint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Portal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7AB746-6E4F-BD89-F1FB-9FC22F597415}"/>
              </a:ext>
            </a:extLst>
          </p:cNvPr>
          <p:cNvSpPr txBox="1"/>
          <p:nvPr/>
        </p:nvSpPr>
        <p:spPr>
          <a:xfrm>
            <a:off x="1687286" y="2983468"/>
            <a:ext cx="820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Title : Login Module Enhancement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F95CC2-372A-36A2-7CD7-AD6CBDE941C2}"/>
              </a:ext>
            </a:extLst>
          </p:cNvPr>
          <p:cNvSpPr txBox="1"/>
          <p:nvPr/>
        </p:nvSpPr>
        <p:spPr>
          <a:xfrm>
            <a:off x="9122229" y="5970883"/>
            <a:ext cx="3069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Prepared By :  Anjali Mehta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 : 02/14/2025</a:t>
            </a:r>
          </a:p>
        </p:txBody>
      </p:sp>
    </p:spTree>
    <p:extLst>
      <p:ext uri="{BB962C8B-B14F-4D97-AF65-F5344CB8AC3E}">
        <p14:creationId xmlns:p14="http://schemas.microsoft.com/office/powerpoint/2010/main" val="915783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78732-0AA6-5F32-D86A-ACE10B4A3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333" y="326571"/>
            <a:ext cx="10001553" cy="6313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Prepare a Business Case Document, covering: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Challenges: Issues with security, ease of use, and compliance.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Proposed Solution: Overview of MFA, password policies, and enhanced authentication.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Expected Benefits: Improved security, better user experience, regulatory compliance.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Cost Justification: Estimations for implementation, training, and maintenance.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Document functional and non-functional requirements, including: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Authentication Mechanisms (MFA, biometrics, password complexity).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 Experience Enhancements (SSO, session management).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Regulatory and Security Compliance (HIPAA, GDPR, ISO 27001).</a:t>
            </a:r>
          </a:p>
          <a:p>
            <a:pPr marL="0" indent="0">
              <a:buNone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 Selection Committee and Selection Process.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 a selection committee with representatives from IT, security, compliance, and business teams.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 selection criteria (security, cost, ease of integration, scalability).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Conduct stakeholder interviews to gather detailed requirements.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684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8CEB8-7BF6-0A80-ACFC-1AC495ADB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4" y="130628"/>
            <a:ext cx="9903580" cy="57147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 Vendors and Finalists through RFP, Demonstrations, and Reviews</a:t>
            </a:r>
          </a:p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Issue a Request for Proposal (RFP) to potential vendors.</a:t>
            </a:r>
          </a:p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Evaluate vendor responses based on features, security, integration, and cost.</a:t>
            </a:r>
          </a:p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Shortlist vendors for product demonstrations and trials.</a:t>
            </a:r>
          </a:p>
          <a:p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a scoring model to compare vendor solutions.]</a:t>
            </a:r>
          </a:p>
          <a:p>
            <a:pPr marL="0" indent="0">
              <a:buNone/>
            </a:pP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Estimate Costs, Resources, and Timeline</a:t>
            </a:r>
          </a:p>
          <a:p>
            <a:pPr marL="0" indent="0">
              <a:buNone/>
            </a:pP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 Estimation: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Hardware, software licensing, third-party integrations.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costs for users and IT staff.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Ongoing maintenance and support.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 Estimation: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Solution selection and feasibility study: 1-2 months.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Prototyping and testing: 1-2 months.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Implementation and integration: 2-3 months.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Training, Go-Live, and support: 1 month.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Project Duration: 4-6 months.</a:t>
            </a:r>
          </a:p>
        </p:txBody>
      </p:sp>
    </p:spTree>
    <p:extLst>
      <p:ext uri="{BB962C8B-B14F-4D97-AF65-F5344CB8AC3E}">
        <p14:creationId xmlns:p14="http://schemas.microsoft.com/office/powerpoint/2010/main" val="979833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067BD-0F49-5567-64DB-C8922936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02771"/>
            <a:ext cx="8596668" cy="5638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 and Implement Solution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Finalize vendor selection and initiate implementation.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 a deployment roadmap, including: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 configuration and integration.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 testing and validation.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for technical teams and end-users.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 support processes for troubleshooting and maintenance.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 Live with the New System using </a:t>
            </a:r>
            <a:r>
              <a:rPr lang="en-US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Water methodology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 a phased rollout to minimize disruptions.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Monitor system performance and user adoption.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 continuous support and updates as needed.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Conduct a post-implementation review and refine the solution.</a:t>
            </a:r>
          </a:p>
        </p:txBody>
      </p:sp>
    </p:spTree>
    <p:extLst>
      <p:ext uri="{BB962C8B-B14F-4D97-AF65-F5344CB8AC3E}">
        <p14:creationId xmlns:p14="http://schemas.microsoft.com/office/powerpoint/2010/main" val="2591251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64313-3D4E-FB62-DB38-2FFF7132E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134" y="206828"/>
            <a:ext cx="8596668" cy="1320800"/>
          </a:xfrm>
        </p:spPr>
        <p:txBody>
          <a:bodyPr/>
          <a:lstStyle/>
          <a:p>
            <a:r>
              <a:rPr lang="en-US" b="1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A3AC-0CA1-BD73-148E-F7D553B2A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134" y="1072019"/>
            <a:ext cx="8596668" cy="5350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Team Members: Delivery Head, Project Manager, Developer, Tester, BA, DB admin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Client Community: Business, security, and user experience representatives who will provide valuable input on the login module requirements and user needs.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ITS (Information Technology Services): The technical team responsible for system integration, solution deployment, and testing.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External Consultants (if needed): Specialists for tools or services such as multi-factor authentication implementation, security auditing, or system integration.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Implementation Timeline: The login module enhancement will be implemented within 6 months from project initiation to the go-live date. This timeline includes all phases such as solution selection, prototyping, testing, user training, and deployment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9554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9CC15-1384-0CF3-C03C-4ED8A8E1F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363" y="217716"/>
            <a:ext cx="9849152" cy="57256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Budget: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Budget: The total budget for this project will not exceed Rs. </a:t>
            </a:r>
            <a:r>
              <a:rPr lang="en-US" dirty="0"/>
              <a:t>Rs. 380,000 to Rs. 1,350,000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which covers: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Hardware: Any necessary upgrades or additional infrastructure required to support the new login module features.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Software: Licensing costs for third-party software, such as multi-factor authentication tools, password management solutions, and related tools.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Training: The cost of training both technical staff and end-users on the new features of the login system.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Services: External professional services, including vendor support, system integrators, and consultants.</a:t>
            </a: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Third-Party Software Evaluation: The budget for evaluating third-party software to enhance the login module, including tools for security and authentication, will not exceed Rs.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Site Visits: Any site visits required for vendor evaluations or training will be capped at Rs.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Dataquest Reports: The cost for acquiring industry reports or research related to security trends, multi-factor authentication, or best practices in login systems will not exceed 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48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401E0-A018-23F4-D00A-B751E9A97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606" y="576942"/>
            <a:ext cx="8596668" cy="1320800"/>
          </a:xfrm>
        </p:spPr>
        <p:txBody>
          <a:bodyPr/>
          <a:lstStyle/>
          <a:p>
            <a:r>
              <a:rPr lang="en-US" b="1" dirty="0"/>
              <a:t>Risks and Dependencies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27DDC-C23D-BCD0-ADBE-7AFCADFA0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06" y="1431247"/>
            <a:ext cx="8804123" cy="50239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Current Solution in Place for Over 10 Years and It is Intuitive to Current Users: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Risk: Users may resist changes to the login process due to familiarity with the current system, especially if the new enhancements cause friction in the user experience.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Mitigation: Provide clear communication, training, and support materials to help users adapt to the new system. Conduct user acceptance testing (UAT) to gather feedback and refine the solution before full implementation.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 Availability: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Risk: Availability of internal resources for testing, deployment, and user training may be limited, potentially causing delays.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Mitigation: Plan the project timeline with buffer periods to account for resource constraints. Consider hiring external consultants if necessary to support implementation and training.</a:t>
            </a:r>
          </a:p>
          <a:p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707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58653-D3B3-E58A-3510-9EDD117D5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563" y="174171"/>
            <a:ext cx="9609666" cy="60524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Dependencies on External Vendors/Technologies: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Risk: The project’s success depends on the timely availability of solutions from third-party vendors or the availability of required technologies (e.g., MFA solutions, strong password enforcement tools).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Mitigation: Have clear contracts and timelines with vendors, ensuring that they can meet the project deadlines. Prepare a contingency plan in case vendors fail to deliver on time.</a:t>
            </a:r>
          </a:p>
          <a:p>
            <a:pPr marL="0" indent="0">
              <a:buNone/>
            </a:pPr>
            <a:endParaRPr lang="en-US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Integration with Legacy Systems: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Risk: Integration of new login enhancements with existing systems may be complex, especially if legacy systems are involved.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Mitigation: Conduct a detailed system integration analysis before proceeding with implementation. Collaborate with the technical team to ensure compatibility and smooth integration across systems.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Regulatory and Compliance Requirements: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Risk: There may be unforeseen regulatory compliance requirements (e.g., GDPR, HIPAA) that could delay the project or require additional changes to the solution.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Mitigation: Involve legal and compliance teams early in the project to ensure that all regulatory requirements are identified and met throughout the project lifecycle.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2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38B6C-49B0-8FA2-9767-3D9DFED2D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6545" y="828675"/>
            <a:ext cx="10515600" cy="1325563"/>
          </a:xfrm>
        </p:spPr>
        <p:txBody>
          <a:bodyPr/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1FC5B-48DA-0ED9-B7CC-300E0725A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171" y="1690688"/>
            <a:ext cx="8436430" cy="4486275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previous login system had basic authentication with weak security measures.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Users could log in using simple passwords, making accounts vulnerable to breaches.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was no multi-factor authentication (MFA), increasing the risk of unauthorized access.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Security compliance with HIPAA, GDPR, and industry standards was lacking.</a:t>
            </a:r>
          </a:p>
        </p:txBody>
      </p:sp>
    </p:spTree>
    <p:extLst>
      <p:ext uri="{BB962C8B-B14F-4D97-AF65-F5344CB8AC3E}">
        <p14:creationId xmlns:p14="http://schemas.microsoft.com/office/powerpoint/2010/main" val="181769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AF7A-65E3-7C2F-2F9F-F5F4AC960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4E5A4-1360-A65A-B4F6-DC50C64A3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1641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Weak Passwords: Users often used simple or reused passwords, increasing security risks.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 Risk of Unauthorized Access: No additional authentication layer, making it easier for hackers to exploit credentials.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Compliance Issues: Failure to meet security standards required for data protection in healthcare and banking sectors.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 Frustration &amp; Security Breaches: Frequent password resets due to security vulnerabilities led to a poor user experience.</a:t>
            </a:r>
          </a:p>
        </p:txBody>
      </p:sp>
    </p:spTree>
    <p:extLst>
      <p:ext uri="{BB962C8B-B14F-4D97-AF65-F5344CB8AC3E}">
        <p14:creationId xmlns:p14="http://schemas.microsoft.com/office/powerpoint/2010/main" val="3670658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230E-7ACA-FF74-0920-16C342759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FD4A9-B1DF-FA16-07DE-3998BD58A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1360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Stronger Authentication: Implementing strong password policies (minimum length, special characters, etc.).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Enhanced Security with MFA: Adding multi-factor authentication (MFA) (OTP, biometrics, security questions, etc.).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Improved Compliance: Ensuring login security meets HIPAA, GDPR, and ISO security standards.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 Trust &amp; Better Experience: Reducing unauthorized access while making logins secure yet seamless.</a:t>
            </a:r>
          </a:p>
        </p:txBody>
      </p:sp>
    </p:spTree>
    <p:extLst>
      <p:ext uri="{BB962C8B-B14F-4D97-AF65-F5344CB8AC3E}">
        <p14:creationId xmlns:p14="http://schemas.microsoft.com/office/powerpoint/2010/main" val="236774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237A-83C4-A64B-7867-0C370079E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A4DDD-08BA-1B3D-B55C-ED65CA970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8075"/>
            <a:ext cx="8706152" cy="42837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purpose of this project is to analyze, select, and implement enhancements to the current login module to improve user authentication security and ensure a smoother user experience. The enhancements will include:</a:t>
            </a:r>
          </a:p>
          <a:p>
            <a:pPr marL="0" indent="0">
              <a:buNone/>
            </a:pP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Username and Strong Password Requirements: Implementing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More robust password policies to ensure the security of user accounts.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Multi-Factor Authentication (MFA): Adding an additional layer of security to safeguard user access.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Improved Usability: Streamlining the login process while maintaining high security, aiming for a user-friendly interface.</a:t>
            </a:r>
          </a:p>
        </p:txBody>
      </p:sp>
    </p:spTree>
    <p:extLst>
      <p:ext uri="{BB962C8B-B14F-4D97-AF65-F5344CB8AC3E}">
        <p14:creationId xmlns:p14="http://schemas.microsoft.com/office/powerpoint/2010/main" val="131182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9296-1A52-A817-89C6-51AF9B9E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E4A7F-61EC-46B4-4E6A-553C03E19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4275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Solution Selection: Select an appropriate solution that meets design criteria, security specifications, and business requirements.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Solution Prototyping and Testing: Develop a prototype and conduct rigorous testing to ensure functionality, security, and user experience.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 Security Measures: Implement multi-factor authentication (MFA), strong password policies, and other security enhancements.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 User Experience (UX): Ensure a seamless login process with minimal disruptions, maintaining ease of use for current users.</a:t>
            </a:r>
          </a:p>
          <a:p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Compliance: Align the new login module with relevant security and regulatory standards (e.g., HIPAA, GDPR).</a:t>
            </a:r>
          </a:p>
        </p:txBody>
      </p:sp>
    </p:spTree>
    <p:extLst>
      <p:ext uri="{BB962C8B-B14F-4D97-AF65-F5344CB8AC3E}">
        <p14:creationId xmlns:p14="http://schemas.microsoft.com/office/powerpoint/2010/main" val="321822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79523-2EC2-DB21-F4E8-E3C5FE08D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477" y="402771"/>
            <a:ext cx="8596668" cy="1320800"/>
          </a:xfrm>
        </p:spPr>
        <p:txBody>
          <a:bodyPr/>
          <a:lstStyle/>
          <a:p>
            <a:r>
              <a:rPr lang="en-US" b="1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30B53-96EC-A926-A7E0-2039779F8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477" y="1267961"/>
            <a:ext cx="8825894" cy="4697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Enhanced Security: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Successful implementation of strong password requirements, ensuring passwords meet complexity standards (e.g., minimum length, use of numbers, special characters).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Successful integration of Multi-Factor Authentication (MFA), with users required to authenticate via a second method (e.g., SMS, email, or authenticator app).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Successful testing to ensure the login system is resistant to brute-force attacks, phishing, and other security threats.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Improved User Experience: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Positive user feedback on the ease of use of the new login interface after enhancements are rolled out.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Reduction in login-related support tickets or issues post-implementation.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Smooth login experience across multiple devices and platforms (desktop, mobile, tablets).</a:t>
            </a:r>
          </a:p>
        </p:txBody>
      </p:sp>
    </p:spTree>
    <p:extLst>
      <p:ext uri="{BB962C8B-B14F-4D97-AF65-F5344CB8AC3E}">
        <p14:creationId xmlns:p14="http://schemas.microsoft.com/office/powerpoint/2010/main" val="317828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8D050-534A-BEC9-78CA-B3C0A14CC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19" y="580968"/>
            <a:ext cx="8596668" cy="56960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Compliance and Best Practices: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login module adheres to industry-standard security practices and complies with relevant regulations (e.g., GDPR, HIPAA, etc.).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module passes all internal and external security audits and assessments.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System Performance: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significant increase in login time or system downtime due to the new features.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system performs well under high user traffic, with no degradation in performance.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Stakeholder Approval: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Successful demonstration of the enhanced login module to key stakeholders, with approval from IT, security, and product teams.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67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C3846-AD3F-0BE5-8F66-DB735E124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CB3AA-346D-B2B0-2EF2-11CC55A49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943" y="1488612"/>
            <a:ext cx="9481457" cy="5151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Gaps and Conduct Feasibility Study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Gap Analysis: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 the current login system's limitations, including security risks, user experience issues, and compliance gaps.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missing functionalities such as Multi-Factor Authentication (MFA), password policies, and integration challenges.</a:t>
            </a: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Feasibility Study: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Evaluate the technical, operational, financial, and legal feasibility of enhancing the login module.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Conduct a cost-benefit analysis to justify the investment.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Assess potential risks and dependencies (e.g., system downtime, user resistance).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Define Business Case and Document Requirements</a:t>
            </a: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04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1742</Words>
  <Application>Microsoft Office PowerPoint</Application>
  <PresentationFormat>Widescreen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Tahoma</vt:lpstr>
      <vt:lpstr>Trebuchet MS</vt:lpstr>
      <vt:lpstr>Wingdings</vt:lpstr>
      <vt:lpstr>Wingdings 3</vt:lpstr>
      <vt:lpstr>Facet</vt:lpstr>
      <vt:lpstr>Upoint Portal </vt:lpstr>
      <vt:lpstr>Situation</vt:lpstr>
      <vt:lpstr>Problems</vt:lpstr>
      <vt:lpstr>Opportunity</vt:lpstr>
      <vt:lpstr>Purpose</vt:lpstr>
      <vt:lpstr>Project Objectives</vt:lpstr>
      <vt:lpstr>Success Criteria</vt:lpstr>
      <vt:lpstr>PowerPoint Presentation</vt:lpstr>
      <vt:lpstr>Methods/Approach</vt:lpstr>
      <vt:lpstr>PowerPoint Presentation</vt:lpstr>
      <vt:lpstr>PowerPoint Presentation</vt:lpstr>
      <vt:lpstr>PowerPoint Presentation</vt:lpstr>
      <vt:lpstr>Resources</vt:lpstr>
      <vt:lpstr>PowerPoint Presentation</vt:lpstr>
      <vt:lpstr>Risks and Dependencies </vt:lpstr>
      <vt:lpstr>PowerPoint Presentation</vt:lpstr>
    </vt:vector>
  </TitlesOfParts>
  <Company>CIO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Mehta, Anjali</dc:creator>
  <cp:lastModifiedBy>Mehta, Anjali</cp:lastModifiedBy>
  <cp:revision>1</cp:revision>
  <dcterms:created xsi:type="dcterms:W3CDTF">2025-02-14T08:26:11Z</dcterms:created>
  <dcterms:modified xsi:type="dcterms:W3CDTF">2025-02-14T11:01:06Z</dcterms:modified>
</cp:coreProperties>
</file>