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1" r:id="rId9"/>
    <p:sldId id="262" r:id="rId10"/>
    <p:sldId id="265" r:id="rId11"/>
    <p:sldId id="266" r:id="rId12"/>
    <p:sldId id="269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1A9E30B-E568-4306-A463-50F2565E3C60}">
          <p14:sldIdLst>
            <p14:sldId id="256"/>
            <p14:sldId id="257"/>
            <p14:sldId id="258"/>
            <p14:sldId id="259"/>
            <p14:sldId id="263"/>
            <p14:sldId id="264"/>
            <p14:sldId id="260"/>
            <p14:sldId id="261"/>
            <p14:sldId id="262"/>
            <p14:sldId id="265"/>
            <p14:sldId id="266"/>
            <p14:sldId id="269"/>
            <p14:sldId id="267"/>
            <p14:sldId id="26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jas Yadav" initials="TY" lastIdx="1" clrIdx="0">
    <p:extLst>
      <p:ext uri="{19B8F6BF-5375-455C-9EA6-DF929625EA0E}">
        <p15:presenceInfo xmlns:p15="http://schemas.microsoft.com/office/powerpoint/2012/main" userId="f259ee37c30480f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786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38BD-10E8-447C-91CD-31964347592E}" type="datetimeFigureOut">
              <a:rPr lang="en-US" smtClean="0"/>
              <a:t>29-Dec-24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668D-743F-4D52-816F-5FAB53DFC73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8572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38BD-10E8-447C-91CD-31964347592E}" type="datetimeFigureOut">
              <a:rPr lang="en-US" smtClean="0"/>
              <a:t>29-Dec-24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668D-743F-4D52-816F-5FAB53DFC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761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38BD-10E8-447C-91CD-31964347592E}" type="datetimeFigureOut">
              <a:rPr lang="en-US" smtClean="0"/>
              <a:t>29-Dec-24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668D-743F-4D52-816F-5FAB53DFC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49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38BD-10E8-447C-91CD-31964347592E}" type="datetimeFigureOut">
              <a:rPr lang="en-US" smtClean="0"/>
              <a:t>29-Dec-24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668D-743F-4D52-816F-5FAB53DFC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550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38BD-10E8-447C-91CD-31964347592E}" type="datetimeFigureOut">
              <a:rPr lang="en-US" smtClean="0"/>
              <a:t>29-Dec-24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668D-743F-4D52-816F-5FAB53DFC73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1924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38BD-10E8-447C-91CD-31964347592E}" type="datetimeFigureOut">
              <a:rPr lang="en-US" smtClean="0"/>
              <a:t>29-Dec-24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668D-743F-4D52-816F-5FAB53DFC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874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38BD-10E8-447C-91CD-31964347592E}" type="datetimeFigureOut">
              <a:rPr lang="en-US" smtClean="0"/>
              <a:t>29-Dec-24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668D-743F-4D52-816F-5FAB53DFC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41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38BD-10E8-447C-91CD-31964347592E}" type="datetimeFigureOut">
              <a:rPr lang="en-US" smtClean="0"/>
              <a:t>29-Dec-24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668D-743F-4D52-816F-5FAB53DFC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635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38BD-10E8-447C-91CD-31964347592E}" type="datetimeFigureOut">
              <a:rPr lang="en-US" smtClean="0"/>
              <a:t>29-Dec-24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668D-743F-4D52-816F-5FAB53DFC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364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23D38BD-10E8-447C-91CD-31964347592E}" type="datetimeFigureOut">
              <a:rPr lang="en-US" smtClean="0"/>
              <a:t>29-Dec-24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C2668D-743F-4D52-816F-5FAB53DFC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146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38BD-10E8-447C-91CD-31964347592E}" type="datetimeFigureOut">
              <a:rPr lang="en-US" smtClean="0"/>
              <a:t>29-Dec-24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668D-743F-4D52-816F-5FAB53DFC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391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23D38BD-10E8-447C-91CD-31964347592E}" type="datetimeFigureOut">
              <a:rPr lang="en-US" smtClean="0"/>
              <a:t>29-Dec-24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1C2668D-743F-4D52-816F-5FAB53DFC73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2508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9310C-4A52-11CC-17E4-DA3BF5DA5C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38986"/>
            <a:ext cx="9144000" cy="1121789"/>
          </a:xfrm>
        </p:spPr>
        <p:txBody>
          <a:bodyPr>
            <a:noAutofit/>
          </a:bodyPr>
          <a:lstStyle/>
          <a:p>
            <a:r>
              <a:rPr lang="en-US" b="1" dirty="0">
                <a:latin typeface="+mn-lt"/>
              </a:rPr>
              <a:t>Project-HrOne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B24A011-D1E3-3B05-DBF7-B313DEC820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801322"/>
              </p:ext>
            </p:extLst>
          </p:nvPr>
        </p:nvGraphicFramePr>
        <p:xfrm>
          <a:off x="1102936" y="2290713"/>
          <a:ext cx="10067827" cy="1423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5459">
                  <a:extLst>
                    <a:ext uri="{9D8B030D-6E8A-4147-A177-3AD203B41FA5}">
                      <a16:colId xmlns:a16="http://schemas.microsoft.com/office/drawing/2014/main" val="17145058"/>
                    </a:ext>
                  </a:extLst>
                </a:gridCol>
                <a:gridCol w="1912368">
                  <a:extLst>
                    <a:ext uri="{9D8B030D-6E8A-4147-A177-3AD203B41FA5}">
                      <a16:colId xmlns:a16="http://schemas.microsoft.com/office/drawing/2014/main" val="1548909420"/>
                    </a:ext>
                  </a:extLst>
                </a:gridCol>
              </a:tblGrid>
              <a:tr h="711724">
                <a:tc gridSpan="2">
                  <a:txBody>
                    <a:bodyPr/>
                    <a:lstStyle/>
                    <a:p>
                      <a:r>
                        <a:rPr lang="en-US" dirty="0"/>
                        <a:t>Project Title : My SpineHR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8099768"/>
                  </a:ext>
                </a:extLst>
              </a:tr>
              <a:tr h="711724">
                <a:tc>
                  <a:txBody>
                    <a:bodyPr/>
                    <a:lstStyle/>
                    <a:p>
                      <a:r>
                        <a:rPr lang="en-US" dirty="0"/>
                        <a:t>Prepared By : Tejas Yadav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 : 29/12/2024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952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141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657D33-ACFD-08A4-2A33-4BA2BE5D01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955D9-9FE0-C008-B6CB-EB7C1F9A6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329179"/>
            <a:ext cx="10058400" cy="408181"/>
          </a:xfrm>
        </p:spPr>
        <p:txBody>
          <a:bodyPr>
            <a:normAutofit/>
          </a:bodyPr>
          <a:lstStyle/>
          <a:p>
            <a:pPr marL="81915" marR="0">
              <a:spcBef>
                <a:spcPts val="455"/>
              </a:spcBef>
            </a:pPr>
            <a:r>
              <a:rPr lang="en-US" sz="1800" b="1" dirty="0">
                <a:solidFill>
                  <a:schemeClr val="tx1"/>
                </a:solidFill>
                <a:effectLst/>
                <a:latin typeface="Arial MT"/>
                <a:ea typeface="Arial MT"/>
                <a:cs typeface="Arial MT"/>
              </a:rPr>
              <a:t>Required Resources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B82780-E96F-B85E-47C0-943D47232F20}"/>
              </a:ext>
            </a:extLst>
          </p:cNvPr>
          <p:cNvSpPr txBox="1"/>
          <p:nvPr/>
        </p:nvSpPr>
        <p:spPr>
          <a:xfrm>
            <a:off x="1178351" y="2073897"/>
            <a:ext cx="10058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Estimate Budget : $40,000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Timeline : 6 Months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People : ($30,000)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Project Manager, Business Analyst, HR Team(SME), Developer Team, external consultants.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Software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Software licenses: $500.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Implementation and training: $3000.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Tools and Technology: ($6000)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Cloud-based solutions (e.g., AWS).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Website and Applications.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Server Systems and Computers.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Collaboration tools for training and communication (Video tutorials, PPTs, Recorded training sessions).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103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DB1AF7-38AD-62BC-9912-1DF8EDE4AB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81766-D17C-2C3C-5023-07237CD09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329179"/>
            <a:ext cx="10058400" cy="408181"/>
          </a:xfrm>
        </p:spPr>
        <p:txBody>
          <a:bodyPr>
            <a:normAutofit/>
          </a:bodyPr>
          <a:lstStyle/>
          <a:p>
            <a:pPr marL="81915" marR="0">
              <a:spcBef>
                <a:spcPts val="455"/>
              </a:spcBef>
            </a:pPr>
            <a:r>
              <a:rPr lang="en-US" sz="1800" b="1" dirty="0">
                <a:solidFill>
                  <a:schemeClr val="tx1"/>
                </a:solidFill>
                <a:effectLst/>
                <a:latin typeface="Arial MT"/>
                <a:ea typeface="Arial MT"/>
                <a:cs typeface="Arial MT"/>
              </a:rPr>
              <a:t>Risks and Mitigations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186719-0EBC-E7C5-0FAD-9C468F74684E}"/>
              </a:ext>
            </a:extLst>
          </p:cNvPr>
          <p:cNvSpPr txBox="1"/>
          <p:nvPr/>
        </p:nvSpPr>
        <p:spPr>
          <a:xfrm>
            <a:off x="1178351" y="2073897"/>
            <a:ext cx="10058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+mj-lt"/>
              <a:buAutoNum type="arabicPeriod"/>
            </a:pPr>
            <a:r>
              <a:rPr lang="en-US" dirty="0"/>
              <a:t>Resistance to Change 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HR team may not accept the developed system.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Continuously asking for changes.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Budget overruns 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Regular budget reviews and stakeholder updates.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Data security breaches 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Robust encryption and access controls.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Third party server 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Dependencies on third party server.</a:t>
            </a:r>
          </a:p>
        </p:txBody>
      </p:sp>
    </p:spTree>
    <p:extLst>
      <p:ext uri="{BB962C8B-B14F-4D97-AF65-F5344CB8AC3E}">
        <p14:creationId xmlns:p14="http://schemas.microsoft.com/office/powerpoint/2010/main" val="3852437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1D1ED9-2256-D488-ED8E-A9BCBA6F2E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DF09E-EDB9-BD83-17FB-ECECBA7DB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329179"/>
            <a:ext cx="10058400" cy="408181"/>
          </a:xfrm>
        </p:spPr>
        <p:txBody>
          <a:bodyPr>
            <a:normAutofit/>
          </a:bodyPr>
          <a:lstStyle/>
          <a:p>
            <a:pPr marL="81915" marR="0">
              <a:spcBef>
                <a:spcPts val="455"/>
              </a:spcBef>
            </a:pPr>
            <a:r>
              <a:rPr lang="en-US" sz="1800" b="1" dirty="0">
                <a:solidFill>
                  <a:schemeClr val="tx1"/>
                </a:solidFill>
                <a:effectLst/>
                <a:latin typeface="Arial MT"/>
                <a:ea typeface="Arial MT"/>
                <a:cs typeface="Arial MT"/>
              </a:rPr>
              <a:t>Timeline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EE7B4D-7F5F-9D36-A5EC-17989C222FAB}"/>
              </a:ext>
            </a:extLst>
          </p:cNvPr>
          <p:cNvSpPr txBox="1"/>
          <p:nvPr/>
        </p:nvSpPr>
        <p:spPr>
          <a:xfrm>
            <a:off x="1178351" y="2073897"/>
            <a:ext cx="1005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+mj-lt"/>
              <a:buAutoNum type="arabicPeriod"/>
            </a:pPr>
            <a:r>
              <a:rPr lang="en-US" b="1" dirty="0"/>
              <a:t>Month 1-2:</a:t>
            </a:r>
            <a:r>
              <a:rPr lang="en-US" dirty="0"/>
              <a:t> Requirement Analysis and System Design.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b="1" dirty="0"/>
              <a:t>Month 3-4:</a:t>
            </a:r>
            <a:r>
              <a:rPr lang="en-US" dirty="0"/>
              <a:t> Development and Testing.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b="1" dirty="0"/>
              <a:t>Month 5:</a:t>
            </a:r>
            <a:r>
              <a:rPr lang="en-US" dirty="0"/>
              <a:t> Deployment and User Training.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b="1" dirty="0"/>
              <a:t>Month 6:</a:t>
            </a:r>
            <a:r>
              <a:rPr lang="en-US" dirty="0"/>
              <a:t> Monitoring and Feedback.</a:t>
            </a:r>
          </a:p>
        </p:txBody>
      </p:sp>
    </p:spTree>
    <p:extLst>
      <p:ext uri="{BB962C8B-B14F-4D97-AF65-F5344CB8AC3E}">
        <p14:creationId xmlns:p14="http://schemas.microsoft.com/office/powerpoint/2010/main" val="272503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6DA116-6DA5-8300-D3A4-5428D72D79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C8DBE-F09B-8286-C7F7-4604D8F10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329179"/>
            <a:ext cx="10058400" cy="408181"/>
          </a:xfrm>
        </p:spPr>
        <p:txBody>
          <a:bodyPr>
            <a:normAutofit/>
          </a:bodyPr>
          <a:lstStyle/>
          <a:p>
            <a:pPr marL="81915" marR="0">
              <a:spcBef>
                <a:spcPts val="455"/>
              </a:spcBef>
            </a:pPr>
            <a:r>
              <a:rPr lang="en-US" sz="1800" b="1" dirty="0">
                <a:solidFill>
                  <a:schemeClr val="tx1"/>
                </a:solidFill>
                <a:effectLst/>
                <a:latin typeface="Arial MT"/>
                <a:ea typeface="Arial MT"/>
                <a:cs typeface="Arial MT"/>
              </a:rPr>
              <a:t>Conclusion</a:t>
            </a:r>
            <a:endParaRPr lang="en-US" sz="1800" dirty="0">
              <a:effectLst/>
              <a:latin typeface="Arial MT"/>
              <a:ea typeface="Arial MT"/>
              <a:cs typeface="Arial M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5CD544-641A-9749-193F-869071E58FB5}"/>
              </a:ext>
            </a:extLst>
          </p:cNvPr>
          <p:cNvSpPr txBox="1"/>
          <p:nvPr/>
        </p:nvSpPr>
        <p:spPr>
          <a:xfrm>
            <a:off x="1178351" y="2073897"/>
            <a:ext cx="10058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comprehensive Employee Management System addresses HR inefficiencies, enhances employee satisfaction, and aligns with business objectives. Despite operating on a tight budget, system offers an efficient solution to streamline operations for both HR and employees.</a:t>
            </a:r>
          </a:p>
          <a:p>
            <a:r>
              <a:rPr lang="en-US" dirty="0"/>
              <a:t>Key benefits include: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Automated tracking of attendance and employee performance, enabling the HR team to focus on strategic priorities and reducing operational costs.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Individual performance tracking for employees, boosting motivation and productivity.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A secure platform for employees to update personal documents directly, minimizing the risk of data breaches and safeguarding sensitive information.</a:t>
            </a:r>
          </a:p>
          <a:p>
            <a:r>
              <a:rPr lang="en-US" dirty="0"/>
              <a:t>This system ensures seamless functionality and supports the organization in achieving its operational goals effectively.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714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3C61F2-2A4B-6AD4-B78D-B48E82021F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4CA5A46-6857-E17A-643D-6EC36130B8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045681"/>
              </p:ext>
            </p:extLst>
          </p:nvPr>
        </p:nvGraphicFramePr>
        <p:xfrm>
          <a:off x="1102936" y="2290713"/>
          <a:ext cx="10067827" cy="1423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2767">
                  <a:extLst>
                    <a:ext uri="{9D8B030D-6E8A-4147-A177-3AD203B41FA5}">
                      <a16:colId xmlns:a16="http://schemas.microsoft.com/office/drawing/2014/main" val="17145058"/>
                    </a:ext>
                  </a:extLst>
                </a:gridCol>
                <a:gridCol w="5015060">
                  <a:extLst>
                    <a:ext uri="{9D8B030D-6E8A-4147-A177-3AD203B41FA5}">
                      <a16:colId xmlns:a16="http://schemas.microsoft.com/office/drawing/2014/main" val="1548909420"/>
                    </a:ext>
                  </a:extLst>
                </a:gridCol>
              </a:tblGrid>
              <a:tr h="711724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 be Completed by Partoshtam D.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8099768"/>
                  </a:ext>
                </a:extLst>
              </a:tr>
              <a:tr h="71172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GuruImpact techo.</a:t>
                      </a:r>
                    </a:p>
                    <a:p>
                      <a:pPr algn="ctr"/>
                      <a:r>
                        <a:rPr lang="en-US" dirty="0"/>
                        <a:t>Project Sponsor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Parshotam D.</a:t>
                      </a:r>
                    </a:p>
                    <a:p>
                      <a:pPr algn="ctr"/>
                      <a:r>
                        <a:rPr lang="en-US" dirty="0"/>
                        <a:t>Project Manager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952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276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1507D-E84E-BF54-44C8-4356008EE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329179"/>
            <a:ext cx="10058400" cy="408181"/>
          </a:xfrm>
        </p:spPr>
        <p:txBody>
          <a:bodyPr>
            <a:normAutofit/>
          </a:bodyPr>
          <a:lstStyle/>
          <a:p>
            <a:r>
              <a:rPr lang="en-US" sz="2400" b="1" spc="-1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Situation</a:t>
            </a:r>
            <a:endParaRPr lang="en-US" sz="24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18C833-76BE-22ED-4712-7DF2EA262549}"/>
              </a:ext>
            </a:extLst>
          </p:cNvPr>
          <p:cNvSpPr txBox="1"/>
          <p:nvPr/>
        </p:nvSpPr>
        <p:spPr>
          <a:xfrm>
            <a:off x="1097281" y="2224726"/>
            <a:ext cx="10058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 a startup currently HR are using a paid software for Employee management.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are no more a Small size company.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want a self-oriented and sustainable HR management software.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are concern about the employee data to get leak.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Third party charges are expensive to pay and it’s increasing every year.</a:t>
            </a:r>
          </a:p>
        </p:txBody>
      </p:sp>
    </p:spTree>
    <p:extLst>
      <p:ext uri="{BB962C8B-B14F-4D97-AF65-F5344CB8AC3E}">
        <p14:creationId xmlns:p14="http://schemas.microsoft.com/office/powerpoint/2010/main" val="1764301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386F68-F34A-1D6B-E32F-CEF0268635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9137F-112D-1822-A266-8F941938B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329179"/>
            <a:ext cx="10058400" cy="408181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Current Problems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D1139F-90D2-FBE3-D536-DFA8A1195EAE}"/>
              </a:ext>
            </a:extLst>
          </p:cNvPr>
          <p:cNvSpPr txBox="1"/>
          <p:nvPr/>
        </p:nvSpPr>
        <p:spPr>
          <a:xfrm>
            <a:off x="1097281" y="2224726"/>
            <a:ext cx="10058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We are unable to track the daily shift timing of every employee.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We are unable to track the productivity hours of every employee.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We are unable to feed the employee Data in Server.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Lack of centralized data for employee records.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Manual processes causing delays and errors.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We are manually updating every employee’s data in every profile.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We are unable to set the </a:t>
            </a:r>
            <a:r>
              <a:rPr lang="en-US" dirty="0">
                <a:latin typeface="Google Sans"/>
              </a:rPr>
              <a:t>H</a:t>
            </a:r>
            <a:r>
              <a:rPr lang="en-US" b="0" i="0" dirty="0">
                <a:effectLst/>
                <a:latin typeface="Google Sans"/>
              </a:rPr>
              <a:t>ierarchy for every department.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Google Sans"/>
              </a:rPr>
              <a:t>We are unable to calculate salary on time due to less accurate data and manual updates.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Google Sans"/>
              </a:rPr>
              <a:t>We are facing issues to upload documents on server.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Google Sans"/>
              </a:rPr>
              <a:t>We are unable to update the system with labor laws.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Google Sans"/>
              </a:rPr>
              <a:t>Employees are unsatisfied by current HR management system and having bad user experience.</a:t>
            </a:r>
          </a:p>
        </p:txBody>
      </p:sp>
    </p:spTree>
    <p:extLst>
      <p:ext uri="{BB962C8B-B14F-4D97-AF65-F5344CB8AC3E}">
        <p14:creationId xmlns:p14="http://schemas.microsoft.com/office/powerpoint/2010/main" val="74369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221F15-0B8C-0F15-C5BF-6AF718E27A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19A6B-3C32-C232-D070-D8C5C57A9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329179"/>
            <a:ext cx="10058400" cy="408181"/>
          </a:xfrm>
        </p:spPr>
        <p:txBody>
          <a:bodyPr>
            <a:normAutofit/>
          </a:bodyPr>
          <a:lstStyle/>
          <a:p>
            <a:r>
              <a:rPr lang="en-US" sz="1800" b="1" spc="-1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Opportunity</a:t>
            </a:r>
            <a:endParaRPr lang="en-US" sz="18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65F169-15DC-7A91-4576-04BCC4CBAC2A}"/>
              </a:ext>
            </a:extLst>
          </p:cNvPr>
          <p:cNvSpPr txBox="1"/>
          <p:nvPr/>
        </p:nvSpPr>
        <p:spPr>
          <a:xfrm>
            <a:off x="1178351" y="2073897"/>
            <a:ext cx="1005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Addressing existing inefficiencies.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Enhancing employee satisfaction and performance tracking.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Meeting organizational goals and compliance requirements.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A robust system supporting HR operations and driving employee engagement.</a:t>
            </a:r>
          </a:p>
        </p:txBody>
      </p:sp>
    </p:spTree>
    <p:extLst>
      <p:ext uri="{BB962C8B-B14F-4D97-AF65-F5344CB8AC3E}">
        <p14:creationId xmlns:p14="http://schemas.microsoft.com/office/powerpoint/2010/main" val="2322629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12B2F2-60E2-1200-7C21-149E11332E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C4BD4-A5FF-B252-0774-444F6FBF5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329179"/>
            <a:ext cx="10058400" cy="408181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Project Background</a:t>
            </a:r>
            <a:endParaRPr lang="en-US" sz="24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67EBF1-C78C-F661-8A9D-CDF32E958215}"/>
              </a:ext>
            </a:extLst>
          </p:cNvPr>
          <p:cNvSpPr txBox="1"/>
          <p:nvPr/>
        </p:nvSpPr>
        <p:spPr>
          <a:xfrm>
            <a:off x="1178351" y="2073897"/>
            <a:ext cx="1005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Manual HR management practices prevalent for over 3 years.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Increasing workforce complexity due to company growth over the years.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Project helps to Streamline operations aligns with company’s growth strategy.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Project supports compliance and improves organizational efficiency.</a:t>
            </a:r>
          </a:p>
        </p:txBody>
      </p:sp>
    </p:spTree>
    <p:extLst>
      <p:ext uri="{BB962C8B-B14F-4D97-AF65-F5344CB8AC3E}">
        <p14:creationId xmlns:p14="http://schemas.microsoft.com/office/powerpoint/2010/main" val="808008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4B46E2-9520-CB5F-B004-925B152001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5B76E-0CB3-22EF-3432-0F2709B9F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329179"/>
            <a:ext cx="10058400" cy="408181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Proposed Solution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08AE5F-6F4E-73AB-EC85-45DA0EFEE56D}"/>
              </a:ext>
            </a:extLst>
          </p:cNvPr>
          <p:cNvSpPr txBox="1"/>
          <p:nvPr/>
        </p:nvSpPr>
        <p:spPr>
          <a:xfrm>
            <a:off x="1178351" y="2073897"/>
            <a:ext cx="1005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Create a centralized Database.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Tracker for Attendance, leaves, performance and productivity.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Tools for generating of daily, weekly and monthly reports.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Automate Payroll process.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Real-time analysis for better decision making.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/>
              <a:t>Employee self-service portal.</a:t>
            </a:r>
          </a:p>
        </p:txBody>
      </p:sp>
    </p:spTree>
    <p:extLst>
      <p:ext uri="{BB962C8B-B14F-4D97-AF65-F5344CB8AC3E}">
        <p14:creationId xmlns:p14="http://schemas.microsoft.com/office/powerpoint/2010/main" val="1544377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9D965F-8C63-97A2-D9DB-3D619EB0D4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53367-FE7D-4297-43A5-1F5F1DDFF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329179"/>
            <a:ext cx="10058400" cy="408181"/>
          </a:xfrm>
        </p:spPr>
        <p:txBody>
          <a:bodyPr>
            <a:normAutofit/>
          </a:bodyPr>
          <a:lstStyle/>
          <a:p>
            <a:r>
              <a:rPr lang="en-US" sz="1800" b="1" spc="-2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Purpose</a:t>
            </a:r>
            <a:r>
              <a:rPr lang="en-US" sz="1800" b="1" spc="15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 </a:t>
            </a:r>
            <a:r>
              <a:rPr lang="en-US" sz="1800" b="1" spc="-2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Statement</a:t>
            </a:r>
            <a:r>
              <a:rPr lang="en-US" sz="1800" b="1" spc="4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 </a:t>
            </a:r>
            <a:r>
              <a:rPr lang="en-US" sz="1800" b="1" spc="-2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(Goals)</a:t>
            </a:r>
            <a:endParaRPr lang="en-US" sz="18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2D6AFA-726A-F97D-EA50-5B725C60BDB9}"/>
              </a:ext>
            </a:extLst>
          </p:cNvPr>
          <p:cNvSpPr txBox="1"/>
          <p:nvPr/>
        </p:nvSpPr>
        <p:spPr>
          <a:xfrm>
            <a:off x="1178351" y="2073897"/>
            <a:ext cx="1005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Automate daily, weekly and monthly HR processes.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Enhance employee engagement.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Ensure compliance with every labor laws.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Provide actionable insights through analytics.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Reduce payroll processing time by 50% within 3 months.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Achieve 90% employee satisfaction with the new system within 1 year.</a:t>
            </a:r>
          </a:p>
        </p:txBody>
      </p:sp>
    </p:spTree>
    <p:extLst>
      <p:ext uri="{BB962C8B-B14F-4D97-AF65-F5344CB8AC3E}">
        <p14:creationId xmlns:p14="http://schemas.microsoft.com/office/powerpoint/2010/main" val="2598260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F25FAB-411A-04AF-10D1-312EAD69E1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BA0A4-9986-AA07-BE95-5C0713F72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329179"/>
            <a:ext cx="10058400" cy="408181"/>
          </a:xfrm>
        </p:spPr>
        <p:txBody>
          <a:bodyPr>
            <a:normAutofit/>
          </a:bodyPr>
          <a:lstStyle/>
          <a:p>
            <a:pPr marL="81915" marR="0">
              <a:spcBef>
                <a:spcPts val="470"/>
              </a:spcBef>
            </a:pPr>
            <a:r>
              <a:rPr lang="en-US" sz="1800" b="1" spc="-1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Project</a:t>
            </a:r>
            <a:r>
              <a:rPr lang="en-US" sz="1800" b="1" spc="-5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 </a:t>
            </a:r>
            <a:r>
              <a:rPr lang="en-US" sz="1800" b="1" spc="-1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Objectives</a:t>
            </a:r>
            <a:endParaRPr lang="en-US" sz="1800" dirty="0">
              <a:solidFill>
                <a:schemeClr val="tx1"/>
              </a:solidFill>
              <a:effectLst/>
              <a:latin typeface="Arial MT"/>
              <a:ea typeface="Arial MT"/>
              <a:cs typeface="Arial M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C860F5-7F1E-B266-9476-7A59DFF4DBF8}"/>
              </a:ext>
            </a:extLst>
          </p:cNvPr>
          <p:cNvSpPr txBox="1"/>
          <p:nvPr/>
        </p:nvSpPr>
        <p:spPr>
          <a:xfrm>
            <a:off x="1178351" y="2073897"/>
            <a:ext cx="10058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User friendly design and easy to understand.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Increase HR’s operational productivity.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Track attendance and daily productivity of employees.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Automate daily, weekly and monthly insight analysis.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Enhance employee engagement.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Streamline recruitment workflows.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Centralized employee data on server.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Tracking of leaves and performance of every employee.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Automate payroll process.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manual how to operate software and a feedback from to improve any bugs or error.</a:t>
            </a:r>
          </a:p>
        </p:txBody>
      </p:sp>
    </p:spTree>
    <p:extLst>
      <p:ext uri="{BB962C8B-B14F-4D97-AF65-F5344CB8AC3E}">
        <p14:creationId xmlns:p14="http://schemas.microsoft.com/office/powerpoint/2010/main" val="2912615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69500B-0CDC-8C85-AE09-BC1D0038BA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DF228-A92A-7265-4484-B807F0357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329179"/>
            <a:ext cx="10058400" cy="408181"/>
          </a:xfrm>
        </p:spPr>
        <p:txBody>
          <a:bodyPr>
            <a:normAutofit/>
          </a:bodyPr>
          <a:lstStyle/>
          <a:p>
            <a:pPr marL="81915" marR="0">
              <a:spcBef>
                <a:spcPts val="455"/>
              </a:spcBef>
            </a:pPr>
            <a:r>
              <a:rPr lang="en-US" sz="1800" b="1" spc="-1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Success</a:t>
            </a:r>
            <a:r>
              <a:rPr lang="en-US" sz="1800" b="1" spc="-4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 </a:t>
            </a:r>
            <a:r>
              <a:rPr lang="en-US" sz="1800" b="1" spc="-1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Criteria</a:t>
            </a:r>
            <a:endParaRPr lang="en-US" sz="1800" dirty="0">
              <a:solidFill>
                <a:schemeClr val="tx1"/>
              </a:solidFill>
              <a:effectLst/>
              <a:latin typeface="Arial MT"/>
              <a:ea typeface="Arial MT"/>
              <a:cs typeface="Arial M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FF570D-AB49-F059-CCEC-78BE28EC622F}"/>
              </a:ext>
            </a:extLst>
          </p:cNvPr>
          <p:cNvSpPr txBox="1"/>
          <p:nvPr/>
        </p:nvSpPr>
        <p:spPr>
          <a:xfrm>
            <a:off x="1178351" y="2073897"/>
            <a:ext cx="10058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Fully functional Employee HR Management System.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User training and support documentation.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Reduction in manual errors by 80%.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Employee self-service adoption rate of 85%.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System uptime of 99.9%.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Increase in HR operation process by 90%.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Fully automate payroll process.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61789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134</TotalTime>
  <Words>800</Words>
  <Application>Microsoft Office PowerPoint</Application>
  <PresentationFormat>Widescreen</PresentationFormat>
  <Paragraphs>105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Arial MT</vt:lpstr>
      <vt:lpstr>Calibri</vt:lpstr>
      <vt:lpstr>Calibri Light</vt:lpstr>
      <vt:lpstr>Courier New</vt:lpstr>
      <vt:lpstr>Google Sans</vt:lpstr>
      <vt:lpstr>Wingdings</vt:lpstr>
      <vt:lpstr>Retrospect</vt:lpstr>
      <vt:lpstr>Project-HrOne</vt:lpstr>
      <vt:lpstr>Situation</vt:lpstr>
      <vt:lpstr>Current Problems</vt:lpstr>
      <vt:lpstr>Opportunity</vt:lpstr>
      <vt:lpstr>Project Background</vt:lpstr>
      <vt:lpstr>Proposed Solution</vt:lpstr>
      <vt:lpstr>Purpose Statement (Goals)</vt:lpstr>
      <vt:lpstr>Project Objectives</vt:lpstr>
      <vt:lpstr>Success Criteria</vt:lpstr>
      <vt:lpstr>Required Resources</vt:lpstr>
      <vt:lpstr>Risks and Mitigations</vt:lpstr>
      <vt:lpstr>Timeline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Tejas Yadav</dc:creator>
  <cp:lastModifiedBy>Tejas Yadav</cp:lastModifiedBy>
  <cp:revision>1</cp:revision>
  <dcterms:created xsi:type="dcterms:W3CDTF">2024-12-29T12:41:16Z</dcterms:created>
  <dcterms:modified xsi:type="dcterms:W3CDTF">2024-12-29T14:56:03Z</dcterms:modified>
</cp:coreProperties>
</file>