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34"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A8906B-BFF6-4EF4-A2B8-2056E46F4813}" type="datetimeFigureOut">
              <a:rPr lang="en-IN" smtClean="0"/>
              <a:t>31-12-2024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45DE11-D315-4C77-97DC-B81798C596EB}" type="slidenum">
              <a:rPr lang="en-IN" smtClean="0"/>
              <a:t>‹#›</a:t>
            </a:fld>
            <a:endParaRPr lang="en-IN"/>
          </a:p>
        </p:txBody>
      </p:sp>
    </p:spTree>
    <p:extLst>
      <p:ext uri="{BB962C8B-B14F-4D97-AF65-F5344CB8AC3E}">
        <p14:creationId xmlns:p14="http://schemas.microsoft.com/office/powerpoint/2010/main" val="3113141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D145DE11-D315-4C77-97DC-B81798C596EB}" type="slidenum">
              <a:rPr lang="en-IN" smtClean="0"/>
              <a:t>6</a:t>
            </a:fld>
            <a:endParaRPr lang="en-IN"/>
          </a:p>
        </p:txBody>
      </p:sp>
    </p:spTree>
    <p:extLst>
      <p:ext uri="{BB962C8B-B14F-4D97-AF65-F5344CB8AC3E}">
        <p14:creationId xmlns:p14="http://schemas.microsoft.com/office/powerpoint/2010/main" val="3450385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D145DE11-D315-4C77-97DC-B81798C596EB}" type="slidenum">
              <a:rPr lang="en-IN" smtClean="0"/>
              <a:t>11</a:t>
            </a:fld>
            <a:endParaRPr lang="en-IN"/>
          </a:p>
        </p:txBody>
      </p:sp>
    </p:spTree>
    <p:extLst>
      <p:ext uri="{BB962C8B-B14F-4D97-AF65-F5344CB8AC3E}">
        <p14:creationId xmlns:p14="http://schemas.microsoft.com/office/powerpoint/2010/main" val="3221962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9C6E0D-E70B-417D-BF07-D7C59A1AC6E7}" type="datetimeFigureOut">
              <a:rPr lang="en-IN" smtClean="0"/>
              <a:t>31-12-2024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1408916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9C6E0D-E70B-417D-BF07-D7C59A1AC6E7}" type="datetimeFigureOut">
              <a:rPr lang="en-IN" smtClean="0"/>
              <a:t>31-12-2024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1842884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9C6E0D-E70B-417D-BF07-D7C59A1AC6E7}" type="datetimeFigureOut">
              <a:rPr lang="en-IN" smtClean="0"/>
              <a:t>31-12-2024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810688-F544-47DA-A07D-B4109F00A794}"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583469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9C6E0D-E70B-417D-BF07-D7C59A1AC6E7}" type="datetimeFigureOut">
              <a:rPr lang="en-IN" smtClean="0"/>
              <a:t>31-12-2024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39287615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9C6E0D-E70B-417D-BF07-D7C59A1AC6E7}" type="datetimeFigureOut">
              <a:rPr lang="en-IN" smtClean="0"/>
              <a:t>31-12-2024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810688-F544-47DA-A07D-B4109F00A794}"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851434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9C6E0D-E70B-417D-BF07-D7C59A1AC6E7}" type="datetimeFigureOut">
              <a:rPr lang="en-IN" smtClean="0"/>
              <a:t>31-12-2024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32125817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9C6E0D-E70B-417D-BF07-D7C59A1AC6E7}" type="datetimeFigureOut">
              <a:rPr lang="en-IN" smtClean="0"/>
              <a:t>31-12-2024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15712639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9C6E0D-E70B-417D-BF07-D7C59A1AC6E7}" type="datetimeFigureOut">
              <a:rPr lang="en-IN" smtClean="0"/>
              <a:t>31-12-2024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76732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9C6E0D-E70B-417D-BF07-D7C59A1AC6E7}" type="datetimeFigureOut">
              <a:rPr lang="en-IN" smtClean="0"/>
              <a:t>31-12-2024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1982784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9C6E0D-E70B-417D-BF07-D7C59A1AC6E7}" type="datetimeFigureOut">
              <a:rPr lang="en-IN" smtClean="0"/>
              <a:t>31-12-2024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3227994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9C6E0D-E70B-417D-BF07-D7C59A1AC6E7}" type="datetimeFigureOut">
              <a:rPr lang="en-IN" smtClean="0"/>
              <a:t>31-12-2024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1784058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9C6E0D-E70B-417D-BF07-D7C59A1AC6E7}" type="datetimeFigureOut">
              <a:rPr lang="en-IN" smtClean="0"/>
              <a:t>31-12-2024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4224116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29C6E0D-E70B-417D-BF07-D7C59A1AC6E7}" type="datetimeFigureOut">
              <a:rPr lang="en-IN" smtClean="0"/>
              <a:t>31-12-2024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4229009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9C6E0D-E70B-417D-BF07-D7C59A1AC6E7}" type="datetimeFigureOut">
              <a:rPr lang="en-IN" smtClean="0"/>
              <a:t>31-12-2024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2916086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9C6E0D-E70B-417D-BF07-D7C59A1AC6E7}" type="datetimeFigureOut">
              <a:rPr lang="en-IN" smtClean="0"/>
              <a:t>31-12-2024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4155861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9C6E0D-E70B-417D-BF07-D7C59A1AC6E7}" type="datetimeFigureOut">
              <a:rPr lang="en-IN" smtClean="0"/>
              <a:t>31-12-2024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4122132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29C6E0D-E70B-417D-BF07-D7C59A1AC6E7}" type="datetimeFigureOut">
              <a:rPr lang="en-IN" smtClean="0"/>
              <a:t>31-12-2024</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2C810688-F544-47DA-A07D-B4109F00A794}" type="slidenum">
              <a:rPr lang="en-IN" smtClean="0"/>
              <a:t>‹#›</a:t>
            </a:fld>
            <a:endParaRPr lang="en-IN"/>
          </a:p>
        </p:txBody>
      </p:sp>
    </p:spTree>
    <p:extLst>
      <p:ext uri="{BB962C8B-B14F-4D97-AF65-F5344CB8AC3E}">
        <p14:creationId xmlns:p14="http://schemas.microsoft.com/office/powerpoint/2010/main" val="1548029197"/>
      </p:ext>
    </p:extLst>
  </p:cSld>
  <p:clrMap bg1="lt1" tx1="dk1" bg2="lt2" tx2="dk2" accent1="accent1" accent2="accent2" accent3="accent3" accent4="accent4" accent5="accent5" accent6="accent6" hlink="hlink" folHlink="folHlink"/>
  <p:sldLayoutIdLst>
    <p:sldLayoutId id="2147484335" r:id="rId1"/>
    <p:sldLayoutId id="2147484336" r:id="rId2"/>
    <p:sldLayoutId id="2147484337" r:id="rId3"/>
    <p:sldLayoutId id="2147484338" r:id="rId4"/>
    <p:sldLayoutId id="2147484339" r:id="rId5"/>
    <p:sldLayoutId id="2147484340" r:id="rId6"/>
    <p:sldLayoutId id="2147484341" r:id="rId7"/>
    <p:sldLayoutId id="2147484342" r:id="rId8"/>
    <p:sldLayoutId id="2147484343" r:id="rId9"/>
    <p:sldLayoutId id="2147484344" r:id="rId10"/>
    <p:sldLayoutId id="2147484345" r:id="rId11"/>
    <p:sldLayoutId id="2147484346" r:id="rId12"/>
    <p:sldLayoutId id="2147484347" r:id="rId13"/>
    <p:sldLayoutId id="2147484348" r:id="rId14"/>
    <p:sldLayoutId id="2147484349" r:id="rId15"/>
    <p:sldLayoutId id="2147484350"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B35D1-653A-A386-80B6-99289FB1687A}"/>
              </a:ext>
            </a:extLst>
          </p:cNvPr>
          <p:cNvSpPr>
            <a:spLocks noGrp="1"/>
          </p:cNvSpPr>
          <p:nvPr>
            <p:ph type="ctrTitle"/>
          </p:nvPr>
        </p:nvSpPr>
        <p:spPr>
          <a:xfrm>
            <a:off x="1612491" y="1966451"/>
            <a:ext cx="9144000" cy="2448232"/>
          </a:xfrm>
        </p:spPr>
        <p:txBody>
          <a:bodyPr>
            <a:normAutofit fontScale="90000"/>
          </a:bodyPr>
          <a:lstStyle/>
          <a:p>
            <a:pPr algn="ctr"/>
            <a:r>
              <a:rPr lang="en-IN" sz="3200" b="1" dirty="0">
                <a:latin typeface="Arial" panose="020B0604020202020204" pitchFamily="34" charset="0"/>
                <a:cs typeface="Arial" panose="020B0604020202020204" pitchFamily="34" charset="0"/>
              </a:rPr>
              <a:t>chikankari kurthi world    </a:t>
            </a:r>
            <a:br>
              <a:rPr lang="en-IN" sz="3200" dirty="0">
                <a:solidFill>
                  <a:srgbClr val="FF0000"/>
                </a:solidFill>
                <a:latin typeface="Arial" panose="020B0604020202020204" pitchFamily="34" charset="0"/>
                <a:cs typeface="Arial" panose="020B0604020202020204" pitchFamily="34" charset="0"/>
              </a:rPr>
            </a:br>
            <a:br>
              <a:rPr lang="en-IN" sz="3200" dirty="0">
                <a:solidFill>
                  <a:srgbClr val="FF0000"/>
                </a:solidFill>
                <a:latin typeface="Arial" panose="020B0604020202020204" pitchFamily="34" charset="0"/>
                <a:cs typeface="Arial" panose="020B0604020202020204" pitchFamily="34" charset="0"/>
              </a:rPr>
            </a:br>
            <a:br>
              <a:rPr lang="en-IN" sz="3200" dirty="0">
                <a:solidFill>
                  <a:srgbClr val="FF0000"/>
                </a:solidFill>
                <a:latin typeface="Arial" panose="020B0604020202020204" pitchFamily="34" charset="0"/>
                <a:cs typeface="Arial" panose="020B0604020202020204" pitchFamily="34" charset="0"/>
              </a:rPr>
            </a:br>
            <a:r>
              <a:rPr lang="en-IN" sz="3200" dirty="0">
                <a:solidFill>
                  <a:srgbClr val="FF0000"/>
                </a:solidFill>
                <a:latin typeface="Arial" panose="020B0604020202020204" pitchFamily="34" charset="0"/>
                <a:cs typeface="Arial" panose="020B0604020202020204" pitchFamily="34" charset="0"/>
              </a:rPr>
              <a:t>prepared By: Shravani            Date:31/12/2024</a:t>
            </a:r>
            <a:br>
              <a:rPr lang="en-IN" sz="3200" dirty="0">
                <a:solidFill>
                  <a:srgbClr val="FF0000"/>
                </a:solidFill>
                <a:latin typeface="Arial" panose="020B0604020202020204" pitchFamily="34" charset="0"/>
                <a:cs typeface="Arial" panose="020B0604020202020204" pitchFamily="34" charset="0"/>
              </a:rPr>
            </a:br>
            <a:endParaRPr lang="en-IN" sz="32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0549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2E17D-87E7-C59A-4A4D-DA3B36A14BA5}"/>
              </a:ext>
            </a:extLst>
          </p:cNvPr>
          <p:cNvSpPr>
            <a:spLocks noGrp="1"/>
          </p:cNvSpPr>
          <p:nvPr>
            <p:ph type="title"/>
          </p:nvPr>
        </p:nvSpPr>
        <p:spPr/>
        <p:txBody>
          <a:bodyPr>
            <a:normAutofit/>
          </a:bodyPr>
          <a:lstStyle/>
          <a:p>
            <a:r>
              <a:rPr lang="en-IN" sz="3200" dirty="0">
                <a:latin typeface="Arial" panose="020B0604020202020204" pitchFamily="34" charset="0"/>
                <a:cs typeface="Arial" panose="020B0604020202020204" pitchFamily="34" charset="0"/>
              </a:rPr>
              <a:t>Risks </a:t>
            </a:r>
          </a:p>
        </p:txBody>
      </p:sp>
      <p:sp>
        <p:nvSpPr>
          <p:cNvPr id="3" name="Content Placeholder 2">
            <a:extLst>
              <a:ext uri="{FF2B5EF4-FFF2-40B4-BE49-F238E27FC236}">
                <a16:creationId xmlns:a16="http://schemas.microsoft.com/office/drawing/2014/main" id="{8B5BA981-9881-1682-15D5-759A37BA7D21}"/>
              </a:ext>
            </a:extLst>
          </p:cNvPr>
          <p:cNvSpPr>
            <a:spLocks noGrp="1"/>
          </p:cNvSpPr>
          <p:nvPr>
            <p:ph idx="1"/>
          </p:nvPr>
        </p:nvSpPr>
        <p:spPr/>
        <p:txBody>
          <a:bodyPr>
            <a:normAutofit/>
          </a:bodyPr>
          <a:lstStyle/>
          <a:p>
            <a:r>
              <a:rPr lang="en-IN" sz="1400" dirty="0">
                <a:latin typeface="Arial" panose="020B0604020202020204" pitchFamily="34" charset="0"/>
                <a:cs typeface="Arial" panose="020B0604020202020204" pitchFamily="34" charset="0"/>
              </a:rPr>
              <a:t>High competition in ethnic wear </a:t>
            </a:r>
          </a:p>
          <a:p>
            <a:r>
              <a:rPr lang="en-IN" sz="1400" dirty="0">
                <a:latin typeface="Arial" panose="020B0604020202020204" pitchFamily="34" charset="0"/>
                <a:cs typeface="Arial" panose="020B0604020202020204" pitchFamily="34" charset="0"/>
              </a:rPr>
              <a:t>Competition from other business people who sell the products at low price </a:t>
            </a:r>
          </a:p>
          <a:p>
            <a:r>
              <a:rPr lang="en-IN" sz="1400" dirty="0">
                <a:latin typeface="Arial" panose="020B0604020202020204" pitchFamily="34" charset="0"/>
                <a:cs typeface="Arial" panose="020B0604020202020204" pitchFamily="34" charset="0"/>
              </a:rPr>
              <a:t>Time and budget of the product </a:t>
            </a:r>
          </a:p>
          <a:p>
            <a:r>
              <a:rPr lang="en-IN" sz="1400" dirty="0">
                <a:latin typeface="Arial" panose="020B0604020202020204" pitchFamily="34" charset="0"/>
                <a:cs typeface="Arial" panose="020B0604020202020204" pitchFamily="34" charset="0"/>
              </a:rPr>
              <a:t>The application might not handle large orders at seasons</a:t>
            </a:r>
          </a:p>
          <a:p>
            <a:r>
              <a:rPr lang="en-IN" sz="1400" dirty="0">
                <a:latin typeface="Arial" panose="020B0604020202020204" pitchFamily="34" charset="0"/>
                <a:cs typeface="Arial" panose="020B0604020202020204" pitchFamily="34" charset="0"/>
              </a:rPr>
              <a:t>Product unavailability and delays in delivery </a:t>
            </a:r>
          </a:p>
          <a:p>
            <a:r>
              <a:rPr lang="en-IN" sz="1400" dirty="0">
                <a:latin typeface="Arial" panose="020B0604020202020204" pitchFamily="34" charset="0"/>
                <a:cs typeface="Arial" panose="020B0604020202020204" pitchFamily="34" charset="0"/>
              </a:rPr>
              <a:t>Negative reviews may leads to decrease the sales </a:t>
            </a:r>
          </a:p>
          <a:p>
            <a:r>
              <a:rPr lang="en-IN" sz="1400" dirty="0">
                <a:latin typeface="Arial" panose="020B0604020202020204" pitchFamily="34" charset="0"/>
                <a:cs typeface="Arial" panose="020B0604020202020204" pitchFamily="34" charset="0"/>
              </a:rPr>
              <a:t>Getting signoff from client </a:t>
            </a:r>
          </a:p>
        </p:txBody>
      </p:sp>
    </p:spTree>
    <p:extLst>
      <p:ext uri="{BB962C8B-B14F-4D97-AF65-F5344CB8AC3E}">
        <p14:creationId xmlns:p14="http://schemas.microsoft.com/office/powerpoint/2010/main" val="2834757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4DB44-BEDE-BBEB-3E2C-4107E311C94C}"/>
              </a:ext>
            </a:extLst>
          </p:cNvPr>
          <p:cNvSpPr>
            <a:spLocks noGrp="1"/>
          </p:cNvSpPr>
          <p:nvPr>
            <p:ph type="title"/>
          </p:nvPr>
        </p:nvSpPr>
        <p:spPr/>
        <p:txBody>
          <a:bodyPr/>
          <a:lstStyle/>
          <a:p>
            <a:r>
              <a:rPr lang="en-IN" dirty="0"/>
              <a:t>Dep</a:t>
            </a:r>
            <a:r>
              <a:rPr lang="en-IN" sz="3200" dirty="0">
                <a:latin typeface="Arial" panose="020B0604020202020204" pitchFamily="34" charset="0"/>
                <a:cs typeface="Arial" panose="020B0604020202020204" pitchFamily="34" charset="0"/>
              </a:rPr>
              <a:t>endencies </a:t>
            </a:r>
          </a:p>
        </p:txBody>
      </p:sp>
      <p:sp>
        <p:nvSpPr>
          <p:cNvPr id="3" name="Content Placeholder 2">
            <a:extLst>
              <a:ext uri="{FF2B5EF4-FFF2-40B4-BE49-F238E27FC236}">
                <a16:creationId xmlns:a16="http://schemas.microsoft.com/office/drawing/2014/main" id="{8CAFF40D-9FCB-50E1-BCEB-D27D3309219C}"/>
              </a:ext>
            </a:extLst>
          </p:cNvPr>
          <p:cNvSpPr>
            <a:spLocks noGrp="1"/>
          </p:cNvSpPr>
          <p:nvPr>
            <p:ph idx="1"/>
          </p:nvPr>
        </p:nvSpPr>
        <p:spPr/>
        <p:txBody>
          <a:bodyPr>
            <a:normAutofit/>
          </a:bodyPr>
          <a:lstStyle/>
          <a:p>
            <a:r>
              <a:rPr lang="en-IN" sz="1400" dirty="0">
                <a:latin typeface="Arial" panose="020B0604020202020204" pitchFamily="34" charset="0"/>
                <a:cs typeface="Arial" panose="020B0604020202020204" pitchFamily="34" charset="0"/>
              </a:rPr>
              <a:t>Customer satisfaction</a:t>
            </a:r>
          </a:p>
          <a:p>
            <a:r>
              <a:rPr lang="en-IN" sz="1400" dirty="0">
                <a:latin typeface="Arial" panose="020B0604020202020204" pitchFamily="34" charset="0"/>
                <a:cs typeface="Arial" panose="020B0604020202020204" pitchFamily="34" charset="0"/>
              </a:rPr>
              <a:t>The availability of the chikankari kurthis are mandatory at the vendors and suppliers</a:t>
            </a:r>
          </a:p>
          <a:p>
            <a:r>
              <a:rPr lang="en-IN" sz="1400" dirty="0">
                <a:latin typeface="Arial" panose="020B0604020202020204" pitchFamily="34" charset="0"/>
                <a:cs typeface="Arial" panose="020B0604020202020204" pitchFamily="34" charset="0"/>
              </a:rPr>
              <a:t>Delays in delivery and quality issues could affect the business </a:t>
            </a:r>
          </a:p>
          <a:p>
            <a:r>
              <a:rPr lang="en-IN" sz="1400" dirty="0">
                <a:latin typeface="Arial" panose="020B0604020202020204" pitchFamily="34" charset="0"/>
                <a:cs typeface="Arial" panose="020B0604020202020204" pitchFamily="34" charset="0"/>
              </a:rPr>
              <a:t>The application must be integrated with android and IOS mobiles</a:t>
            </a:r>
          </a:p>
          <a:p>
            <a:r>
              <a:rPr lang="en-IN" sz="1400" dirty="0">
                <a:latin typeface="Arial" panose="020B0604020202020204" pitchFamily="34" charset="0"/>
                <a:cs typeface="Arial" panose="020B0604020202020204" pitchFamily="34" charset="0"/>
              </a:rPr>
              <a:t> software dependencies like R and Python </a:t>
            </a:r>
          </a:p>
          <a:p>
            <a:r>
              <a:rPr lang="en-IN" sz="1400" dirty="0">
                <a:latin typeface="Arial" panose="020B0604020202020204" pitchFamily="34" charset="0"/>
                <a:cs typeface="Arial" panose="020B0604020202020204" pitchFamily="34" charset="0"/>
              </a:rPr>
              <a:t>Feedback and reviews from customers </a:t>
            </a:r>
          </a:p>
        </p:txBody>
      </p:sp>
    </p:spTree>
    <p:extLst>
      <p:ext uri="{BB962C8B-B14F-4D97-AF65-F5344CB8AC3E}">
        <p14:creationId xmlns:p14="http://schemas.microsoft.com/office/powerpoint/2010/main" val="1533764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45D29-8877-8419-7618-B9ECF6364A02}"/>
              </a:ext>
            </a:extLst>
          </p:cNvPr>
          <p:cNvSpPr>
            <a:spLocks noGrp="1"/>
          </p:cNvSpPr>
          <p:nvPr>
            <p:ph type="title"/>
          </p:nvPr>
        </p:nvSpPr>
        <p:spPr/>
        <p:txBody>
          <a:bodyPr>
            <a:normAutofit/>
          </a:bodyPr>
          <a:lstStyle/>
          <a:p>
            <a:r>
              <a:rPr lang="en-IN" sz="3200" dirty="0">
                <a:latin typeface="Arial" panose="020B0604020202020204" pitchFamily="34" charset="0"/>
                <a:cs typeface="Arial" panose="020B0604020202020204" pitchFamily="34" charset="0"/>
              </a:rPr>
              <a:t>To be completed by appropriate manager </a:t>
            </a:r>
          </a:p>
        </p:txBody>
      </p:sp>
      <p:sp>
        <p:nvSpPr>
          <p:cNvPr id="3" name="Content Placeholder 2">
            <a:extLst>
              <a:ext uri="{FF2B5EF4-FFF2-40B4-BE49-F238E27FC236}">
                <a16:creationId xmlns:a16="http://schemas.microsoft.com/office/drawing/2014/main" id="{5B7725B5-279B-2832-1735-AAECBE23A863}"/>
              </a:ext>
            </a:extLst>
          </p:cNvPr>
          <p:cNvSpPr>
            <a:spLocks noGrp="1"/>
          </p:cNvSpPr>
          <p:nvPr>
            <p:ph idx="1"/>
          </p:nvPr>
        </p:nvSpPr>
        <p:spPr>
          <a:xfrm>
            <a:off x="3266768" y="2288228"/>
            <a:ext cx="4274574" cy="2281544"/>
          </a:xfrm>
        </p:spPr>
        <p:txBody>
          <a:bodyPr>
            <a:normAutofit/>
          </a:bodyPr>
          <a:lstStyle/>
          <a:p>
            <a:r>
              <a:rPr lang="en-IN" sz="2000" dirty="0">
                <a:latin typeface="Arial" panose="020B0604020202020204" pitchFamily="34" charset="0"/>
                <a:cs typeface="Arial" panose="020B0604020202020204" pitchFamily="34" charset="0"/>
              </a:rPr>
              <a:t>Project sponsor       Bhanu </a:t>
            </a:r>
          </a:p>
          <a:p>
            <a:r>
              <a:rPr lang="en-IN" sz="2000" dirty="0">
                <a:latin typeface="Arial" panose="020B0604020202020204" pitchFamily="34" charset="0"/>
                <a:cs typeface="Arial" panose="020B0604020202020204" pitchFamily="34" charset="0"/>
              </a:rPr>
              <a:t>Project manager      Shyam </a:t>
            </a:r>
          </a:p>
        </p:txBody>
      </p:sp>
    </p:spTree>
    <p:extLst>
      <p:ext uri="{BB962C8B-B14F-4D97-AF65-F5344CB8AC3E}">
        <p14:creationId xmlns:p14="http://schemas.microsoft.com/office/powerpoint/2010/main" val="4228950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212C9-2B92-9A88-B61D-D6B319FFFCDC}"/>
              </a:ext>
            </a:extLst>
          </p:cNvPr>
          <p:cNvSpPr>
            <a:spLocks noGrp="1"/>
          </p:cNvSpPr>
          <p:nvPr>
            <p:ph type="title"/>
          </p:nvPr>
        </p:nvSpPr>
        <p:spPr/>
        <p:txBody>
          <a:bodyPr>
            <a:normAutofit/>
          </a:bodyPr>
          <a:lstStyle/>
          <a:p>
            <a:r>
              <a:rPr lang="en-IN" sz="2400" dirty="0">
                <a:latin typeface="Arial" panose="020B0604020202020204" pitchFamily="34" charset="0"/>
                <a:cs typeface="Arial" panose="020B0604020202020204" pitchFamily="34" charset="0"/>
              </a:rPr>
              <a:t>Situation </a:t>
            </a:r>
          </a:p>
        </p:txBody>
      </p:sp>
      <p:sp>
        <p:nvSpPr>
          <p:cNvPr id="3" name="Content Placeholder 2">
            <a:extLst>
              <a:ext uri="{FF2B5EF4-FFF2-40B4-BE49-F238E27FC236}">
                <a16:creationId xmlns:a16="http://schemas.microsoft.com/office/drawing/2014/main" id="{E1515A62-DE55-2455-37FB-E12420E236AC}"/>
              </a:ext>
            </a:extLst>
          </p:cNvPr>
          <p:cNvSpPr>
            <a:spLocks noGrp="1"/>
          </p:cNvSpPr>
          <p:nvPr>
            <p:ph idx="1"/>
          </p:nvPr>
        </p:nvSpPr>
        <p:spPr>
          <a:xfrm>
            <a:off x="238432" y="1487129"/>
            <a:ext cx="10515600" cy="3883741"/>
          </a:xfrm>
        </p:spPr>
        <p:txBody>
          <a:bodyPr>
            <a:normAutofit/>
          </a:bodyPr>
          <a:lstStyle/>
          <a:p>
            <a:pPr marL="0" indent="0">
              <a:buNone/>
            </a:pPr>
            <a:r>
              <a:rPr lang="en-IN" sz="1400" dirty="0">
                <a:latin typeface="Arial" panose="020B0604020202020204" pitchFamily="34" charset="0"/>
                <a:cs typeface="Arial" panose="020B0604020202020204" pitchFamily="34" charset="0"/>
              </a:rPr>
              <a:t>Palak is a business women, she sells the chikankari kurthis at her home. For this business she get the kurthis from Lucknow. Her business become more famous around her area. She has more customers and regular customers. Chikankari is famous for hand embroidery and she runs her business very well. To buy the cloths customers need to visit her store, most of the time there is lack of cloths that they need and also face problems regarding payment transactions. Mostly Telugu people don’t know about the chikankari kurthis for this she need to explain about the cloths to the customers. Due to unavailability of the cloths and payment issues her business become down. She has customers all over India and also have the customers internationally. Due to unavailability delays in delivery she lost more customers </a:t>
            </a:r>
          </a:p>
          <a:p>
            <a:pPr marL="0" indent="0">
              <a:buNone/>
            </a:pPr>
            <a:r>
              <a:rPr lang="en-IN" sz="1400" dirty="0">
                <a:latin typeface="Arial" panose="020B0604020202020204" pitchFamily="34" charset="0"/>
                <a:cs typeface="Arial" panose="020B0604020202020204" pitchFamily="34" charset="0"/>
              </a:rPr>
              <a:t>For this situation we are going to develop the </a:t>
            </a:r>
            <a:r>
              <a:rPr lang="en-IN" sz="1400" b="1" dirty="0">
                <a:latin typeface="Arial" panose="020B0604020202020204" pitchFamily="34" charset="0"/>
                <a:cs typeface="Arial" panose="020B0604020202020204" pitchFamily="34" charset="0"/>
              </a:rPr>
              <a:t>chikankari kurthi world </a:t>
            </a:r>
            <a:r>
              <a:rPr lang="en-IN" sz="1400" dirty="0">
                <a:latin typeface="Arial" panose="020B0604020202020204" pitchFamily="34" charset="0"/>
                <a:cs typeface="Arial" panose="020B0604020202020204" pitchFamily="34" charset="0"/>
              </a:rPr>
              <a:t>online shopping website. By using this website she can upload the product details as well as the availability of the products. She can provide day to day updates of the cloths and newly added kurthis in the website. This website provide online delivery to the customer address so the customer can get their products on time. And also helps her to get the regular customers data</a:t>
            </a:r>
          </a:p>
          <a:p>
            <a:pPr marL="0" indent="0">
              <a:buNone/>
            </a:pPr>
            <a:r>
              <a:rPr lang="en-IN" sz="1400" dirty="0">
                <a:latin typeface="Arial" panose="020B0604020202020204" pitchFamily="34" charset="0"/>
                <a:cs typeface="Arial" panose="020B0604020202020204" pitchFamily="34" charset="0"/>
              </a:rPr>
              <a:t>Customers can easily visit the website and search for the kurthis( size, colour, types) and also check the availability of products. And they can make the payment though online. It’s a time saving process for her and her customers. </a:t>
            </a:r>
          </a:p>
        </p:txBody>
      </p:sp>
    </p:spTree>
    <p:extLst>
      <p:ext uri="{BB962C8B-B14F-4D97-AF65-F5344CB8AC3E}">
        <p14:creationId xmlns:p14="http://schemas.microsoft.com/office/powerpoint/2010/main" val="1819152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96D42-A079-700D-E4F2-7A9D57B7E8CB}"/>
              </a:ext>
            </a:extLst>
          </p:cNvPr>
          <p:cNvSpPr>
            <a:spLocks noGrp="1"/>
          </p:cNvSpPr>
          <p:nvPr>
            <p:ph type="title"/>
          </p:nvPr>
        </p:nvSpPr>
        <p:spPr/>
        <p:txBody>
          <a:bodyPr/>
          <a:lstStyle/>
          <a:p>
            <a:r>
              <a:rPr lang="en-IN" sz="2400" dirty="0">
                <a:latin typeface="Arial" panose="020B0604020202020204" pitchFamily="34" charset="0"/>
                <a:cs typeface="Arial" panose="020B0604020202020204" pitchFamily="34" charset="0"/>
              </a:rPr>
              <a:t>Problem</a:t>
            </a:r>
            <a:r>
              <a:rPr lang="en-IN" dirty="0"/>
              <a:t> </a:t>
            </a:r>
          </a:p>
        </p:txBody>
      </p:sp>
      <p:sp>
        <p:nvSpPr>
          <p:cNvPr id="3" name="Content Placeholder 2">
            <a:extLst>
              <a:ext uri="{FF2B5EF4-FFF2-40B4-BE49-F238E27FC236}">
                <a16:creationId xmlns:a16="http://schemas.microsoft.com/office/drawing/2014/main" id="{331CDF50-19AB-9C9E-BF93-2D7EDD84DEC6}"/>
              </a:ext>
            </a:extLst>
          </p:cNvPr>
          <p:cNvSpPr>
            <a:spLocks noGrp="1"/>
          </p:cNvSpPr>
          <p:nvPr>
            <p:ph idx="1"/>
          </p:nvPr>
        </p:nvSpPr>
        <p:spPr>
          <a:xfrm>
            <a:off x="677334" y="1659144"/>
            <a:ext cx="8596668" cy="3880773"/>
          </a:xfrm>
        </p:spPr>
        <p:txBody>
          <a:bodyPr>
            <a:normAutofit/>
          </a:bodyPr>
          <a:lstStyle/>
          <a:p>
            <a:pPr marL="0" indent="0">
              <a:lnSpc>
                <a:spcPct val="150000"/>
              </a:lnSpc>
              <a:buNone/>
            </a:pPr>
            <a:r>
              <a:rPr lang="en-IN" sz="1400" dirty="0">
                <a:latin typeface="Arial" panose="020B0604020202020204" pitchFamily="34" charset="0"/>
                <a:cs typeface="Arial" panose="020B0604020202020204" pitchFamily="34" charset="0"/>
              </a:rPr>
              <a:t>Palak is a business women, she sells the chikankari kurthis at her home. For this business she get the kurthis from Lucknow. Her business become more famous around her area. She has more customers and regular customers. Chikankari is famous for hand embroidery and she runs her business very well. To buy the cloths customers need to visit her store, most of the time there is lack of cloths that they need and also face problems regarding payment transactions. Mostly Telugu people don’t know about the chikankari kurthis for this she need to explain about the cloths to the customers. Due to unavailability of the cloths and payment issues her business become down. She has customers all over India and also have the customers internationally. Due to unavailability delays in delivery she lost more customers </a:t>
            </a:r>
          </a:p>
        </p:txBody>
      </p:sp>
    </p:spTree>
    <p:extLst>
      <p:ext uri="{BB962C8B-B14F-4D97-AF65-F5344CB8AC3E}">
        <p14:creationId xmlns:p14="http://schemas.microsoft.com/office/powerpoint/2010/main" val="4013849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A964B-50E5-C9A0-0A9C-4F07266CCC0B}"/>
              </a:ext>
            </a:extLst>
          </p:cNvPr>
          <p:cNvSpPr>
            <a:spLocks noGrp="1"/>
          </p:cNvSpPr>
          <p:nvPr>
            <p:ph type="title"/>
          </p:nvPr>
        </p:nvSpPr>
        <p:spPr/>
        <p:txBody>
          <a:bodyPr>
            <a:normAutofit/>
          </a:bodyPr>
          <a:lstStyle/>
          <a:p>
            <a:r>
              <a:rPr lang="en-IN" sz="2800" dirty="0">
                <a:latin typeface="Arial" panose="020B0604020202020204" pitchFamily="34" charset="0"/>
                <a:cs typeface="Arial" panose="020B0604020202020204" pitchFamily="34" charset="0"/>
              </a:rPr>
              <a:t>opportunities</a:t>
            </a:r>
          </a:p>
        </p:txBody>
      </p:sp>
      <p:sp>
        <p:nvSpPr>
          <p:cNvPr id="3" name="Content Placeholder 2">
            <a:extLst>
              <a:ext uri="{FF2B5EF4-FFF2-40B4-BE49-F238E27FC236}">
                <a16:creationId xmlns:a16="http://schemas.microsoft.com/office/drawing/2014/main" id="{7C4F673B-CA4E-908A-368B-D6A4F3835F56}"/>
              </a:ext>
            </a:extLst>
          </p:cNvPr>
          <p:cNvSpPr>
            <a:spLocks noGrp="1"/>
          </p:cNvSpPr>
          <p:nvPr>
            <p:ph idx="1"/>
          </p:nvPr>
        </p:nvSpPr>
        <p:spPr>
          <a:xfrm>
            <a:off x="677334" y="1563329"/>
            <a:ext cx="8596668" cy="4006085"/>
          </a:xfrm>
        </p:spPr>
        <p:txBody>
          <a:bodyPr>
            <a:normAutofit/>
          </a:bodyPr>
          <a:lstStyle/>
          <a:p>
            <a:pPr marL="0" indent="0">
              <a:buNone/>
            </a:pPr>
            <a:r>
              <a:rPr lang="en-IN" sz="1400" dirty="0">
                <a:latin typeface="Arial" panose="020B0604020202020204" pitchFamily="34" charset="0"/>
                <a:cs typeface="Arial" panose="020B0604020202020204" pitchFamily="34" charset="0"/>
              </a:rPr>
              <a:t>She can expand her business nationally and internationally</a:t>
            </a:r>
          </a:p>
          <a:p>
            <a:pPr marL="0" indent="0">
              <a:buNone/>
            </a:pPr>
            <a:r>
              <a:rPr lang="en-IN" sz="1400" dirty="0">
                <a:latin typeface="Arial" panose="020B0604020202020204" pitchFamily="34" charset="0"/>
                <a:cs typeface="Arial" panose="020B0604020202020204" pitchFamily="34" charset="0"/>
              </a:rPr>
              <a:t>We can increase the revenue </a:t>
            </a:r>
          </a:p>
          <a:p>
            <a:pPr marL="0" indent="0">
              <a:buNone/>
            </a:pPr>
            <a:r>
              <a:rPr lang="en-IN" sz="1400" dirty="0">
                <a:latin typeface="Arial" panose="020B0604020202020204" pitchFamily="34" charset="0"/>
                <a:cs typeface="Arial" panose="020B0604020202020204" pitchFamily="34" charset="0"/>
              </a:rPr>
              <a:t>We can provide employment to people who are making the chikankari kurthis</a:t>
            </a:r>
          </a:p>
          <a:p>
            <a:pPr marL="0" indent="0">
              <a:buNone/>
            </a:pPr>
            <a:r>
              <a:rPr lang="en-IN" sz="1400" dirty="0">
                <a:latin typeface="Arial" panose="020B0604020202020204" pitchFamily="34" charset="0"/>
                <a:cs typeface="Arial" panose="020B0604020202020204" pitchFamily="34" charset="0"/>
              </a:rPr>
              <a:t>We can also develop the rural areas by promoting their art by using social media</a:t>
            </a:r>
          </a:p>
          <a:p>
            <a:pPr marL="0" indent="0">
              <a:buNone/>
            </a:pPr>
            <a:r>
              <a:rPr lang="en-IN" sz="1400" dirty="0">
                <a:latin typeface="Arial" panose="020B0604020202020204" pitchFamily="34" charset="0"/>
                <a:cs typeface="Arial" panose="020B0604020202020204" pitchFamily="34" charset="0"/>
              </a:rPr>
              <a:t>We can introduce the art and culture of chikankari kurthis not only kurthis accessories, hand crafted home decor items to the world</a:t>
            </a:r>
          </a:p>
          <a:p>
            <a:pPr marL="0" indent="0">
              <a:buNone/>
            </a:pPr>
            <a:r>
              <a:rPr lang="en-IN" sz="1400" dirty="0">
                <a:latin typeface="Arial" panose="020B0604020202020204" pitchFamily="34" charset="0"/>
                <a:cs typeface="Arial" panose="020B0604020202020204" pitchFamily="34" charset="0"/>
              </a:rPr>
              <a:t>We can get the collaborations with different people through out the world</a:t>
            </a:r>
          </a:p>
          <a:p>
            <a:pPr marL="0" indent="0">
              <a:buNone/>
            </a:pPr>
            <a:endParaRPr lang="en-IN" sz="1400" dirty="0">
              <a:latin typeface="Arial" panose="020B0604020202020204" pitchFamily="34" charset="0"/>
              <a:cs typeface="Arial" panose="020B0604020202020204" pitchFamily="34" charset="0"/>
            </a:endParaRPr>
          </a:p>
          <a:p>
            <a:pPr marL="0" indent="0">
              <a:buNone/>
            </a:pPr>
            <a:endParaRPr lang="en-IN"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024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BF6AC-1142-25B2-DF38-0FE54C136CF4}"/>
              </a:ext>
            </a:extLst>
          </p:cNvPr>
          <p:cNvSpPr>
            <a:spLocks noGrp="1"/>
          </p:cNvSpPr>
          <p:nvPr>
            <p:ph type="title"/>
          </p:nvPr>
        </p:nvSpPr>
        <p:spPr/>
        <p:txBody>
          <a:bodyPr>
            <a:normAutofit/>
          </a:bodyPr>
          <a:lstStyle/>
          <a:p>
            <a:r>
              <a:rPr lang="en-IN" sz="2800" dirty="0">
                <a:latin typeface="Arial" panose="020B0604020202020204" pitchFamily="34" charset="0"/>
                <a:cs typeface="Arial" panose="020B0604020202020204" pitchFamily="34" charset="0"/>
              </a:rPr>
              <a:t>Purpose/statement(goal)</a:t>
            </a:r>
          </a:p>
        </p:txBody>
      </p:sp>
      <p:sp>
        <p:nvSpPr>
          <p:cNvPr id="3" name="Content Placeholder 2">
            <a:extLst>
              <a:ext uri="{FF2B5EF4-FFF2-40B4-BE49-F238E27FC236}">
                <a16:creationId xmlns:a16="http://schemas.microsoft.com/office/drawing/2014/main" id="{34FE1773-3720-4AC5-C7FB-F13847A7372A}"/>
              </a:ext>
            </a:extLst>
          </p:cNvPr>
          <p:cNvSpPr>
            <a:spLocks noGrp="1"/>
          </p:cNvSpPr>
          <p:nvPr>
            <p:ph idx="1"/>
          </p:nvPr>
        </p:nvSpPr>
        <p:spPr>
          <a:xfrm>
            <a:off x="838200" y="1825625"/>
            <a:ext cx="9357852" cy="4351338"/>
          </a:xfrm>
        </p:spPr>
        <p:txBody>
          <a:bodyPr>
            <a:normAutofit/>
          </a:bodyPr>
          <a:lstStyle/>
          <a:p>
            <a:r>
              <a:rPr lang="en-IN" sz="1400" dirty="0">
                <a:latin typeface="Arial" panose="020B0604020202020204" pitchFamily="34" charset="0"/>
                <a:cs typeface="Arial" panose="020B0604020202020204" pitchFamily="34" charset="0"/>
              </a:rPr>
              <a:t>To create an user friendly chikankari kurthi world(online shopping application) to help palak to expand her business.</a:t>
            </a:r>
          </a:p>
          <a:p>
            <a:r>
              <a:rPr lang="en-IN" sz="1400" dirty="0">
                <a:latin typeface="Arial" panose="020B0604020202020204" pitchFamily="34" charset="0"/>
                <a:cs typeface="Arial" panose="020B0604020202020204" pitchFamily="34" charset="0"/>
              </a:rPr>
              <a:t>And also to provide the details of the products, availability so that she can notify the customers </a:t>
            </a:r>
          </a:p>
          <a:p>
            <a:r>
              <a:rPr lang="en-IN" sz="1400" dirty="0">
                <a:latin typeface="Arial" panose="020B0604020202020204" pitchFamily="34" charset="0"/>
                <a:cs typeface="Arial" panose="020B0604020202020204" pitchFamily="34" charset="0"/>
              </a:rPr>
              <a:t>To help the customers to find their desired chikankari kurthis by using website </a:t>
            </a:r>
          </a:p>
          <a:p>
            <a:r>
              <a:rPr lang="en-IN" sz="1400" dirty="0">
                <a:latin typeface="Arial" panose="020B0604020202020204" pitchFamily="34" charset="0"/>
                <a:cs typeface="Arial" panose="020B0604020202020204" pitchFamily="34" charset="0"/>
              </a:rPr>
              <a:t>Also help them to make payments through online </a:t>
            </a:r>
          </a:p>
          <a:p>
            <a:r>
              <a:rPr lang="en-IN" sz="1400" dirty="0">
                <a:latin typeface="Arial" panose="020B0604020202020204" pitchFamily="34" charset="0"/>
                <a:cs typeface="Arial" panose="020B0604020202020204" pitchFamily="34" charset="0"/>
              </a:rPr>
              <a:t> and also help to deliver the products without delay/on time </a:t>
            </a:r>
          </a:p>
        </p:txBody>
      </p:sp>
    </p:spTree>
    <p:extLst>
      <p:ext uri="{BB962C8B-B14F-4D97-AF65-F5344CB8AC3E}">
        <p14:creationId xmlns:p14="http://schemas.microsoft.com/office/powerpoint/2010/main" val="2491210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B96BB-7C36-51A1-ED63-290FFF0726E4}"/>
              </a:ext>
            </a:extLst>
          </p:cNvPr>
          <p:cNvSpPr>
            <a:spLocks noGrp="1"/>
          </p:cNvSpPr>
          <p:nvPr>
            <p:ph type="title"/>
          </p:nvPr>
        </p:nvSpPr>
        <p:spPr/>
        <p:txBody>
          <a:bodyPr>
            <a:normAutofit/>
          </a:bodyPr>
          <a:lstStyle/>
          <a:p>
            <a:r>
              <a:rPr lang="en-IN" sz="2800" dirty="0">
                <a:latin typeface="Arial" panose="020B0604020202020204" pitchFamily="34" charset="0"/>
                <a:cs typeface="Arial" panose="020B0604020202020204" pitchFamily="34" charset="0"/>
              </a:rPr>
              <a:t>Project objectives </a:t>
            </a:r>
          </a:p>
        </p:txBody>
      </p:sp>
      <p:sp>
        <p:nvSpPr>
          <p:cNvPr id="5" name="Content Placeholder 4">
            <a:extLst>
              <a:ext uri="{FF2B5EF4-FFF2-40B4-BE49-F238E27FC236}">
                <a16:creationId xmlns:a16="http://schemas.microsoft.com/office/drawing/2014/main" id="{BDD225AA-BA42-E3C4-8357-A5231BC4A66B}"/>
              </a:ext>
            </a:extLst>
          </p:cNvPr>
          <p:cNvSpPr>
            <a:spLocks noGrp="1"/>
          </p:cNvSpPr>
          <p:nvPr>
            <p:ph idx="1"/>
          </p:nvPr>
        </p:nvSpPr>
        <p:spPr>
          <a:xfrm>
            <a:off x="838200" y="1825625"/>
            <a:ext cx="8905568" cy="4351338"/>
          </a:xfrm>
        </p:spPr>
        <p:txBody>
          <a:bodyPr>
            <a:normAutofit/>
          </a:bodyPr>
          <a:lstStyle/>
          <a:p>
            <a:r>
              <a:rPr lang="en-IN" sz="1400" dirty="0">
                <a:latin typeface="Arial" panose="020B0604020202020204" pitchFamily="34" charset="0"/>
                <a:cs typeface="Arial" panose="020B0604020202020204" pitchFamily="34" charset="0"/>
              </a:rPr>
              <a:t>Develop an user friendly website to search and purchase the chikankari kurthis</a:t>
            </a:r>
          </a:p>
          <a:p>
            <a:r>
              <a:rPr lang="en-IN" sz="1400" dirty="0">
                <a:latin typeface="Arial" panose="020B0604020202020204" pitchFamily="34" charset="0"/>
                <a:cs typeface="Arial" panose="020B0604020202020204" pitchFamily="34" charset="0"/>
              </a:rPr>
              <a:t>Implement the filters for size, colour, price and embroidery patterns </a:t>
            </a:r>
          </a:p>
          <a:p>
            <a:r>
              <a:rPr lang="en-IN" sz="1400" dirty="0">
                <a:latin typeface="Arial" panose="020B0604020202020204" pitchFamily="34" charset="0"/>
                <a:cs typeface="Arial" panose="020B0604020202020204" pitchFamily="34" charset="0"/>
              </a:rPr>
              <a:t>Create a secure payment gateway for transactions </a:t>
            </a:r>
          </a:p>
          <a:p>
            <a:r>
              <a:rPr lang="en-IN" sz="1400" dirty="0">
                <a:latin typeface="Arial" panose="020B0604020202020204" pitchFamily="34" charset="0"/>
                <a:cs typeface="Arial" panose="020B0604020202020204" pitchFamily="34" charset="0"/>
              </a:rPr>
              <a:t>Implement a customer reviews and ratings so that they can easily know about the products</a:t>
            </a:r>
          </a:p>
          <a:p>
            <a:r>
              <a:rPr lang="en-IN" sz="1400" dirty="0">
                <a:latin typeface="Arial" panose="020B0604020202020204" pitchFamily="34" charset="0"/>
                <a:cs typeface="Arial" panose="020B0604020202020204" pitchFamily="34" charset="0"/>
              </a:rPr>
              <a:t>Implement AI to suggest the products based on their search and cart </a:t>
            </a:r>
          </a:p>
          <a:p>
            <a:r>
              <a:rPr lang="en-IN" sz="1400" dirty="0">
                <a:latin typeface="Arial" panose="020B0604020202020204" pitchFamily="34" charset="0"/>
                <a:cs typeface="Arial" panose="020B0604020202020204" pitchFamily="34" charset="0"/>
              </a:rPr>
              <a:t>Generate an automated E-mail and SMS to give notifications for offers and also order confirmation, order delivery  </a:t>
            </a:r>
          </a:p>
          <a:p>
            <a:endParaRPr lang="en-IN"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8536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17AE9-4902-039E-C4C9-3323477FC22E}"/>
              </a:ext>
            </a:extLst>
          </p:cNvPr>
          <p:cNvSpPr>
            <a:spLocks noGrp="1"/>
          </p:cNvSpPr>
          <p:nvPr>
            <p:ph type="title"/>
          </p:nvPr>
        </p:nvSpPr>
        <p:spPr/>
        <p:txBody>
          <a:bodyPr>
            <a:normAutofit/>
          </a:bodyPr>
          <a:lstStyle/>
          <a:p>
            <a:r>
              <a:rPr lang="en-IN" sz="3200" dirty="0">
                <a:latin typeface="Arial" panose="020B0604020202020204" pitchFamily="34" charset="0"/>
                <a:cs typeface="Arial" panose="020B0604020202020204" pitchFamily="34" charset="0"/>
              </a:rPr>
              <a:t>Success criteria </a:t>
            </a:r>
          </a:p>
        </p:txBody>
      </p:sp>
      <p:sp>
        <p:nvSpPr>
          <p:cNvPr id="3" name="Content Placeholder 2">
            <a:extLst>
              <a:ext uri="{FF2B5EF4-FFF2-40B4-BE49-F238E27FC236}">
                <a16:creationId xmlns:a16="http://schemas.microsoft.com/office/drawing/2014/main" id="{BD5AEFEC-BEAB-03BD-E5D3-06FAF2ECA713}"/>
              </a:ext>
            </a:extLst>
          </p:cNvPr>
          <p:cNvSpPr>
            <a:spLocks noGrp="1"/>
          </p:cNvSpPr>
          <p:nvPr>
            <p:ph idx="1"/>
          </p:nvPr>
        </p:nvSpPr>
        <p:spPr>
          <a:xfrm>
            <a:off x="608508" y="1570653"/>
            <a:ext cx="8761634" cy="4171386"/>
          </a:xfrm>
        </p:spPr>
        <p:txBody>
          <a:bodyPr>
            <a:normAutofit/>
          </a:bodyPr>
          <a:lstStyle/>
          <a:p>
            <a:r>
              <a:rPr lang="en-IN" sz="1400" dirty="0">
                <a:latin typeface="Arial" panose="020B0604020202020204" pitchFamily="34" charset="0"/>
                <a:cs typeface="Arial" panose="020B0604020202020204" pitchFamily="34" charset="0"/>
              </a:rPr>
              <a:t>created the online shopping application with in the time and budget </a:t>
            </a:r>
          </a:p>
          <a:p>
            <a:r>
              <a:rPr lang="en-IN" sz="1400" dirty="0">
                <a:latin typeface="Arial" panose="020B0604020202020204" pitchFamily="34" charset="0"/>
                <a:cs typeface="Arial" panose="020B0604020202020204" pitchFamily="34" charset="0"/>
              </a:rPr>
              <a:t>Successfully created the product burn down chart by using Agile JIRA tool </a:t>
            </a:r>
          </a:p>
          <a:p>
            <a:r>
              <a:rPr lang="en-IN" sz="1400" dirty="0">
                <a:latin typeface="Arial" panose="020B0604020202020204" pitchFamily="34" charset="0"/>
                <a:cs typeface="Arial" panose="020B0604020202020204" pitchFamily="34" charset="0"/>
              </a:rPr>
              <a:t>Achieved nearly 90% of customer satisfaction </a:t>
            </a:r>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Timely delivery of each sprint with features as per user stories</a:t>
            </a:r>
          </a:p>
          <a:p>
            <a:r>
              <a:rPr lang="en-US" sz="1400" dirty="0">
                <a:latin typeface="Arial" panose="020B0604020202020204" pitchFamily="34" charset="0"/>
                <a:cs typeface="Arial" panose="020B0604020202020204" pitchFamily="34" charset="0"/>
              </a:rPr>
              <a:t>Increase in online sales and revenue after the application launch.</a:t>
            </a:r>
          </a:p>
          <a:p>
            <a:r>
              <a:rPr lang="en-US" sz="1400" dirty="0">
                <a:latin typeface="Arial" panose="020B0604020202020204" pitchFamily="34" charset="0"/>
                <a:cs typeface="Arial" panose="020B0604020202020204" pitchFamily="34" charset="0"/>
              </a:rPr>
              <a:t>Provide options for global customers, including estimated delivery times and costs.</a:t>
            </a:r>
          </a:p>
          <a:p>
            <a:r>
              <a:rPr lang="en-US" sz="1400" dirty="0">
                <a:latin typeface="Arial" panose="020B0604020202020204" pitchFamily="34" charset="0"/>
                <a:cs typeface="Arial" panose="020B0604020202020204" pitchFamily="34" charset="0"/>
              </a:rPr>
              <a:t>Accurate stock levels displayed, with real-time updates when products are purchased.</a:t>
            </a:r>
          </a:p>
          <a:p>
            <a:r>
              <a:rPr lang="en-US" sz="1400" dirty="0">
                <a:latin typeface="Arial" panose="020B0604020202020204" pitchFamily="34" charset="0"/>
                <a:cs typeface="Arial" panose="020B0604020202020204" pitchFamily="34" charset="0"/>
              </a:rPr>
              <a:t>Customer should be able to track their orders and get updates by email or SMS</a:t>
            </a:r>
          </a:p>
          <a:p>
            <a:pPr marL="0" indent="0">
              <a:buNone/>
            </a:pPr>
            <a:endParaRPr lang="en-US" sz="1400" dirty="0"/>
          </a:p>
          <a:p>
            <a:pPr marL="0" indent="0">
              <a:buNone/>
            </a:pPr>
            <a:endParaRPr lang="en-US" sz="1400" dirty="0"/>
          </a:p>
          <a:p>
            <a:pPr marL="0" indent="0">
              <a:buNone/>
            </a:pPr>
            <a:endParaRPr lang="en-IN"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1770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54275-6208-49BB-FA9F-553AE5F5FFC3}"/>
              </a:ext>
            </a:extLst>
          </p:cNvPr>
          <p:cNvSpPr>
            <a:spLocks noGrp="1"/>
          </p:cNvSpPr>
          <p:nvPr>
            <p:ph type="title"/>
          </p:nvPr>
        </p:nvSpPr>
        <p:spPr/>
        <p:txBody>
          <a:bodyPr/>
          <a:lstStyle/>
          <a:p>
            <a:r>
              <a:rPr lang="en-IN" dirty="0"/>
              <a:t>Methods/Approaches</a:t>
            </a:r>
          </a:p>
        </p:txBody>
      </p:sp>
      <p:sp>
        <p:nvSpPr>
          <p:cNvPr id="7" name="Rectangle 4">
            <a:extLst>
              <a:ext uri="{FF2B5EF4-FFF2-40B4-BE49-F238E27FC236}">
                <a16:creationId xmlns:a16="http://schemas.microsoft.com/office/drawing/2014/main" id="{1AC29DD9-45E8-FFD5-2762-549B906FFDE2}"/>
              </a:ext>
            </a:extLst>
          </p:cNvPr>
          <p:cNvSpPr>
            <a:spLocks noGrp="1" noChangeArrowheads="1"/>
          </p:cNvSpPr>
          <p:nvPr>
            <p:ph idx="1"/>
          </p:nvPr>
        </p:nvSpPr>
        <p:spPr bwMode="auto">
          <a:xfrm>
            <a:off x="402030" y="1151407"/>
            <a:ext cx="10787079"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rPr>
              <a:t>Initiation and Planning:</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Arial" panose="020B0604020202020204" pitchFamily="34" charset="0"/>
              </a:rPr>
              <a:t>Create a product backlog of user stories (e.g., as a customer, I want to filter </a:t>
            </a:r>
            <a:r>
              <a:rPr kumimoji="0" lang="en-US" altLang="en-US" sz="1400" b="0" i="0" u="none" strike="noStrike" cap="none" normalizeH="0" baseline="0" dirty="0" err="1">
                <a:ln>
                  <a:noFill/>
                </a:ln>
                <a:solidFill>
                  <a:schemeClr val="tx1"/>
                </a:solidFill>
                <a:effectLst/>
                <a:latin typeface="Arial" panose="020B0604020202020204" pitchFamily="34" charset="0"/>
              </a:rPr>
              <a:t>kurtis</a:t>
            </a:r>
            <a:r>
              <a:rPr kumimoji="0" lang="en-US" altLang="en-US" sz="1400" b="0" i="0" u="none" strike="noStrike" cap="none" normalizeH="0" baseline="0" dirty="0">
                <a:ln>
                  <a:noFill/>
                </a:ln>
                <a:solidFill>
                  <a:schemeClr val="tx1"/>
                </a:solidFill>
                <a:effectLst/>
                <a:latin typeface="Arial" panose="020B0604020202020204" pitchFamily="34" charset="0"/>
              </a:rPr>
              <a:t> by size).</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Arial" panose="020B0604020202020204" pitchFamily="34" charset="0"/>
              </a:rPr>
              <a:t>Prioritize user stories based on customer feedback and business value.</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rPr>
              <a:t>Design and Development:</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Arial" panose="020B0604020202020204" pitchFamily="34" charset="0"/>
              </a:rPr>
              <a:t>Conduct daily stand-up meetings to track progress.</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Arial" panose="020B0604020202020204" pitchFamily="34" charset="0"/>
              </a:rPr>
              <a:t>Deliver iterative features at the end of each sprint (e.g., search functionality, product catalog, cart management).</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rPr>
              <a:t>Testing and Feedback:</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Arial" panose="020B0604020202020204" pitchFamily="34" charset="0"/>
              </a:rPr>
              <a:t>Perform continuous testing within each sprint to ensure functionality.</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Arial" panose="020B0604020202020204" pitchFamily="34" charset="0"/>
              </a:rPr>
              <a:t>Conduct User Acceptance Testing (UAT) after each sprint.</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rPr>
              <a:t>Deployment:</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Arial" panose="020B0604020202020204" pitchFamily="34" charset="0"/>
              </a:rPr>
              <a:t>Release a fully functional MVP for initial customer feedback.</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Arial" panose="020B0604020202020204" pitchFamily="34" charset="0"/>
              </a:rPr>
              <a:t>Iterate based on customer reviews to improve and expand features.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25851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D43E3-CA08-CBD9-F104-BDB114001EFD}"/>
              </a:ext>
            </a:extLst>
          </p:cNvPr>
          <p:cNvSpPr>
            <a:spLocks noGrp="1"/>
          </p:cNvSpPr>
          <p:nvPr>
            <p:ph type="title"/>
          </p:nvPr>
        </p:nvSpPr>
        <p:spPr/>
        <p:txBody>
          <a:bodyPr>
            <a:normAutofit/>
          </a:bodyPr>
          <a:lstStyle/>
          <a:p>
            <a:r>
              <a:rPr lang="en-IN" sz="3200" dirty="0">
                <a:latin typeface="Arial" panose="020B0604020202020204" pitchFamily="34" charset="0"/>
                <a:cs typeface="Arial" panose="020B0604020202020204" pitchFamily="34" charset="0"/>
              </a:rPr>
              <a:t>Resources </a:t>
            </a:r>
          </a:p>
        </p:txBody>
      </p:sp>
      <p:sp>
        <p:nvSpPr>
          <p:cNvPr id="3" name="Content Placeholder 2">
            <a:extLst>
              <a:ext uri="{FF2B5EF4-FFF2-40B4-BE49-F238E27FC236}">
                <a16:creationId xmlns:a16="http://schemas.microsoft.com/office/drawing/2014/main" id="{779A5504-2FEC-6015-F54A-8C5C9D7E845C}"/>
              </a:ext>
            </a:extLst>
          </p:cNvPr>
          <p:cNvSpPr>
            <a:spLocks noGrp="1"/>
          </p:cNvSpPr>
          <p:nvPr>
            <p:ph idx="1"/>
          </p:nvPr>
        </p:nvSpPr>
        <p:spPr/>
        <p:txBody>
          <a:bodyPr>
            <a:normAutofit/>
          </a:bodyPr>
          <a:lstStyle/>
          <a:p>
            <a:pPr marL="0" indent="0">
              <a:buNone/>
            </a:pPr>
            <a:r>
              <a:rPr lang="en-IN" sz="1400" dirty="0">
                <a:latin typeface="Arial" panose="020B0604020202020204" pitchFamily="34" charset="0"/>
                <a:cs typeface="Arial" panose="020B0604020202020204" pitchFamily="34" charset="0"/>
              </a:rPr>
              <a:t>People: BA, Architect, Developers, Project Manager, Scrum Master, Testers</a:t>
            </a:r>
          </a:p>
          <a:p>
            <a:pPr marL="0" indent="0">
              <a:buNone/>
            </a:pPr>
            <a:r>
              <a:rPr lang="en-IN" sz="1400" dirty="0">
                <a:latin typeface="Arial" panose="020B0604020202020204" pitchFamily="34" charset="0"/>
                <a:cs typeface="Arial" panose="020B0604020202020204" pitchFamily="34" charset="0"/>
              </a:rPr>
              <a:t>Budget: 8lakhs </a:t>
            </a:r>
          </a:p>
          <a:p>
            <a:pPr marL="0" indent="0">
              <a:buNone/>
            </a:pPr>
            <a:r>
              <a:rPr lang="en-IN" sz="1400" dirty="0">
                <a:latin typeface="Arial" panose="020B0604020202020204" pitchFamily="34" charset="0"/>
                <a:cs typeface="Arial" panose="020B0604020202020204" pitchFamily="34" charset="0"/>
              </a:rPr>
              <a:t>Time: 6months</a:t>
            </a:r>
          </a:p>
          <a:p>
            <a:pPr marL="0" indent="0">
              <a:buNone/>
            </a:pPr>
            <a:r>
              <a:rPr lang="en-IN" sz="1400" dirty="0">
                <a:latin typeface="Arial" panose="020B0604020202020204" pitchFamily="34" charset="0"/>
                <a:cs typeface="Arial" panose="020B0604020202020204" pitchFamily="34" charset="0"/>
              </a:rPr>
              <a:t>Other: used JIRA to create the product burn down charts Software is JAVA, HTML</a:t>
            </a:r>
          </a:p>
          <a:p>
            <a:pPr marL="0" indent="0">
              <a:buNone/>
            </a:pPr>
            <a:r>
              <a:rPr lang="en-IN" sz="1400" dirty="0">
                <a:latin typeface="Arial" panose="020B0604020202020204" pitchFamily="34" charset="0"/>
                <a:cs typeface="Arial" panose="020B0604020202020204" pitchFamily="34" charset="0"/>
              </a:rPr>
              <a:t>                 other technology used for this application IS Python </a:t>
            </a:r>
            <a:br>
              <a:rPr lang="en-IN" sz="1400" dirty="0">
                <a:latin typeface="Arial" panose="020B0604020202020204" pitchFamily="34" charset="0"/>
                <a:cs typeface="Arial" panose="020B0604020202020204" pitchFamily="34" charset="0"/>
              </a:rPr>
            </a:br>
            <a:r>
              <a:rPr lang="en-IN" sz="14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19946145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357</TotalTime>
  <Words>1051</Words>
  <Application>Microsoft Office PowerPoint</Application>
  <PresentationFormat>Widescreen</PresentationFormat>
  <Paragraphs>76</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Trebuchet MS</vt:lpstr>
      <vt:lpstr>Wingdings 3</vt:lpstr>
      <vt:lpstr>Facet</vt:lpstr>
      <vt:lpstr>chikankari kurthi world       prepared By: Shravani            Date:31/12/2024 </vt:lpstr>
      <vt:lpstr>Situation </vt:lpstr>
      <vt:lpstr>Problem </vt:lpstr>
      <vt:lpstr>opportunities</vt:lpstr>
      <vt:lpstr>Purpose/statement(goal)</vt:lpstr>
      <vt:lpstr>Project objectives </vt:lpstr>
      <vt:lpstr>Success criteria </vt:lpstr>
      <vt:lpstr>Methods/Approaches</vt:lpstr>
      <vt:lpstr>Resources </vt:lpstr>
      <vt:lpstr>Risks </vt:lpstr>
      <vt:lpstr>Dependencies </vt:lpstr>
      <vt:lpstr>To be completed by appropriate manager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Ragi Shravani</dc:creator>
  <cp:lastModifiedBy>Ragi Shravani</cp:lastModifiedBy>
  <cp:revision>2</cp:revision>
  <dcterms:created xsi:type="dcterms:W3CDTF">2024-12-29T13:11:53Z</dcterms:created>
  <dcterms:modified xsi:type="dcterms:W3CDTF">2024-12-31T09:16:08Z</dcterms:modified>
</cp:coreProperties>
</file>