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363100"/>
          </a:xfrm>
        </p:spPr>
        <p:txBody>
          <a:bodyPr/>
          <a:lstStyle/>
          <a:p>
            <a:r>
              <a:rPr lang="en-US" dirty="0" smtClean="0"/>
              <a:t>LOAN MANAGEMENT SYSTEM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709116"/>
            <a:ext cx="8767860" cy="154868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PREPARED BY-AKANKSHA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Date- 20-01-2025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289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184856"/>
            <a:ext cx="9875519" cy="76822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Stage 1. Requirement Gathering</a:t>
            </a:r>
            <a:endParaRPr lang="en-IN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253803"/>
            <a:ext cx="7228267" cy="3842196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requirement Gathering phase we will gather the requirements using various elicitation techniques and prepare Business Requirement Document (BRD)-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will follow the various requirement elicitation techniques like-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Brainstorming, Observation, Reverse Engineering, Interview, Prototyping, Documentation, Workshops, Focus Groups, JAD sessions etc. </a:t>
            </a: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4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43189"/>
            <a:ext cx="9675254" cy="1014212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2: Requirement Analysis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057400"/>
            <a:ext cx="9675254" cy="4038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Analysis: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analyse the gathered requirements using various techniques like –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FURPS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Functionality, Usability, Reliability, Performance, Supportability)</a:t>
            </a:r>
          </a:p>
          <a:p>
            <a:pPr lvl="0"/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 (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Specific, Measurable, Attainability, Realistic, </a:t>
            </a:r>
            <a:r>
              <a:rPr lang="en-IN" sz="200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Timebound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pPr lvl="0"/>
            <a:r>
              <a:rPr lang="en-IN" sz="200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MoSCoW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have, Should have, Could have, Would like to have)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CUCV (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Clarity, Understandable, Consistent, Verifiable)</a:t>
            </a: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all validations and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verifications, we will convert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business requirements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into functional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requirements.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Capture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the functionalities, As Is of the business and stakeholders information in Functional Requirement Document (FRD)</a:t>
            </a:r>
          </a:p>
          <a:p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56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49250"/>
            <a:ext cx="9875520" cy="716709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Stage </a:t>
            </a:r>
            <a:r>
              <a:rPr lang="en-IN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 Design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86376"/>
            <a:ext cx="7897969" cy="40096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Creating solution to the problems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involved in designing –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Architect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Architect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Lead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will be designed like screens, database and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Report or SRS (System Requirement Specification) will be prepared</a:t>
            </a:r>
          </a:p>
          <a:p>
            <a:pPr marL="45720" indent="0">
              <a:buNone/>
            </a:pPr>
            <a:endParaRPr lang="en-IN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606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62130"/>
            <a:ext cx="9875520" cy="703830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4: Testing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of 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system for functionality, security, and performance, ensuring all components work </a:t>
            </a:r>
            <a:r>
              <a:rPr lang="en-US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together will be done.</a:t>
            </a:r>
          </a:p>
          <a:p>
            <a:r>
              <a:rPr lang="en-US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testing to be done-</a:t>
            </a:r>
          </a:p>
          <a:p>
            <a:pPr marL="45720" indent="0"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SIT &amp; UAT</a:t>
            </a:r>
          </a:p>
          <a:p>
            <a:r>
              <a:rPr lang="en-IN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Integration Testing-                                          User Acceptance Test</a:t>
            </a:r>
          </a:p>
          <a:p>
            <a:pPr marL="45720" indent="0">
              <a:buNone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143000" y="4327300"/>
            <a:ext cx="4485068" cy="17686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dummy system is prepared with dummy data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 Plan and Test Cases are prepared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 results are documented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 Test Report is published to stakeholders</a:t>
            </a:r>
          </a:p>
          <a:p>
            <a:pPr algn="ctr"/>
            <a:endParaRPr lang="en-IN" dirty="0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1707" y="4327299"/>
            <a:ext cx="4353059" cy="17686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Performed when the project is near to live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Scenarios are cloned using internal data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 Plan and Test Cases are prepared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UAT Test Report is published to stakeholders</a:t>
            </a:r>
            <a:endParaRPr lang="en-IN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17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03797"/>
            <a:ext cx="9875520" cy="562162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5: Implementation/Deployment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163650"/>
            <a:ext cx="7910848" cy="3932349"/>
          </a:xfrm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Implementation: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Running the code for the very first time in production</a:t>
            </a:r>
          </a:p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Deployment: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Moving code from development environment to production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Go Live stage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implementation plan capturing steps of implementation, maintenance stage and details of support team </a:t>
            </a:r>
          </a:p>
          <a:p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19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645" y="656824"/>
            <a:ext cx="9704874" cy="540911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Resources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946" y="1197735"/>
            <a:ext cx="8512937" cy="489826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                                                                  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Budget- 1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Analyst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Frame: 12 Months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 Gathering- 1 months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Design-1-2 months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– 4-5 months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– 2-3 months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Deployment- 1 months </a:t>
            </a:r>
          </a:p>
        </p:txBody>
      </p:sp>
    </p:spTree>
    <p:extLst>
      <p:ext uri="{BB962C8B-B14F-4D97-AF65-F5344CB8AC3E}">
        <p14:creationId xmlns:p14="http://schemas.microsoft.com/office/powerpoint/2010/main" val="2955211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RISK AND DEPENDENCIES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5" y="1635617"/>
            <a:ext cx="8474298" cy="44603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RISK-</a:t>
            </a:r>
          </a:p>
          <a:p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Inability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handle a growing number of users or transactions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Failures or delays in services from third-party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providers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Delays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failures in implementing or integrating new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technologies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Trainee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customer and employees about new application how to use the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application.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Customers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find the online loan process complicated or may not trust the digital platform.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93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90" y="1403796"/>
            <a:ext cx="8384145" cy="46922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Dependencies-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reliable servers, cloud services and internet connectivity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trained personnel to manage and maintain the system</a:t>
            </a:r>
          </a:p>
          <a:p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Timely updates and fixes in the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Approvals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guidelines from regulatory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authorities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Collaboration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different departments (e.g., IT, operations, compliance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depend on the  compliance with financial  regulation such as RBI guidelines and data protection laws.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247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130" y="785611"/>
            <a:ext cx="9753741" cy="531038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</a:t>
            </a:r>
            <a:r>
              <a:rPr lang="en-US" sz="5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  <a:p>
            <a:pPr marL="4572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0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        </a:t>
            </a:r>
            <a:r>
              <a:rPr lang="en-US" b="1" dirty="0" smtClean="0">
                <a:solidFill>
                  <a:schemeClr val="tx1"/>
                </a:solidFill>
              </a:rPr>
              <a:t>AGENDA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Situation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Problem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Opportunity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Purpose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Project Objectives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Success Criteria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Methods/Approach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Resources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Risks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Dependencies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9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40913"/>
            <a:ext cx="9875520" cy="142504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SITUATION/ PROBLEM</a:t>
            </a:r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90164"/>
            <a:ext cx="9872871" cy="43058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Home loan processing from loan application stage to disbursement stage available online.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software for processing and servicing of loans.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loans servicing option not available for the customer at one place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loan application is time consuming for non bank customers.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Bank Customers not able to track status of their loan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 errors in documentations and processing of other loans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compliance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volume of loan applications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approvals and disbursements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7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 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</a:t>
            </a:r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an opportunity to enhance the current Loan Management System, wherein we can add the features like loan application ( all types of loan application) along with the after services of the loans like generating-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SOA, repayment schedule, change of interest rate, part payment, foreclosure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customer experience by using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technology to create a personalized and seamless customer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replace traditional paper-based loan processes with a fully automated, online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for all the loans.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more clarity and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efficiency of the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reduce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bank's operational costs and errors related to manual processing of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loans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19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IN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6" y="1596980"/>
            <a:ext cx="10049956" cy="449902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purpose of the project is to modernize</a:t>
            </a:r>
            <a:r>
              <a:rPr lang="en-GB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streamline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loan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process by implementing a fully online system that eliminates the need for physical paperwork. </a:t>
            </a:r>
            <a:endParaRPr lang="en-GB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customers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loan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anytime and at their ease using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the branch staff to service all loan customers effectively along with increasing their productivity by login the loan application by the customers themselves.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 security and compliance measures within the online system to safeguard sensitive customer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information/data.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provide an easy-to-use platform that allows users to apply for loans from anywhere, without the need for physical paperwork.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reduce the bank's operational costs and errors related to manual processing of loans.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build a system that can handle increasing loan applications and scale easily as customer demands grow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41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PROJECT OBJECTIVES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1803042"/>
            <a:ext cx="7894750" cy="42929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user-friendly interface for customers and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time and efforts required for loan processing and repayment tracking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secure data storage and security for sensitive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manual mistakes through automation and validation checks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the system to handle increasing volumes and new functionalities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data insights to improve decision making and risk assessment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SUCCESS CRITERIA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1"/>
            <a:ext cx="8812369" cy="41212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Efficiency in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loan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processing with minimal delays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Accuracy in financial calculations like Interest rates, repayment schedules and outstanding balances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Positive feedback from customers and staff regarding ease of use and reliability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adheres to all applicable financial regulations and standards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customer and financial data are stored and transmitted securely with no breaches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to track loans, repayment and outstanding balances in real </a:t>
            </a: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system can handle an increasing number of users and transactions as the business grows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846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4" y="1223493"/>
            <a:ext cx="8538692" cy="4872507"/>
          </a:xfrm>
        </p:spPr>
        <p:txBody>
          <a:bodyPr/>
          <a:lstStyle/>
          <a:p>
            <a:pPr marL="45720" indent="0">
              <a:buNone/>
            </a:pPr>
            <a:endParaRPr lang="en-IN" sz="2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workflows eliminate common human errors in loan processing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Advanced </a:t>
            </a: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analytics provide actionable insights for risk management and performance optimization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costs are reduced through process automation and streamlined workflows</a:t>
            </a:r>
          </a:p>
          <a:p>
            <a:pPr marL="45720" indent="0">
              <a:buNone/>
            </a:pP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274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     METHODS AND APPROACHES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48496"/>
            <a:ext cx="8219941" cy="4447504"/>
          </a:xfrm>
        </p:spPr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this project we will follow the Waterfall Approach. And the approach will be as-</a:t>
            </a:r>
          </a:p>
          <a:p>
            <a:pPr marL="45720" indent="0">
              <a:buNone/>
            </a:pP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 Gathering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 Analysis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87055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759</TotalTime>
  <Words>1088</Words>
  <Application>Microsoft Office PowerPoint</Application>
  <PresentationFormat>Widescreen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Basis</vt:lpstr>
      <vt:lpstr>LOAN MANAGEMENT SYSTEM</vt:lpstr>
      <vt:lpstr>                           AGENDA</vt:lpstr>
      <vt:lpstr>                SITUATION/ PROBLEM</vt:lpstr>
      <vt:lpstr>                   OPPORTUNITY</vt:lpstr>
      <vt:lpstr>                   PURPOSE STATEMENT</vt:lpstr>
      <vt:lpstr>              PROJECT OBJECTIVES</vt:lpstr>
      <vt:lpstr>           SUCCESS CRITERIA</vt:lpstr>
      <vt:lpstr>PowerPoint Presentation</vt:lpstr>
      <vt:lpstr>       METHODS AND APPROACHES</vt:lpstr>
      <vt:lpstr>Stage 1. Requirement Gathering</vt:lpstr>
      <vt:lpstr>Stage 2: Requirement Analysis</vt:lpstr>
      <vt:lpstr>  Stage 3: Design</vt:lpstr>
      <vt:lpstr>Stage 4: Testing</vt:lpstr>
      <vt:lpstr>Stage 5: Implementation/Deployment</vt:lpstr>
      <vt:lpstr>                                    Resources</vt:lpstr>
      <vt:lpstr>                              RISK AND DEPENDENCIES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LOAN MANAGEMENT SYSTEM</dc:title>
  <dc:creator>Microsoft account</dc:creator>
  <cp:lastModifiedBy>Microsoft account</cp:lastModifiedBy>
  <cp:revision>21</cp:revision>
  <dcterms:created xsi:type="dcterms:W3CDTF">2025-01-21T09:10:41Z</dcterms:created>
  <dcterms:modified xsi:type="dcterms:W3CDTF">2025-01-21T21:50:15Z</dcterms:modified>
</cp:coreProperties>
</file>