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D2A8CA-D9A6-4F37-98A6-2BB56895005B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8ECA6F-0789-47BE-850B-4B8BE659213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Title : Ambrosia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Prepared By : Purbhaji Bharkad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Date : 01/03/2021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7056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Team 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8580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4272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Role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Project Sponsor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Apex Frozen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Sea food.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Approves budget &amp; key decisions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Project Manager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 Shivanand Bicchewar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Manages project execution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Business Analyst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Purbhaji Bharkad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Defines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business requirements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Lead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Ganesh Jadhav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Manages technical implementation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ERP Vendor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Provides software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support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End Users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Testing Dept.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 and test the ERP system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Project Timeline &amp; Milestone</a:t>
            </a:r>
          </a:p>
          <a:p>
            <a:pPr>
              <a:buNone/>
            </a:pPr>
            <a:r>
              <a:rPr lang="en-US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609599"/>
          <a:ext cx="7467600" cy="615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Milestone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Responsible Party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Project kickoff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meeting and planning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Project Manager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Requirements Gathering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Document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business needs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Business Analyst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System Configuration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Set up ERP modules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Implementation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Data Migration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Migrate data from old systems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IT 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Testing &amp; QA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Conduct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system testing and user testing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QA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Training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Train end users on the new ERP systems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All stakeholders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Go – Live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Deploy the ERP system for full operations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All stakeholders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Post-go-live Support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Provide assistance after implementation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25/05/2021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 Support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8153400" cy="6705600"/>
          </a:xfrm>
        </p:spPr>
        <p:txBody>
          <a:bodyPr/>
          <a:lstStyle/>
          <a:p>
            <a:pPr marL="596646" indent="-514350">
              <a:buFont typeface="Wingdings" pitchFamily="2" charset="2"/>
              <a:buChar char="v"/>
            </a:pPr>
            <a:r>
              <a:rPr lang="en-US" sz="2000" b="1" dirty="0" smtClean="0"/>
              <a:t>Budget &amp; Resources</a:t>
            </a:r>
          </a:p>
          <a:p>
            <a:pPr marL="596646" indent="-514350">
              <a:buNone/>
            </a:pPr>
            <a:r>
              <a:rPr lang="en-US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71602"/>
          <a:ext cx="65532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/>
                <a:gridCol w="2184400"/>
                <a:gridCol w="2184400"/>
              </a:tblGrid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Cost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</a:t>
                      </a:r>
                      <a:r>
                        <a:rPr lang="en-US" baseline="0" dirty="0" smtClean="0"/>
                        <a:t> License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ERP  Vendor Fee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 Services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r>
                        <a:rPr lang="en-US" baseline="0" dirty="0" smtClean="0"/>
                        <a:t> Consultants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Training Sessions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Servers, Workstations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Contingency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Unexpected Costs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943088" cy="640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Risk Management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914400"/>
          <a:ext cx="8229600" cy="5818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29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Risk Factor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Impact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Mitigation Strategy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3649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Inaccuracy &amp; Migration Issues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Errors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transferring supplier, inventory, or customer data can disrupt operations.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Perform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data cleansing and validation before migration. Conduct parallel runs before full deployment.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781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Resistance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Change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Employees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may struggle to adapt to the new ERP system, leading to low adoption.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Conduct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early training and change management to ensure smooth transition.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7810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Budget Overruns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Unexpected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costs in customization, training, or licensing may exceed budget.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Maintain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strict budget tracking,  and ensure vendor contract transparency.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558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System Downtime  &amp; Performance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Issues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ERP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crashes can halt seafood processing, sales, and deliveries. 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Ensure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that high availability servers, backup systems, and disaster recovery plans.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8001000" cy="6553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be completed by Appropriate Manager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Sponsor : Apex Frozen Sea food PVT. LTD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Manager : Mr.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Shivanand Bicchewar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715962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Situation/Problem/Opportunity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838200"/>
            <a:ext cx="7943088" cy="60198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Situation 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company currently operates using disconnected systems and manual processes,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hich leads to inefficiencies, data silos, and lack of real-time visibility into operations.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As the organization grows, these challenges make it difficult to scale operations and maintain competitive advantage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company faces following key challenges –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Silos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Different departments use separate systems ( e.g. finance, HR, inventory) which is making cross-functional reporting difficult.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Manual Processes : High dependency on spreadsheets and paper-based workflows increases errors and inefficiencies.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Lack of Real-Time Data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Delayed access to business insights which affects in decision-making.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Integration Issues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Existing systems do not communicate effectively, which leading to duplicate data entry and inconsistencies.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Limited Scalability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Current systems cannot support business growth, multi-location operations.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8580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Opportunity 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Implementing an ERP systems presents several benefits, including :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 Automation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Reduces manual efforts and streamlines workflows.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 – Time Insights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Provides centralized dashboards and analytics for better decision making.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Integrated Systems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Eliminates data silos by connecting Finance,  HR, Inventory, etc.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Scalability &amp; Growth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Supports expansion  into new markets and business models.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 Efficiency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Reduces operational costs by optimizing resource utilization.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4770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Purpose Statement (Goals) :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purpose of this project is to increase in operational efficiency through process automation.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generate accurate sales and raw material purchase reports (weekly, monthly, quarterly, half-yearly, yearly).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maintain accurate product wastage report.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improve customer satisfaction by enhancing order processing and inventory management.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Reduction in manual errors and rework due to real-time data validation.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Project Objectives :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Implement an ERP system to improve operational efficiency.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business functions into a single platform.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Enhance reporting and decision - making capabilities.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Maintain all data and reports and keep it safe.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Success Criteria :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Real–Time Inventory Tracking- Accurate stock levels for raw seafood, processed items, and packaging materials.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Temperature &amp; Storage Monitoring- Systems tracks cold storage conditions and prevents stock spoilage.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Automated Labeling &amp; Packaging- Ensures accurate product labeling with expiry dates, barcodes, and compliance tags.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Seamless Order Management- Orders processed with real-time stock validation.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Faster Invoicing &amp; Payments- Automated billing and integration with financial systems.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On-Time Delivery- Reduced delays in seafood  shipment to customers.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Enhanced Reporting &amp; Forecasting- System provides sales forecasts and profitability insights.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Approach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596646" indent="-514350"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Planning &amp; Requirements Gathering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Stakeholder Consultation – Engaged with seafood industry experts, Stakeholders, production managers, procurement, sales, and IT teams.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Business Process Analysis – Mapped  current workflows in processing, inventory, sales, and logistics.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Define ERP Scope – Required modules are : 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1) Login 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2) Raw Material Purchase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3) Products 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4) Sales 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5) Reports ( Sell &amp; Purchase )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6) Logistics</a:t>
            </a:r>
          </a:p>
          <a:p>
            <a:pPr marL="596646" indent="-51435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7) Wastage </a:t>
            </a:r>
          </a:p>
          <a:p>
            <a:pPr marL="596646" indent="-514350"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System Selection &amp; Customization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ERP Vendor Evaluation – Choose an ERP system with seafood-specific capabilities.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Integration Plan – Ensure compatibility with IoT sensors ( which detects changes in environment and collect data ), cold storage tracking, </a:t>
            </a:r>
          </a:p>
          <a:p>
            <a:pPr marL="596646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e-commerce, and financial software.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Data Migration &amp; System Setup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Data cleansing &amp; Standardization – Ensure accurate historical data for suppliers, customers, inventory, and financials.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ERP System Setup – Configure inventory tracking, quality control workflows, and compliance reporting.   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System Development &amp; Testing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Module-wise Implementation – Deploy ERP in phases ( Procurement – Inventory – Processing – Sales – Finance ).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Quality Assurance &amp; Testing – Conduct Unit testing, System testing, Integration testing, and User acceptance testing ( UAT ).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Traceability &amp; Compliance validation – Ensure that system captures batch tracking, storage conditions, and regulatory reporting. 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Go-Live &amp; Deployment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Pilot implementation – Launch ERP in an single department for initial validation.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Full-Scale Deployment – Roll out across all seafood operations.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Real-Time system monitoring – Ensure no disruptions in seafood processing and order fulfillment.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Post-Go-Live Support &amp; Continuous Improvement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Helpdesk &amp; IT support – Provide dedicated support for issue resolution.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System Performance optimization – Adjust workflows based on real-world usage.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Continuous Updates &amp; Enhancements – Upgrade ERP for evolving seafood industry needs.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1740</TotalTime>
  <Words>1121</Words>
  <Application>Microsoft Office PowerPoint</Application>
  <PresentationFormat>On-screen Show (4:3)</PresentationFormat>
  <Paragraphs>192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Project Title : Ambrosia </vt:lpstr>
      <vt:lpstr>Situation/Problem/Opportunity 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: Ambrosia </dc:title>
  <dc:creator>Admin</dc:creator>
  <cp:lastModifiedBy>Admin</cp:lastModifiedBy>
  <cp:revision>19</cp:revision>
  <dcterms:created xsi:type="dcterms:W3CDTF">2025-02-04T05:44:18Z</dcterms:created>
  <dcterms:modified xsi:type="dcterms:W3CDTF">2025-02-05T10:44:23Z</dcterms:modified>
</cp:coreProperties>
</file>