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2" y="-37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D2A8CA-D9A6-4F37-98A6-2BB56895005B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8ECA6F-0789-47BE-850B-4B8BE659213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D2A8CA-D9A6-4F37-98A6-2BB56895005B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8ECA6F-0789-47BE-850B-4B8BE65921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D2A8CA-D9A6-4F37-98A6-2BB56895005B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8ECA6F-0789-47BE-850B-4B8BE65921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D2A8CA-D9A6-4F37-98A6-2BB56895005B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8ECA6F-0789-47BE-850B-4B8BE65921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D2A8CA-D9A6-4F37-98A6-2BB56895005B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8ECA6F-0789-47BE-850B-4B8BE659213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D2A8CA-D9A6-4F37-98A6-2BB56895005B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8ECA6F-0789-47BE-850B-4B8BE65921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D2A8CA-D9A6-4F37-98A6-2BB56895005B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8ECA6F-0789-47BE-850B-4B8BE65921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D2A8CA-D9A6-4F37-98A6-2BB56895005B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8ECA6F-0789-47BE-850B-4B8BE65921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D2A8CA-D9A6-4F37-98A6-2BB56895005B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8ECA6F-0789-47BE-850B-4B8BE659213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D2A8CA-D9A6-4F37-98A6-2BB56895005B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8ECA6F-0789-47BE-850B-4B8BE65921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D2A8CA-D9A6-4F37-98A6-2BB56895005B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8ECA6F-0789-47BE-850B-4B8BE659213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3D2A8CA-D9A6-4F37-98A6-2BB56895005B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D8ECA6F-0789-47BE-850B-4B8BE659213D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Project Title : Ambrosia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Prepared By : Purbhaji Bharkad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Date : 01/03/2021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52400"/>
            <a:ext cx="7943088" cy="6705600"/>
          </a:xfrm>
        </p:spPr>
        <p:txBody>
          <a:bodyPr/>
          <a:lstStyle/>
          <a:p>
            <a:pPr>
              <a:buNone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Resources</a:t>
            </a:r>
            <a:r>
              <a:rPr lang="en-US" dirty="0" smtClean="0"/>
              <a:t> </a:t>
            </a:r>
          </a:p>
          <a:p>
            <a:pPr>
              <a:buFont typeface="Wingdings" pitchFamily="2" charset="2"/>
              <a:buChar char="v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Project Team </a:t>
            </a:r>
          </a:p>
          <a:p>
            <a:pPr>
              <a:buNone/>
            </a:pP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1397000"/>
          <a:ext cx="6858000" cy="485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</a:tblGrid>
              <a:tr h="42720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Role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Name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Responsibility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3736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Project Sponsor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Apex Frozen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Sea food.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Approves budget &amp; key decisions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3736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Project Manager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Mr. Shivanand Bicchewar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Manages project execution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3736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Business Analyst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Mr.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Purbhaji Bharkad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Defines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business requirements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3736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IT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Lead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Mr.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Ganesh Jadhav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Manages technical implementation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3736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ERP Vendor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Provides software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&amp; support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3736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End Users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Testing Dept.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Use and test the ERP system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0"/>
            <a:ext cx="8153400" cy="68580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sz="2000" b="1" dirty="0" smtClean="0"/>
              <a:t>Project Timeline &amp; Milestone</a:t>
            </a:r>
          </a:p>
          <a:p>
            <a:pPr>
              <a:buNone/>
            </a:pPr>
            <a:r>
              <a:rPr lang="en-US" sz="2000" b="1" dirty="0" smtClean="0"/>
              <a:t> </a:t>
            </a:r>
            <a:endParaRPr lang="en-US" sz="20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19200" y="609599"/>
          <a:ext cx="7467600" cy="61580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/>
                <a:gridCol w="1866900"/>
                <a:gridCol w="1866900"/>
                <a:gridCol w="1866900"/>
              </a:tblGrid>
              <a:tr h="458329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Milestone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Description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Due Date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Responsible Party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58329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Project kickoff 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Initial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meeting and planning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01/03/2021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Project Manager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58329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Requirements Gathering 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Document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business needs 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07/03/2021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Business Analyst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58329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System Configuration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Set up ERP modules 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20/03/2021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Implementation Team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58329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Data Migration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Migrate data from old systems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27/03/2021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IT  Team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58329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Testing &amp; QA 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Conduct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system testing and user testing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01/05/2021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QA Team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58329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User Training 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Train end users on the new ERP systems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07/05/2021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All stakeholders 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58329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Go – Live 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Deploy the ERP system for full operations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20/05/2021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All stakeholders 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58329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Post-go-live Support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Provide assistance after implementation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25/05/2021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IT Support 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52400"/>
            <a:ext cx="8153400" cy="6705600"/>
          </a:xfrm>
        </p:spPr>
        <p:txBody>
          <a:bodyPr/>
          <a:lstStyle/>
          <a:p>
            <a:pPr marL="596646" indent="-514350">
              <a:buFont typeface="Wingdings" pitchFamily="2" charset="2"/>
              <a:buChar char="v"/>
            </a:pPr>
            <a:r>
              <a:rPr lang="en-US" sz="2000" b="1" dirty="0" smtClean="0"/>
              <a:t>Budget &amp; Resources</a:t>
            </a:r>
          </a:p>
          <a:p>
            <a:pPr marL="596646" indent="-514350">
              <a:buNone/>
            </a:pPr>
            <a:r>
              <a:rPr lang="en-US" sz="2000" b="1" dirty="0" smtClean="0"/>
              <a:t> </a:t>
            </a:r>
            <a:endParaRPr lang="en-US" sz="20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1371602"/>
          <a:ext cx="6553200" cy="388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4400"/>
                <a:gridCol w="2184400"/>
                <a:gridCol w="2184400"/>
              </a:tblGrid>
              <a:tr h="478617"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Estimated Cost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Comments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78617">
                <a:tc>
                  <a:txBody>
                    <a:bodyPr/>
                    <a:lstStyle/>
                    <a:p>
                      <a:r>
                        <a:rPr lang="en-US" dirty="0" smtClean="0"/>
                        <a:t>Software</a:t>
                      </a:r>
                      <a:r>
                        <a:rPr lang="en-US" baseline="0" dirty="0" smtClean="0"/>
                        <a:t> License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$xx,xxx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ERP  Vendor Fee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16783">
                <a:tc>
                  <a:txBody>
                    <a:bodyPr/>
                    <a:lstStyle/>
                    <a:p>
                      <a:r>
                        <a:rPr lang="en-US" dirty="0" smtClean="0"/>
                        <a:t>Implementation Services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$xx,xxx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External</a:t>
                      </a:r>
                      <a:r>
                        <a:rPr lang="en-US" baseline="0" dirty="0" smtClean="0"/>
                        <a:t> Consultants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16783">
                <a:tc>
                  <a:txBody>
                    <a:bodyPr/>
                    <a:lstStyle/>
                    <a:p>
                      <a:r>
                        <a:rPr lang="en-US" dirty="0" smtClean="0"/>
                        <a:t>Training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$xx,xxx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User Training Sessions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16783">
                <a:tc>
                  <a:txBody>
                    <a:bodyPr/>
                    <a:lstStyle/>
                    <a:p>
                      <a:r>
                        <a:rPr lang="en-US" dirty="0" smtClean="0"/>
                        <a:t>Hardware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$xx,xxx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Servers, Workstations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78617">
                <a:tc>
                  <a:txBody>
                    <a:bodyPr/>
                    <a:lstStyle/>
                    <a:p>
                      <a:r>
                        <a:rPr lang="en-US" dirty="0" smtClean="0"/>
                        <a:t>Contingency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$xx,xxx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Unexpected Costs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28600"/>
            <a:ext cx="7943088" cy="6400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Risk Management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400" y="914400"/>
          <a:ext cx="8229600" cy="58185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60292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Risk Factor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Impact 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Mitigation Strategy 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636495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Data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Inaccuracy &amp; Migration Issues 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Errors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in transferring supplier, inventory, or customer data can disrupt operations. 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Perform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data cleansing and validation before migration. Conduct parallel runs before full deployment. 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37810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Resistance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to Change 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Employees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may struggle to adapt to the new ERP system, leading to low adoption. 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Conduct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early training and change management to ensure smooth transition. 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37810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Budget Overruns 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Unexpected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costs in customization, training, or licensing may exceed budget. 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Maintain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strict budget tracking,  and ensure vendor contract transparency. 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9558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System Downtime  &amp; Performance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Issues 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ERP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crashes can halt seafood processing, sales, and deliveries. 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Ensure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that high availability servers, backup systems, and disaster recovery plans. 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52400"/>
            <a:ext cx="8001000" cy="65532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To be completed by Appropriate Manager</a:t>
            </a:r>
          </a:p>
          <a:p>
            <a:pPr>
              <a:buNone/>
            </a:pP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Project Sponsor : Apex Frozen Sea food PVT. LTD </a:t>
            </a: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Project Manager : Mr. </a:t>
            </a:r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Shivanand Bicchewar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71600" y="152400"/>
            <a:ext cx="7498080" cy="715962"/>
          </a:xfrm>
        </p:spPr>
        <p:txBody>
          <a:bodyPr/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Situation/Problem/Opportunity 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90600" y="838200"/>
            <a:ext cx="7943088" cy="6019800"/>
          </a:xfrm>
        </p:spPr>
        <p:txBody>
          <a:bodyPr/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Situation :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The company currently operates using disconnected systems and manual processes,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hich leads to inefficiencies, data silos, and lack of real-time visibility into operations. 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As the organization grows, these challenges make it difficult to scale operations and maintain competitive advantage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Problem 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company faces following key challenges –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Data Silos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Different departments use separate systems ( e.g. finance, HR, inventory) which is making cross-functional reporting difficult.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Manual Processes : High dependency on spreadsheets and paper-based workflows increases errors and inefficiencies.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Lack of Real-Time Data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: Delayed access to business insights which affects in decision-making.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Integration Issues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: Existing systems do not communicate effectively, which leading to duplicate data entry and inconsistencies. 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Limited Scalability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: Current systems cannot support business growth, multi-location operations. 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0"/>
            <a:ext cx="7943088" cy="6858000"/>
          </a:xfrm>
        </p:spPr>
        <p:txBody>
          <a:bodyPr/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Opportunity : 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Implementing an ERP systems presents several benefits, including : 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Process Automation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Reduces manual efforts and streamlines workflows.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Real – Time Insights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: Provides centralized dashboards and analytics for better decision making.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Integrated Systems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: Eliminates data silos by connecting Finance,  HR, Inventory, etc.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Scalability &amp; Growth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: Supports expansion  into new markets and business models.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Cost Efficiency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: Reduces operational costs by optimizing resource utilization.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52400"/>
            <a:ext cx="7943088" cy="6477000"/>
          </a:xfrm>
        </p:spPr>
        <p:txBody>
          <a:bodyPr/>
          <a:lstStyle/>
          <a:p>
            <a:pPr>
              <a:buNone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Purpose Statement (Goals) : 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purpose of this project is to increase in operational efficiency through process automation.</a:t>
            </a: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To generate accurate sales and raw material purchase reports (weekly, monthly, quarterly, half-yearly, yearly).</a:t>
            </a: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To maintain accurate product wastage report. </a:t>
            </a: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To improve customer satisfaction by enhancing order processing and inventory management. </a:t>
            </a: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Reduction in manual errors and rework due to real-time data validation.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52400"/>
            <a:ext cx="7943088" cy="6553200"/>
          </a:xfrm>
        </p:spPr>
        <p:txBody>
          <a:bodyPr/>
          <a:lstStyle/>
          <a:p>
            <a:pPr>
              <a:buNone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Project Objectives : 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Implement an ERP system to improve operational efficiency.</a:t>
            </a: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Integrate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all business functions into a single platform. 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Enhance reporting and decision - making capabilities.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Maintain all data and reports and keep it safe.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52400"/>
            <a:ext cx="7943088" cy="6553200"/>
          </a:xfrm>
        </p:spPr>
        <p:txBody>
          <a:bodyPr/>
          <a:lstStyle/>
          <a:p>
            <a:pPr>
              <a:buNone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Success Criteria :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Real–Time Inventory Tracking- Accurate stock levels for raw seafood, processed items, and packaging materials.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Temperature &amp; Storage Monitoring- Systems tracks cold storage conditions and prevents stock spoilage.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Automated Labeling &amp; Packaging- Ensures accurate product labeling with expiry dates, barcodes, and compliance tags.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Seamless Order Management- Orders processed with real-time stock validation.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Faster Invoicing &amp; Payments- Automated billing and integration with financial systems.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On-Time Delivery- Reduced delays in seafood  shipment to customers.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Enhanced Reporting &amp; Forecasting- System provides sales forecasts and profitability insights.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52400"/>
            <a:ext cx="7943088" cy="6553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Approach 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marL="596646" indent="-514350">
              <a:buFont typeface="Wingdings" pitchFamily="2" charset="2"/>
              <a:buChar char="q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Project Planning &amp; Requirements Gathering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96646" indent="-514350">
              <a:buFont typeface="Wingdings" pitchFamily="2" charset="2"/>
              <a:buChar char="Ø"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Stakeholder Consultation – Engaged with seafood industry experts, Stakeholders, production managers, procurement, sales, and IT teams. </a:t>
            </a:r>
          </a:p>
          <a:p>
            <a:pPr marL="596646" indent="-514350">
              <a:buFont typeface="Wingdings" pitchFamily="2" charset="2"/>
              <a:buChar char="Ø"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Business Process Analysis – Mapped  current workflows in processing, inventory, sales, and logistics. </a:t>
            </a:r>
          </a:p>
          <a:p>
            <a:pPr marL="596646" indent="-514350">
              <a:buFont typeface="Wingdings" pitchFamily="2" charset="2"/>
              <a:buChar char="Ø"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Define ERP Scope – Required modules are : </a:t>
            </a:r>
          </a:p>
          <a:p>
            <a:pPr marL="596646" indent="-514350">
              <a:buNone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        1) Login </a:t>
            </a:r>
          </a:p>
          <a:p>
            <a:pPr marL="596646" indent="-514350">
              <a:buNone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        2) Raw Material Purchase</a:t>
            </a:r>
          </a:p>
          <a:p>
            <a:pPr marL="596646" indent="-514350">
              <a:buNone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        3) Products </a:t>
            </a:r>
          </a:p>
          <a:p>
            <a:pPr marL="596646" indent="-514350">
              <a:buNone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        4) Sales </a:t>
            </a:r>
          </a:p>
          <a:p>
            <a:pPr marL="596646" indent="-514350">
              <a:buNone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        5) Reports ( Sell &amp; Purchase )</a:t>
            </a:r>
          </a:p>
          <a:p>
            <a:pPr marL="596646" indent="-514350">
              <a:buNone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        6) Logistics</a:t>
            </a:r>
          </a:p>
          <a:p>
            <a:pPr marL="596646" indent="-514350">
              <a:buNone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        7) Wastage </a:t>
            </a:r>
          </a:p>
          <a:p>
            <a:pPr marL="596646" indent="-514350">
              <a:buFont typeface="Wingdings" pitchFamily="2" charset="2"/>
              <a:buChar char="q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System Selection &amp; Customization </a:t>
            </a:r>
          </a:p>
          <a:p>
            <a:pPr marL="596646" indent="-514350"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ERP Vendor Evaluation – Choose an ERP system with seafood-specific capabilities. </a:t>
            </a:r>
          </a:p>
          <a:p>
            <a:pPr marL="596646" indent="-514350"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Integration Plan – Ensure compatibility with IoT sensors ( which detects changes in environment and collect data ), cold storage tracking, </a:t>
            </a:r>
          </a:p>
          <a:p>
            <a:pPr marL="596646" indent="-51435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e-commerce, and financial software.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52400"/>
            <a:ext cx="7943088" cy="65532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Data Migration &amp; System Setup</a:t>
            </a:r>
            <a:r>
              <a:rPr lang="en-US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Data cleansing &amp; Standardization – Ensure accurate historical data for suppliers, customers, inventory, and financials. </a:t>
            </a:r>
          </a:p>
          <a:p>
            <a:pPr>
              <a:buFont typeface="Wingdings" pitchFamily="2" charset="2"/>
              <a:buChar char="Ø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ERP System Setup – Configure inventory tracking, quality control workflows, and compliance reporting.   </a:t>
            </a:r>
          </a:p>
          <a:p>
            <a:pPr>
              <a:buFont typeface="Wingdings" pitchFamily="2" charset="2"/>
              <a:buChar char="q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System Development &amp; Testing </a:t>
            </a:r>
          </a:p>
          <a:p>
            <a:pPr>
              <a:buFont typeface="Wingdings" pitchFamily="2" charset="2"/>
              <a:buChar char="Ø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Module-wise Implementation – Deploy ERP in phases ( Procurement – Inventory – Processing – Sales – Finance ).</a:t>
            </a:r>
          </a:p>
          <a:p>
            <a:pPr>
              <a:buFont typeface="Wingdings" pitchFamily="2" charset="2"/>
              <a:buChar char="Ø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Quality Assurance &amp; Testing – Conduct Unit testing, System testing, Integration testing, and User acceptance testing ( UAT ). </a:t>
            </a:r>
          </a:p>
          <a:p>
            <a:pPr>
              <a:buFont typeface="Wingdings" pitchFamily="2" charset="2"/>
              <a:buChar char="Ø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Traceability &amp; Compliance validation – Ensure that system captures batch tracking, storage conditions, and regulatory reporting. </a:t>
            </a:r>
          </a:p>
          <a:p>
            <a:pPr>
              <a:buFont typeface="Wingdings" pitchFamily="2" charset="2"/>
              <a:buChar char="q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Go-Live &amp; Deployment </a:t>
            </a:r>
          </a:p>
          <a:p>
            <a:pPr>
              <a:buFont typeface="Wingdings" pitchFamily="2" charset="2"/>
              <a:buChar char="Ø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Pilot implementation – Launch ERP in an single department for initial validation. </a:t>
            </a:r>
          </a:p>
          <a:p>
            <a:pPr>
              <a:buFont typeface="Wingdings" pitchFamily="2" charset="2"/>
              <a:buChar char="Ø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Full-Scale Deployment – Roll out across all seafood operations. </a:t>
            </a:r>
          </a:p>
          <a:p>
            <a:pPr>
              <a:buFont typeface="Wingdings" pitchFamily="2" charset="2"/>
              <a:buChar char="Ø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Real-Time system monitoring – Ensure no disruptions in seafood processing and order fulfillment.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52400"/>
            <a:ext cx="7943088" cy="65532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Post-Go-Live Support &amp; Continuous Improvement 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Helpdesk &amp; IT support – Provide dedicated support for issue resolution. </a:t>
            </a:r>
          </a:p>
          <a:p>
            <a:pPr>
              <a:buFont typeface="Wingdings" pitchFamily="2" charset="2"/>
              <a:buChar char="Ø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System Performance optimization – Adjust workflows based on real-world usage. </a:t>
            </a:r>
          </a:p>
          <a:p>
            <a:pPr>
              <a:buFont typeface="Wingdings" pitchFamily="2" charset="2"/>
              <a:buChar char="Ø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Continuous Updates &amp; Enhancements – Upgrade ERP for evolving seafood industry needs. 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1740</TotalTime>
  <Words>1121</Words>
  <Application>Microsoft Office PowerPoint</Application>
  <PresentationFormat>On-screen Show (4:3)</PresentationFormat>
  <Paragraphs>192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Solstice</vt:lpstr>
      <vt:lpstr>Project Title : Ambrosia </vt:lpstr>
      <vt:lpstr>Situation/Problem/Opportunity :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Title : Ambrosia </dc:title>
  <dc:creator>Admin</dc:creator>
  <cp:lastModifiedBy>Admin</cp:lastModifiedBy>
  <cp:revision>19</cp:revision>
  <dcterms:created xsi:type="dcterms:W3CDTF">2025-02-04T05:44:18Z</dcterms:created>
  <dcterms:modified xsi:type="dcterms:W3CDTF">2025-02-05T10:44:23Z</dcterms:modified>
</cp:coreProperties>
</file>