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DD80-C648-82CC-B726-A68010861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44151-E19B-803A-0A77-E2CF25683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BCBA9-4F87-E662-FD75-6037D4958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3B5A-2D51-AAF9-5421-2B72B827D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3DB98-0551-CAC5-2E8F-8CE1D7FE3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580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973BD-7BF0-39B6-05BD-C647747F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D3AFD-63AE-F288-138B-A2FE1563C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DE0BD-B996-1878-028A-2CE578942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F0D5-C7D4-6FAA-D83A-96328DE1C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20600-655A-66BF-F974-ED6D7702A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569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0A77AC-308C-1384-FFB8-3E3A40AE1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494560-656E-3820-8F89-08AC7B4C4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4E629-4344-D674-A511-E617CE708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6FA00-E3D5-07CC-C43E-4254C5CB8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A4024-474B-3352-33D6-6A0BDD20F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351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D6653-B3FA-8402-E0ED-17F1AD89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921D6-DE45-F4DB-F9F4-9B56EFCD4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5D193-D4C4-BFC0-F90A-3CFDEAA35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3CE0B-B41D-BDE1-E5DE-688C3621B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75889-C82C-1602-D101-A216D572C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976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B5DD-342D-F0AC-4980-1B9A6ED81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AC191-2969-4E8D-A632-D57B287E1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514E4-03D6-1735-32FB-8D6E7A454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FB845-516E-53DE-E8FE-EA82DABE8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AC4B1-07ED-F25A-0DF6-4B7CF6724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853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A4E9F-1243-D840-909D-CFB8273CD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6BC82-5C2D-41EF-28EB-FF9E4707A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EAD0E-533F-06DB-CF27-DCE2B70CD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70A60-8E5D-5FA3-18CD-FA8DF8DD4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A7854-056E-624A-B964-4F76D4AAE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42D16-51D1-6B0C-1070-451C3C323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667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E8514-7B4C-E475-1B34-3F17D1F25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41A33-0C48-35EB-8F69-FA45AAEC2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2C6B9-D016-1AF6-6943-ABDF2D487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CFCD2B-7279-78F9-659E-2FA65B947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86583-6F7D-08A3-B6D1-F0A0FDBD1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EDCCCE-142A-E097-E838-8F77E00C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AE12AC-455A-EB80-8F8A-4E1469C19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E7B2C8-D64F-DB86-BE89-D4E3436A7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762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DC72F-02B5-44DA-1EA8-C0E7D892F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2C2BE3-4ABD-2333-3FD0-0470387E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9C1222-35A5-2B42-4B8A-4F4101D4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71322-DF9E-6B86-CA05-9A67782D3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589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5789ED-E99E-5F34-864B-F22A7F4BC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76D3A-4A93-0A11-EA1B-3DC8450CB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F3A42-4C1C-1734-43B2-D7AA56926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661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ED490-F475-568A-0930-2517507C0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3AC8C-8929-BA38-7070-0667942F3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47B7A-51D4-20F0-DE58-F776FAB8C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FAA85-4B88-1805-B881-F216166C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3077A-1D5C-6A4B-0E29-20F85BC05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7C53F-C0A2-308C-4D77-D20D841BF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873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7BC04-136F-B556-770E-C05FA39CE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10FCF7-89DF-4EC4-8FAC-CD07B9A1B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7BB48-D32D-880B-2707-187773A77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1294D-8C28-0802-8DF7-CF1364DF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4CA56-42C2-D2F4-749A-A089E449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6E0BE-FECC-0250-BC48-F22BD274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855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25B176-9114-93D6-0F70-C4C10A927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0145C-8AD8-FAB7-9420-D566AB324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1DE2D-B8F1-16B9-D04D-AFDE56FDF6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658C-FD7C-4190-8064-A300C103E06A}" type="datetimeFigureOut">
              <a:rPr lang="en-IN" smtClean="0"/>
              <a:t>05-03-2025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8BA88-B222-2BA1-B2E8-5BDE1BB8D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61B3F-BD81-8DDF-E59D-438F66583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A7E6-1DD5-4E81-A146-86CA72F542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992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6973B-213B-DA33-DA72-F112D0D58F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COIN AI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395758-0D1A-F8E1-8B90-5CA852A14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Prepared By : Manish Talreja </a:t>
            </a:r>
          </a:p>
          <a:p>
            <a:r>
              <a:rPr lang="en-IN" dirty="0"/>
              <a:t>Date: 5</a:t>
            </a:r>
            <a:r>
              <a:rPr lang="en-IN" baseline="30000" dirty="0"/>
              <a:t>th</a:t>
            </a:r>
            <a:r>
              <a:rPr lang="en-IN" dirty="0"/>
              <a:t> Mar 2025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5265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5B623-678E-3876-1700-27DC02E6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63FCC-D5EC-7561-3335-5ACD94FA8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Frontend</a:t>
            </a:r>
            <a:r>
              <a:rPr lang="en-IN" dirty="0"/>
              <a:t>: React.js / Angular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Backend</a:t>
            </a:r>
            <a:r>
              <a:rPr lang="en-IN" dirty="0"/>
              <a:t>: Node.js / Python (Django/Flask)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Database</a:t>
            </a:r>
            <a:r>
              <a:rPr lang="en-IN" dirty="0"/>
              <a:t>: PostgreSQL / MongoDB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Cloud</a:t>
            </a:r>
            <a:r>
              <a:rPr lang="en-IN" dirty="0"/>
              <a:t>: AWS / Azure / GCP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Security</a:t>
            </a:r>
            <a:r>
              <a:rPr lang="en-IN" dirty="0"/>
              <a:t>: Role-based access control (RBAC), encryption, and secure authentication mechanisms.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9993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BC8BD-1CE6-4BB4-D09E-3550AE14B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Risk &amp;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AAF75-5BAF-7F05-1811-56CC1A66E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011"/>
            <a:ext cx="10515600" cy="435133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 Security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Ensuring compliance with data protection policies.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Adoption by Account Teams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Training may be required to ensure usability.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with Existing Systems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Compatibility with other TCS tools.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Scalability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Ensuring the system can handle growing datasets efficiently.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299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4517D-8071-E823-A03D-E21B6966B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Situation: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6A5A1-60D4-A0DC-4F79-98E7A783E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9064"/>
            <a:ext cx="10515600" cy="4351338"/>
          </a:xfrm>
        </p:spPr>
        <p:txBody>
          <a:bodyPr/>
          <a:lstStyle/>
          <a:p>
            <a:r>
              <a:rPr lang="en-US" dirty="0"/>
              <a:t>Currently, multiple account teams within TCS, working for various customers, request information via email regarding whether Coin AI has a partner in a particular domain or space that matches a customer's requirement. Additionally, we manage a list of startups using Excel sheets. This process is inefficient and lacks a centralized platform for easy access. By creating an online platform, we can transfer this data into the Coin AI database, enabling account teams to search for partners directly.</a:t>
            </a:r>
          </a:p>
        </p:txBody>
      </p:sp>
    </p:spTree>
    <p:extLst>
      <p:ext uri="{BB962C8B-B14F-4D97-AF65-F5344CB8AC3E}">
        <p14:creationId xmlns:p14="http://schemas.microsoft.com/office/powerpoint/2010/main" val="389345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60AB-6693-9B40-048B-81EC2DB1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28" y="770477"/>
            <a:ext cx="10515600" cy="1325563"/>
          </a:xfrm>
        </p:spPr>
        <p:txBody>
          <a:bodyPr/>
          <a:lstStyle/>
          <a:p>
            <a:r>
              <a:rPr lang="en-US" b="1" dirty="0"/>
              <a:t>Problem Definition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D952C-F15D-1984-5FD3-65E9A3F49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Manual Process</a:t>
            </a:r>
            <a:r>
              <a:rPr lang="en-US" dirty="0"/>
              <a:t>: Requests are handled through emails, leading to delays and inefficiencies.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Lack of Centralized Database</a:t>
            </a:r>
            <a:r>
              <a:rPr lang="en-US" dirty="0"/>
              <a:t>: The current system relies on Excel sheets, making data retrieval cumbersome.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Limited Visibility</a:t>
            </a:r>
            <a:r>
              <a:rPr lang="en-US" dirty="0"/>
              <a:t>: Teams have no easy way to search for relevant Coin AI partners.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Scalability Issues</a:t>
            </a:r>
            <a:r>
              <a:rPr lang="en-US" dirty="0"/>
              <a:t>: Managing startup data manually becomes increasingly difficult as the ecosystem grows.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6188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CDFF-3138-9F07-15AF-2E13D3ABB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46C68-EBE4-9B80-913C-7335767D6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Creating a centralized </a:t>
            </a:r>
            <a:r>
              <a:rPr lang="en-US" b="1" dirty="0"/>
              <a:t>Coin AI online platform</a:t>
            </a:r>
            <a:r>
              <a:rPr lang="en-US" dirty="0"/>
              <a:t> will streamline partner searches and improve efficiency.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Account teams can </a:t>
            </a:r>
            <a:r>
              <a:rPr lang="en-US" b="1" dirty="0"/>
              <a:t>self-serve</a:t>
            </a:r>
            <a:r>
              <a:rPr lang="en-US" dirty="0"/>
              <a:t> by accessing an up-to-date database instead of relying on manual email requests.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Faster response times</a:t>
            </a:r>
            <a:r>
              <a:rPr lang="en-US" dirty="0"/>
              <a:t> for customers, leading to better engagement and satisfaction.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Scalability</a:t>
            </a:r>
            <a:r>
              <a:rPr lang="en-US" dirty="0"/>
              <a:t>: The platform can evolve to accommodate a growing number of partners and customers.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3880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B867D-5505-4F7D-316F-2E97AA044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8625D-40B8-AF74-92A7-50E28D6A9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an online platform where TCS account teams can easily search for Coin AI partners in specific domains.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Eliminate dependency on Excel sheets and manual email-based queries.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Improve accessibility, transparency, and speed of partner selection.</a:t>
            </a:r>
          </a:p>
          <a:p>
            <a:endParaRPr lang="en-IN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1CF068D-F651-E194-3AE9-8318F5981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59FF54B-9BE3-4166-BDF1-FF62B59AE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0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5013E-526F-8572-8EEB-E8E39F642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Project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5E4A9-9B27-5BBE-45B5-3A7FAEF8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and develop a </a:t>
            </a:r>
            <a:r>
              <a:rPr lang="en-US" b="1" dirty="0"/>
              <a:t>centralized Coin AI database</a:t>
            </a:r>
            <a:r>
              <a:rPr lang="en-US" dirty="0"/>
              <a:t> accessible to account teams.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Implement </a:t>
            </a:r>
            <a:r>
              <a:rPr lang="en-US" b="1" dirty="0"/>
              <a:t>search functionality</a:t>
            </a:r>
            <a:r>
              <a:rPr lang="en-US" dirty="0"/>
              <a:t> for easy retrieval of partners based on customer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Ensure </a:t>
            </a:r>
            <a:r>
              <a:rPr lang="en-US" b="1" dirty="0"/>
              <a:t>data accuracy and real-time updates</a:t>
            </a:r>
            <a:r>
              <a:rPr lang="en-US" dirty="0"/>
              <a:t> of partner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an </a:t>
            </a:r>
            <a:r>
              <a:rPr lang="en-US" b="1" dirty="0"/>
              <a:t>intuitive user interface</a:t>
            </a:r>
            <a:r>
              <a:rPr lang="en-US" dirty="0"/>
              <a:t> for seamless navigation.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Ensure security and compliance with data protection standards.</a:t>
            </a:r>
          </a:p>
          <a:p>
            <a:endParaRPr lang="en-IN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CCB24E4-F2CC-0C24-268F-00DFCA702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252ADC1-2A11-D612-E3C4-7E0615F32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28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893E7-FB0B-BE58-86AE-60D0EF89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C2C9E-7CCD-AFF7-3E93-FAE9F90A7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platform successfully </a:t>
            </a:r>
            <a:r>
              <a:rPr lang="en-US" b="1" dirty="0"/>
              <a:t>replaces manual email-based partner search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Users can search and retrieve partner information within </a:t>
            </a:r>
            <a:r>
              <a:rPr lang="en-US" b="1" dirty="0"/>
              <a:t>seconds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system is </a:t>
            </a:r>
            <a:r>
              <a:rPr lang="en-US" b="1" dirty="0"/>
              <a:t>adopted by account teams</a:t>
            </a:r>
            <a:r>
              <a:rPr lang="en-US" dirty="0"/>
              <a:t> and reduces dependency on Excel sheets.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platform provides </a:t>
            </a:r>
            <a:r>
              <a:rPr lang="en-US" b="1" dirty="0"/>
              <a:t>real-time and accurate</a:t>
            </a:r>
            <a:r>
              <a:rPr lang="en-US" dirty="0"/>
              <a:t> partner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 </a:t>
            </a:r>
            <a:r>
              <a:rPr lang="en-US" b="1" dirty="0"/>
              <a:t>user satisfaction and engagement</a:t>
            </a:r>
            <a:r>
              <a:rPr lang="en-US" dirty="0"/>
              <a:t> levels.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8013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316C1-2152-3B36-BF8D-2B58AB21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Methods &amp;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A7541-445F-9B69-0F91-F6A5FA7C3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957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Agile Methodology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 being followed for iterative development.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Scrum Framework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ensure timely deliveries with sprints.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User Stories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are defined to capture functional requirements.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Continuous Feedback Loop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with stakeholders for iterative improvements.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Development Phases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 Gathering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Backend Development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and Testing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Deployment and Maintenance</a:t>
            </a:r>
          </a:p>
          <a:p>
            <a:endParaRPr lang="en-IN" sz="1600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10C60B3-26BA-D1EC-1C8D-8365E5EA0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238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45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A19A-E579-75DE-5B1C-0BAD4469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B027F-0E2C-4B00-3AD3-033366E3F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People</a:t>
            </a:r>
            <a:r>
              <a:rPr lang="en-US" dirty="0"/>
              <a:t>: Skilled developers, UI/UX designers, and database administrators.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Time</a:t>
            </a:r>
            <a:r>
              <a:rPr lang="en-US" dirty="0"/>
              <a:t>: The project will be developed in </a:t>
            </a:r>
            <a:r>
              <a:rPr lang="en-US" b="1" dirty="0"/>
              <a:t>multiple sprints</a:t>
            </a:r>
            <a:r>
              <a:rPr lang="en-US" dirty="0"/>
              <a:t> as per Agile methodology.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Budget</a:t>
            </a:r>
            <a:r>
              <a:rPr lang="en-US" dirty="0"/>
              <a:t>: Estimated costs for platform development, cloud hosting, and security measures.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3780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576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COIN AI Project</vt:lpstr>
      <vt:lpstr>Situation:</vt:lpstr>
      <vt:lpstr>Problem Definition </vt:lpstr>
      <vt:lpstr>Opportunity</vt:lpstr>
      <vt:lpstr>Purpose Statement</vt:lpstr>
      <vt:lpstr>Project Objective</vt:lpstr>
      <vt:lpstr>Success Criteria</vt:lpstr>
      <vt:lpstr>Methods &amp; Approaches</vt:lpstr>
      <vt:lpstr>Resources</vt:lpstr>
      <vt:lpstr>Technologies</vt:lpstr>
      <vt:lpstr>Risk &amp; Dependencies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Manish</dc:creator>
  <cp:lastModifiedBy>Manish</cp:lastModifiedBy>
  <cp:revision>1</cp:revision>
  <dcterms:created xsi:type="dcterms:W3CDTF">2025-03-05T14:24:19Z</dcterms:created>
  <dcterms:modified xsi:type="dcterms:W3CDTF">2025-03-05T14:31:29Z</dcterms:modified>
</cp:coreProperties>
</file>