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hay guptha" userId="c6b5ec6a4fce9e99" providerId="LiveId" clId="{F36D7B29-6372-4CF1-B0AF-F9841C332188}"/>
    <pc:docChg chg="modSld">
      <pc:chgData name="akshay guptha" userId="c6b5ec6a4fce9e99" providerId="LiveId" clId="{F36D7B29-6372-4CF1-B0AF-F9841C332188}" dt="2025-03-04T15:39:39.485" v="1" actId="113"/>
      <pc:docMkLst>
        <pc:docMk/>
      </pc:docMkLst>
      <pc:sldChg chg="modSp mod">
        <pc:chgData name="akshay guptha" userId="c6b5ec6a4fce9e99" providerId="LiveId" clId="{F36D7B29-6372-4CF1-B0AF-F9841C332188}" dt="2025-03-04T15:39:31.622" v="0" actId="113"/>
        <pc:sldMkLst>
          <pc:docMk/>
          <pc:sldMk cId="371237975" sldId="263"/>
        </pc:sldMkLst>
        <pc:spChg chg="mod">
          <ac:chgData name="akshay guptha" userId="c6b5ec6a4fce9e99" providerId="LiveId" clId="{F36D7B29-6372-4CF1-B0AF-F9841C332188}" dt="2025-03-04T15:39:31.622" v="0" actId="113"/>
          <ac:spMkLst>
            <pc:docMk/>
            <pc:sldMk cId="371237975" sldId="263"/>
            <ac:spMk id="3" creationId="{D733BA99-9096-0B8F-0C7D-9249B0B67EF3}"/>
          </ac:spMkLst>
        </pc:spChg>
      </pc:sldChg>
      <pc:sldChg chg="modSp mod">
        <pc:chgData name="akshay guptha" userId="c6b5ec6a4fce9e99" providerId="LiveId" clId="{F36D7B29-6372-4CF1-B0AF-F9841C332188}" dt="2025-03-04T15:39:39.485" v="1" actId="113"/>
        <pc:sldMkLst>
          <pc:docMk/>
          <pc:sldMk cId="2776256147" sldId="264"/>
        </pc:sldMkLst>
        <pc:spChg chg="mod">
          <ac:chgData name="akshay guptha" userId="c6b5ec6a4fce9e99" providerId="LiveId" clId="{F36D7B29-6372-4CF1-B0AF-F9841C332188}" dt="2025-03-04T15:39:39.485" v="1" actId="113"/>
          <ac:spMkLst>
            <pc:docMk/>
            <pc:sldMk cId="2776256147" sldId="264"/>
            <ac:spMk id="3" creationId="{F567D026-1CA3-029F-22D5-83A059E238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6909D-0F8C-441B-9E00-180599B1FEEC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D3BB0-B0EF-4A99-97C6-9D0FE972C8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30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D3BB0-B0EF-4A99-97C6-9D0FE972C83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245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11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030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97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5407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731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005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1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780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334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859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39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26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46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51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62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985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E4A5-2371-4215-8281-14980A9EDAD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BE344D-E9BA-478B-8C48-71221BDF68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82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DF02-C1B3-4AA4-1FC6-7E2569DCBF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Customer Order Information (COI)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80AECFE-84F7-FAD5-2537-A3F373170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Prepared By: Akshay Kumar</a:t>
            </a:r>
            <a:br>
              <a:rPr lang="en-IN" dirty="0"/>
            </a:br>
            <a:r>
              <a:rPr lang="en-IN" dirty="0"/>
              <a:t>Date: 04-Mar-2025</a:t>
            </a:r>
          </a:p>
        </p:txBody>
      </p:sp>
    </p:spTree>
    <p:extLst>
      <p:ext uri="{BB962C8B-B14F-4D97-AF65-F5344CB8AC3E}">
        <p14:creationId xmlns:p14="http://schemas.microsoft.com/office/powerpoint/2010/main" val="41124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8CD0C-6001-8D88-E110-87D8466A2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Testing:</a:t>
            </a:r>
            <a:r>
              <a:rPr lang="en-IN" dirty="0"/>
              <a:t> Support the QA team by reviewing test cases and validating that requirements are met through Unit Testing (UT), System Testing (ST), System Integration Testing (SIT) and User Acceptance Testing (UAT).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Deployment &amp; Implementation: </a:t>
            </a:r>
            <a:r>
              <a:rPr lang="en-IN" dirty="0"/>
              <a:t>Assisting in release planning, change management, and training end-users or stakeholders.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Maintenance</a:t>
            </a:r>
            <a:r>
              <a:rPr lang="en-IN" dirty="0"/>
              <a:t>: Gather feedback post deployment, handle change requests and ensuring continuous improvement. </a:t>
            </a:r>
          </a:p>
        </p:txBody>
      </p:sp>
    </p:spTree>
    <p:extLst>
      <p:ext uri="{BB962C8B-B14F-4D97-AF65-F5344CB8AC3E}">
        <p14:creationId xmlns:p14="http://schemas.microsoft.com/office/powerpoint/2010/main" val="96985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6A57-4C71-8532-B604-B27A17F3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92BE8-DB60-6E25-98AD-CECE8BB7E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People: </a:t>
            </a:r>
            <a:r>
              <a:rPr lang="en-IN" dirty="0"/>
              <a:t>Development team (Developers &amp; Programmers), UI/UX designers, Customer Support, Marketing, Restaurants and Partners.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Time: </a:t>
            </a:r>
            <a:r>
              <a:rPr lang="en-IN" dirty="0"/>
              <a:t>This will be developed by the developers using the traditional development method which is waterfall model and the estimated duration would be 6-8 months.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Budget: </a:t>
            </a:r>
            <a:r>
              <a:rPr lang="en-IN" dirty="0"/>
              <a:t>This application requires a significant investment as it integrates multiple components, including real-time tracking, secure payment gateways, and 24/7 customer support.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The budget is planned to ensure smooth development, testing, development, deployment and maintenance. </a:t>
            </a:r>
          </a:p>
        </p:txBody>
      </p:sp>
    </p:spTree>
    <p:extLst>
      <p:ext uri="{BB962C8B-B14F-4D97-AF65-F5344CB8AC3E}">
        <p14:creationId xmlns:p14="http://schemas.microsoft.com/office/powerpoint/2010/main" val="2003184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4F16B-6705-FDA2-6B31-1922B9EF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The estimated cost ranges between ₹1,20,00,000 and 1,50,00,000 considering all operational and technical requirements.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Training and Services – 40,00,000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Software - ₹50,00,000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Hardware - ₹30,00,000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Others - ₹10,00,000 - ₹20,00,000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Technology: </a:t>
            </a:r>
            <a:r>
              <a:rPr lang="en-IN" dirty="0"/>
              <a:t>To build a robust, scalable and high-performing food delivery application, the following technologies will be used: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869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60483-F829-CC66-EC87-D50B54FB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Payment gateways like Razorpay, PayU etc.,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Google maps API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Other: </a:t>
            </a:r>
            <a:r>
              <a:rPr lang="en-IN" dirty="0"/>
              <a:t>Other resources like: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Vendor partnerships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security compliance and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Maintenance costs. 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8989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BB3ED-A333-1443-70A4-D5DA539D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 and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BFFFB-69F0-C3F2-26D5-C3A9DF3F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Risks: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Potential system failures and downtime.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Customer dissatisfaction due to service delays.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High Competition from existing players / restaurants.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Reliance on restaurants and delivery partners.</a:t>
            </a:r>
          </a:p>
        </p:txBody>
      </p:sp>
    </p:spTree>
    <p:extLst>
      <p:ext uri="{BB962C8B-B14F-4D97-AF65-F5344CB8AC3E}">
        <p14:creationId xmlns:p14="http://schemas.microsoft.com/office/powerpoint/2010/main" val="157708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20785-7E4E-A8BD-F45A-3A62CF52A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Dependencies: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Third party integrations (Payments, maps, logistics).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Successful restaurants onboarding.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Strong customer engagement and retention.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Efficient logistics and delivery network.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Reliable technology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423303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6CD90-1EAB-AA42-B79A-B402FF9D2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268360"/>
            <a:ext cx="8915400" cy="3777622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5776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5724-8F02-8585-4045-5F644BEF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7C86-F2A3-4001-1D78-CF7758666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Growing Demand for Online Food Delivery services across all age groups.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Customer expect real-time tracking , reliability, and 24*7 service.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Existing platforms dominate but have service gaps.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Food Businesses need cost-effective solutions with better service integration.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Customers face issues like delayed deliveries and lack of instant customer support.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Need for innovation in customer experience and service handling. </a:t>
            </a:r>
          </a:p>
        </p:txBody>
      </p:sp>
    </p:spTree>
    <p:extLst>
      <p:ext uri="{BB962C8B-B14F-4D97-AF65-F5344CB8AC3E}">
        <p14:creationId xmlns:p14="http://schemas.microsoft.com/office/powerpoint/2010/main" val="123433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CB842-BD53-3309-7695-6EFC4AD6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6727-BC25-C7FC-C97B-8D4346C2D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Customers face long waiting time at restaurants, delayed direct deliveries from restaurant side, and unresponsive support.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Tracking limitations: lack of real-time insights into order status.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High commission fees affecting restaurants profitability.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Customer service gaps leading to higher customer dissatisfaction rate.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Smaller food businesses struggle to integrate with major platforms.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Limited service options for hyperlocal delivery services.</a:t>
            </a:r>
          </a:p>
        </p:txBody>
      </p:sp>
    </p:spTree>
    <p:extLst>
      <p:ext uri="{BB962C8B-B14F-4D97-AF65-F5344CB8AC3E}">
        <p14:creationId xmlns:p14="http://schemas.microsoft.com/office/powerpoint/2010/main" val="114233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09BA-A65F-9227-B1EE-D29471983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C5F79-5E90-BD58-D538-ABCE8AC32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Faster and customer-friendly food delivery services.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Dedicated 24/7 customer support using chat / call / Email options through Customer Order Information (COI) application.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Competitive pricing with lower commission fee.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Advanced real-time order tracking system for transparency.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Expanding market reach into all rural and urban areas.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Offering unique food categories and discounts using restaurant collaboration. </a:t>
            </a:r>
          </a:p>
        </p:txBody>
      </p:sp>
    </p:spTree>
    <p:extLst>
      <p:ext uri="{BB962C8B-B14F-4D97-AF65-F5344CB8AC3E}">
        <p14:creationId xmlns:p14="http://schemas.microsoft.com/office/powerpoint/2010/main" val="6680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D1C5-F8D6-5BBC-7A74-B7696CD3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Statement or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2E679-61A8-A054-F290-CBFFED8E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Develop a user-friendly online food ordering and delivery platform.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Provide real time order tracking for customer and restaurants.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Ensure 24/7 customer support using online ordering application or Customer Order Information (COI) tool for quick resolutions.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Offer a cost-effective solution with lower commission rates or discounts for customers.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Enhance customer satisfaction through seamless order management and faster delivery.</a:t>
            </a:r>
          </a:p>
        </p:txBody>
      </p:sp>
    </p:spTree>
    <p:extLst>
      <p:ext uri="{BB962C8B-B14F-4D97-AF65-F5344CB8AC3E}">
        <p14:creationId xmlns:p14="http://schemas.microsoft.com/office/powerpoint/2010/main" val="407874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2690E-500F-F75F-B8E9-8F2DF071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21CEB-074D-2A28-B2A2-F4A091211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Build a scalable and robust food delivery system.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Ensure an intuitive and seamless customer experience.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Implementation of real-time order tracking system for customers and restaurants.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Provide 24/7 customer service through Customer Order Information (COI) tool.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Enable easy onboarding for restaurant partners.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Maintain a cost-effective business model.</a:t>
            </a:r>
          </a:p>
        </p:txBody>
      </p:sp>
    </p:spTree>
    <p:extLst>
      <p:ext uri="{BB962C8B-B14F-4D97-AF65-F5344CB8AC3E}">
        <p14:creationId xmlns:p14="http://schemas.microsoft.com/office/powerpoint/2010/main" val="76735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A2D2-BA40-382A-5586-DB8C9CFD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C80E0-75EA-EBC7-C06E-D66751CAB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High customer satisfaction through positive customer reviews and ratings.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Efficient order fulfilment with minimal delays or errors.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Seamless customer support using the Customer Order Information (COI) tool.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Strong partnership with restaurants across and delivery partners / providers.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Continuous growth in user adoption.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Stable system performance even in peak load or high time. 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403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8A79-BD0C-3015-686D-2B34DDE1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Methods /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3BA99-9096-0B8F-0C7D-9249B0B6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Methods: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Traditional Sequential &amp; structured development model (Waterfall Model).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Requirement driven approach before implementation.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Clear milestones and well-defined deliverables.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23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42BE7-B9A1-0611-9B03-EAF472DD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Methods /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D026-1CA3-029F-22D5-83A059E23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Approach (waterfall Phases):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Requirements Gathering:</a:t>
            </a:r>
            <a:r>
              <a:rPr lang="en-IN" dirty="0"/>
              <a:t> Collect and document business needs from stakeholders.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Requirements Analysis:</a:t>
            </a:r>
            <a:r>
              <a:rPr lang="en-IN" dirty="0"/>
              <a:t> Analyse the gather requirements ensuring clarity in Functional &amp; Non-Functional requirements.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Design:</a:t>
            </a:r>
            <a:r>
              <a:rPr lang="en-IN" dirty="0"/>
              <a:t> Prepare Business Requirement Document (BRD), Functional Requirement Specifications (FRS) and assist in system design by working with 	architects and UI/UX designers.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Development – Coding:</a:t>
            </a:r>
            <a:r>
              <a:rPr lang="en-IN" dirty="0"/>
              <a:t> Ensure developers &amp; programmers understand requirements and provide clarifications to avoid gaps in implementation.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62561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825</Words>
  <Application>Microsoft Office PowerPoint</Application>
  <PresentationFormat>Widescreen</PresentationFormat>
  <Paragraphs>92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Wisp</vt:lpstr>
      <vt:lpstr>Customer Order Information (COI)</vt:lpstr>
      <vt:lpstr>Situation</vt:lpstr>
      <vt:lpstr>Problem</vt:lpstr>
      <vt:lpstr>Opportunity</vt:lpstr>
      <vt:lpstr>Purpose Statement or Goals</vt:lpstr>
      <vt:lpstr>Project Objectives</vt:lpstr>
      <vt:lpstr>Success Criteria</vt:lpstr>
      <vt:lpstr>Methods / Approach</vt:lpstr>
      <vt:lpstr>Methods / Approach</vt:lpstr>
      <vt:lpstr>PowerPoint Presentation</vt:lpstr>
      <vt:lpstr>Resources</vt:lpstr>
      <vt:lpstr>PowerPoint Presentation</vt:lpstr>
      <vt:lpstr>PowerPoint Presentation</vt:lpstr>
      <vt:lpstr>Risks and Dependencies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akshay guptha</dc:creator>
  <cp:lastModifiedBy>akshay guptha</cp:lastModifiedBy>
  <cp:revision>1</cp:revision>
  <dcterms:created xsi:type="dcterms:W3CDTF">2025-03-04T13:19:05Z</dcterms:created>
  <dcterms:modified xsi:type="dcterms:W3CDTF">2025-03-04T15:39:40Z</dcterms:modified>
</cp:coreProperties>
</file>