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C3240-2921-4508-9A60-50099457B43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B14F1-406F-4192-87EB-78F01196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B14F1-406F-4192-87EB-78F01196AF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5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F215-68B0-05DC-DBF0-61B52E2BD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CFE60-E1EC-0295-4C4C-3C1CD3DD2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57B2-5538-B3C4-3310-00FD67A9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A9C2E-6519-44AA-678A-4E67AB5D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38BA4-3D9B-4146-DC08-019BA5EF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772D-8384-7F85-626D-E2D13176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AF24-081A-53FD-D4EC-241555A6A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2A7C-A588-ACB3-D89B-34E97C02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06526-288D-30B8-CA0F-69F4EAA9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084EF-5C06-9332-35FE-6593D01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AA398-713E-4424-E57C-6FF84CDC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803ED-8959-2BB6-EAE9-B2C1E2805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BBAEE-92AD-E822-6EAF-FD733171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5BA18-5680-6180-33A3-EE94CDC3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5AEF-BDF4-D207-A6AC-AB05F4B3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C814B-FB51-5C36-F265-3CFF6976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9EE5-1DBE-2072-520A-AABD2965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7DB6F-1F9F-F9CA-016A-658AA135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93109-B9E0-39E6-5B99-2C095B11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9B46-81B6-5C37-0F6A-6BBF7CBB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8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F77F-AEC8-4D8B-3EA8-BA19907F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F8CC2-CCFB-2D67-F091-40CAB2B37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4EAFC-6C95-66F6-A751-28EA43B1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D80FD-A886-2662-2F15-DF88B9CD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AF15-F99D-27EB-B1E0-37F2D652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A581-AB1C-BAEF-21C1-95763646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67C23-1D7B-D847-A663-6F4403298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B43A5-6A16-8ABE-E578-BD9C0C96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326B7-411A-1E30-6526-0E78F80C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70094-36A3-8706-3C3D-40AD1BA3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3DCB7-0948-E7CB-4269-34527E7A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0096-043C-D7FE-F412-CB344A44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FB70B-22BF-CC3B-FAC5-59808C5C6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F4B9B-D72F-814D-7CE7-1DFF17856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933FF-64F6-49BF-3697-BFDC7B43F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E179D-A003-75AF-BE24-5747DEE18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7BBFEC-20B4-5013-0622-29635970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229FC4-302E-268A-780A-6C98EA11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8F25A-4321-3220-A086-3BED6EAF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9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0D37-51E0-89AB-CA9B-975CF29B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2B23D-B55F-DA00-43E4-CFBFBF3D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F97D6-BD82-3336-61AF-BC6D2CBA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8F9E6-BE79-1A81-8B21-78F5597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7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2D613-7B52-EA27-4FFD-6DB996533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E60949-BA22-7B82-B807-ED9EECD7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E5C94-4BB3-DB2B-297C-37CC892B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8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7AA3A-7E8F-30D5-EB2E-E43974D9D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6055E-223C-5743-5733-F5E22A356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2E516-E90D-CA38-4712-7A9ECFA8A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BEB91-0AC3-8BDB-5EB7-4D59F84A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D03A-ABB0-C87F-8717-DB66E151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62210-9A91-1D14-CD4F-1889DDB7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AFC0-0657-A0AA-1089-079B6AB7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C5F83-3C93-456B-5780-FF8D9AC83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6A94F-0E2C-F86D-B9DB-A78361CFF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7BFB7-6BE8-4287-059C-0AC0CE20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C999D-FAA9-B075-16EC-80E98FE7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BCA5-178F-F135-7FC1-68EB669B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984F4-4ADB-684F-70F9-725E8F9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18EA5-499E-ACA0-2F8A-B2441E04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72DB4-F6E6-F537-AE20-70CECC021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D6F80-1053-4718-865B-0081F88A5E7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EB190-D032-3DA5-86B6-5F355E8AE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DD8-882A-C484-A73E-D820890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DB9D-D32D-195C-AB7C-9CC1DFF1E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5" y="1383620"/>
            <a:ext cx="9579429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Implementation of an Enhanced Recruitment Tracking System - </a:t>
            </a:r>
            <a:r>
              <a:rPr lang="en-US" b="1" dirty="0" err="1"/>
              <a:t>NextGreek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E6CDD-84B1-5E1B-0212-A59BF77FE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943" y="5735637"/>
            <a:ext cx="10994572" cy="545420"/>
          </a:xfrm>
        </p:spPr>
        <p:txBody>
          <a:bodyPr/>
          <a:lstStyle/>
          <a:p>
            <a:pPr algn="l"/>
            <a:r>
              <a:rPr lang="en-US" dirty="0"/>
              <a:t>Prepared By: Vishnu UT                                                                           Date:28-Feb-2025</a:t>
            </a:r>
          </a:p>
        </p:txBody>
      </p:sp>
    </p:spTree>
    <p:extLst>
      <p:ext uri="{BB962C8B-B14F-4D97-AF65-F5344CB8AC3E}">
        <p14:creationId xmlns:p14="http://schemas.microsoft.com/office/powerpoint/2010/main" val="411832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3326-586A-AA9E-66B0-CC72DB444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168"/>
            <a:ext cx="10515600" cy="581614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2: System Design (Week 3 - 4)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Finalize system architecture for AI-driven sourcing, scheduling, and analytics.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Define data flow for real-time recruiter performance tracking.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3: Development  (Week 5 - 8)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Implement automation features for sourcing, filtering, and scheduling.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 recruiter dashboards for activity tracking.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Integrate enhanced candidate pipeline management.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5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E40F-5BAE-EFF1-CE7C-98E757F2E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410481"/>
            <a:ext cx="10515600" cy="587057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4: Testing &amp; Quality Assurance (Week 9 - 10)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Conduct system testing to validate automation workflows.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Perform user acceptance testing (UAT) with recruiters.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Fix bugs and optimize system performance.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5: Deployment &amp; Implementation (Week 11 - 12)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Go-live with the upgraded system.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Conduct training sessions for recruiters on new features.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 post-launch support and feedback collection.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15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AD69-4814-CB7A-4FB3-E35109DBF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6682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Phase 6: Maintenance &amp; Support (Ongoing)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Monitor system performance and address any issues.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 continuous updates and optimizations based on recruiter feedback.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 compliance with data security regulations.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1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8E72-3BB1-BD43-7D71-CF00CA71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418"/>
            <a:ext cx="10515600" cy="1325563"/>
          </a:xfrm>
        </p:spPr>
        <p:txBody>
          <a:bodyPr/>
          <a:lstStyle/>
          <a:p>
            <a:r>
              <a:rPr lang="en-US" b="1" u="sng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E90BD-13AA-C117-F6A2-067A9F7C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743"/>
            <a:ext cx="10961914" cy="437605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People: </a:t>
            </a:r>
          </a:p>
          <a:p>
            <a:pPr>
              <a:lnSpc>
                <a:spcPct val="150000"/>
              </a:lnSpc>
            </a:pPr>
            <a:r>
              <a:rPr lang="en-US" dirty="0"/>
              <a:t>IT Team (for development and system integration) </a:t>
            </a:r>
          </a:p>
          <a:p>
            <a:pPr>
              <a:lnSpc>
                <a:spcPct val="150000"/>
              </a:lnSpc>
            </a:pPr>
            <a:r>
              <a:rPr lang="en-US" dirty="0"/>
              <a:t>Recruitment Team (for system feedback and user training).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Time: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Total Implementation Timeline: 12 Weeks (3 Months).</a:t>
            </a:r>
          </a:p>
        </p:txBody>
      </p:sp>
    </p:spTree>
    <p:extLst>
      <p:ext uri="{BB962C8B-B14F-4D97-AF65-F5344CB8AC3E}">
        <p14:creationId xmlns:p14="http://schemas.microsoft.com/office/powerpoint/2010/main" val="2867681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1732E-64BB-403B-11AD-1B7260434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2" y="693510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Budget: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Expected software and training costs: Rs. XXXXX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Other Resources:</a:t>
            </a:r>
          </a:p>
          <a:p>
            <a:pPr>
              <a:lnSpc>
                <a:spcPct val="150000"/>
              </a:lnSpc>
            </a:pPr>
            <a:r>
              <a:rPr lang="en-US" dirty="0"/>
              <a:t>AI-driven automation tools for sourcing and filtering.</a:t>
            </a:r>
          </a:p>
          <a:p>
            <a:pPr>
              <a:lnSpc>
                <a:spcPct val="150000"/>
              </a:lnSpc>
            </a:pPr>
            <a:r>
              <a:rPr lang="en-US" dirty="0"/>
              <a:t>Third-party software for scheduling and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90909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4C5ED-744F-E9AC-F520-A4FE4C2E2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b="1" u="sng" dirty="0"/>
              <a:t>Risks: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94C28-D665-EB05-8621-5024CC2D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143" y="1349829"/>
            <a:ext cx="10515600" cy="50666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Resistance to New System Adoption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Recruiters may take time to adjust to automation.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Conduct hands-on training and provide a knowledge base.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Integration Challenges with </a:t>
            </a:r>
            <a:r>
              <a:rPr lang="en-US" b="1" dirty="0" err="1"/>
              <a:t>NextGreek</a:t>
            </a:r>
            <a:endParaRPr lang="en-US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Possible technical issues while enhancing automation.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Conduct early compatibility testing.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11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B21C-6603-8A9F-71FF-39BBA083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04397"/>
            <a:ext cx="10559143" cy="544603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Security and Compliance Concerns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Candidate data privacy needs to be safeguarded.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Implement GDPR-compliant security protocols.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73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0857-EC2F-0817-A02A-8E5D5A12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 b="1" u="sng" dirty="0"/>
              <a:t>Dependencies: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AC04-AA13-EE90-8C4B-8F062A8EA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Stakeholder cooperation for requirement gathering.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IT Team availability for system enhancement.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49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606B-C9DD-7C40-76FC-50ABD781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Approval &amp; Sign-Off: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1260A-B793-D968-E50A-5B9E45F5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1967"/>
            <a:ext cx="10515600" cy="6889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Project Sponsor:                                                        Project Manager:</a:t>
            </a:r>
          </a:p>
        </p:txBody>
      </p:sp>
    </p:spTree>
    <p:extLst>
      <p:ext uri="{BB962C8B-B14F-4D97-AF65-F5344CB8AC3E}">
        <p14:creationId xmlns:p14="http://schemas.microsoft.com/office/powerpoint/2010/main" val="78967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BB3C-8517-54B1-523C-E658150D0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257" y="360363"/>
            <a:ext cx="9144000" cy="1152751"/>
          </a:xfrm>
        </p:spPr>
        <p:txBody>
          <a:bodyPr/>
          <a:lstStyle/>
          <a:p>
            <a:pPr algn="l"/>
            <a:r>
              <a:rPr lang="en-US" b="1" u="sng" dirty="0"/>
              <a:t>Situation: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38BB9D-6220-0409-2501-C0F8892FF8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23257" y="1382437"/>
            <a:ext cx="10221686" cy="376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recruitment team currently relies on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NextGreek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sourcing, activity tracking, candidate search and filtering, interview scheduling, personalized communication, pipeline management, performance measurement, and client-wise categorization.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There is an increasing need for an optimized system to streamline these processes and enhance efficiency. </a:t>
            </a:r>
          </a:p>
        </p:txBody>
      </p:sp>
    </p:spTree>
    <p:extLst>
      <p:ext uri="{BB962C8B-B14F-4D97-AF65-F5344CB8AC3E}">
        <p14:creationId xmlns:p14="http://schemas.microsoft.com/office/powerpoint/2010/main" val="282216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2B343-9B05-FDA8-2F20-81A9B0A3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964"/>
            <a:ext cx="10515600" cy="1325563"/>
          </a:xfrm>
        </p:spPr>
        <p:txBody>
          <a:bodyPr/>
          <a:lstStyle/>
          <a:p>
            <a:r>
              <a:rPr lang="en-US" b="1" u="sng" dirty="0"/>
              <a:t>Problem: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E83653E-6F22-C917-12FB-34FE21E107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76206"/>
            <a:ext cx="10189029" cy="584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workflow experiences inefficiencies in candidate sourcing and filtering.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 tracking lacks real-time insights, affecting timely decision-making.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Interview scheduling challenges lead to delays in candidate engagement.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Measuring recruiter performance and managing client-wise pipelines is time-consuming.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Communication with candidates and stakeholders needs further personalization and automation. </a:t>
            </a:r>
          </a:p>
        </p:txBody>
      </p:sp>
    </p:spTree>
    <p:extLst>
      <p:ext uri="{BB962C8B-B14F-4D97-AF65-F5344CB8AC3E}">
        <p14:creationId xmlns:p14="http://schemas.microsoft.com/office/powerpoint/2010/main" val="159604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8DBA-3D5D-D86E-594C-47A09969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7" y="473982"/>
            <a:ext cx="10515600" cy="1071789"/>
          </a:xfrm>
        </p:spPr>
        <p:txBody>
          <a:bodyPr/>
          <a:lstStyle/>
          <a:p>
            <a:r>
              <a:rPr lang="en-US" b="1" u="sng" dirty="0"/>
              <a:t>Opportunity: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18A531-0757-F4EC-CC6B-1E7268B5CF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57321"/>
            <a:ext cx="10624457" cy="473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NextGreek’s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capabilities or integrate an advanced tracking system to optimize sourcing and filtering.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 AI-based recommendations to improve candidate matching.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Automate interview scheduling and candidate communication for better engagement.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team performance tracking with real-time analytics.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Strengthen client-wise candidate categorization for more effective talent management. </a:t>
            </a:r>
          </a:p>
        </p:txBody>
      </p:sp>
    </p:spTree>
    <p:extLst>
      <p:ext uri="{BB962C8B-B14F-4D97-AF65-F5344CB8AC3E}">
        <p14:creationId xmlns:p14="http://schemas.microsoft.com/office/powerpoint/2010/main" val="9680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B7858-F786-D801-EF0D-FBC6F7BF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792F-1315-8C14-DB8C-92C994E5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Primary Goal: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 improve the recruitment tracking system by enhancing sourcing, filtering, activity tracking, and performance measurement, ensuring a streamlined and automated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0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8EDF-CF6E-8C0C-FC31-E073F0A9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186542"/>
          </a:xfrm>
        </p:spPr>
        <p:txBody>
          <a:bodyPr/>
          <a:lstStyle/>
          <a:p>
            <a:r>
              <a:rPr lang="en-US" b="1" u="sng" dirty="0"/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76BA-4B8C-F419-D45C-9A6A59EB7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8314"/>
            <a:ext cx="10700657" cy="521425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Optimized Sourcing &amp; Filtering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Implement AI-driven recommendations to find the best candidates faster.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Advanced Activity Tracking &amp; Reporting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Introduce real-time dashboards for monitoring recruiter activities.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Seamless Interview Scheduling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Provide automated calendar invites and reminders for interviewers and candidates.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48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E0417-3228-7AEA-A0EB-DE48738C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Personalized Communication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Automate bulk messaging with personalized templates for candidates.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Improve engagement through SMS, emails, and chatbot integration.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Client-Wise Categorization &amp; Pipeline Management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Develop a structured system to manage candidates based on client-specific requirements.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Improve tracking of candidate movement within each pipeline.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8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5F0E-2431-319A-4462-3137F111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8085"/>
            <a:ext cx="10515600" cy="1287917"/>
          </a:xfrm>
        </p:spPr>
        <p:txBody>
          <a:bodyPr/>
          <a:lstStyle/>
          <a:p>
            <a:r>
              <a:rPr lang="en-US" b="1" u="sng" dirty="0"/>
              <a:t>Success Criteria: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FEF0E3-FC20-0BB5-B0DF-1618E47D3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43296"/>
            <a:ext cx="10406743" cy="397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Reduction in sourcing time by 30 percent.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 least 50 percent reduction in scheduling conflicts.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Real-time visibility into recruiter key performance indicators.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Better candidate-client matching efficiency. </a:t>
            </a:r>
          </a:p>
        </p:txBody>
      </p:sp>
    </p:spTree>
    <p:extLst>
      <p:ext uri="{BB962C8B-B14F-4D97-AF65-F5344CB8AC3E}">
        <p14:creationId xmlns:p14="http://schemas.microsoft.com/office/powerpoint/2010/main" val="370977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D4F520-8831-7CC5-3D5E-D230EDAA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325563"/>
          </a:xfrm>
        </p:spPr>
        <p:txBody>
          <a:bodyPr/>
          <a:lstStyle/>
          <a:p>
            <a:r>
              <a:rPr lang="en-US" b="1" u="sng" dirty="0"/>
              <a:t>Methods: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9AFAB-6451-8219-C2F7-72B8601E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472973"/>
            <a:ext cx="11179627" cy="498225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The project follows a </a:t>
            </a:r>
            <a:r>
              <a:rPr lang="en-US" b="1" dirty="0"/>
              <a:t>Waterfall methodology</a:t>
            </a:r>
            <a:r>
              <a:rPr lang="en-US" dirty="0"/>
              <a:t>, where each phase is completed before moving to the next, ensuring a structured and sequential approach.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1: Requirement Gathering (Week 1 - 2)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Identify inefficiencies in the current system (</a:t>
            </a:r>
            <a:r>
              <a:rPr lang="en-US" dirty="0" err="1"/>
              <a:t>NextGreek</a:t>
            </a:r>
            <a:r>
              <a:rPr lang="en-US" dirty="0"/>
              <a:t>).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Conduct stakeholder interviews with recruiters and hiring managers.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Define automation and analytics requirements.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50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726</Words>
  <Application>Microsoft Office PowerPoint</Application>
  <PresentationFormat>Widescreen</PresentationFormat>
  <Paragraphs>94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Wingdings</vt:lpstr>
      <vt:lpstr>Office Theme</vt:lpstr>
      <vt:lpstr>Implementation of an Enhanced Recruitment Tracking System - NextGreek</vt:lpstr>
      <vt:lpstr>Situation:</vt:lpstr>
      <vt:lpstr>Problem:</vt:lpstr>
      <vt:lpstr>Opportunity:</vt:lpstr>
      <vt:lpstr>Purpose Statement (Goals):</vt:lpstr>
      <vt:lpstr>Project Objectives:</vt:lpstr>
      <vt:lpstr>PowerPoint Presentation</vt:lpstr>
      <vt:lpstr>Success Criteria:</vt:lpstr>
      <vt:lpstr>Methods:</vt:lpstr>
      <vt:lpstr>PowerPoint Presentation</vt:lpstr>
      <vt:lpstr>PowerPoint Presentation</vt:lpstr>
      <vt:lpstr>PowerPoint Presentation</vt:lpstr>
      <vt:lpstr>Resources:</vt:lpstr>
      <vt:lpstr>PowerPoint Presentation</vt:lpstr>
      <vt:lpstr>Risks:</vt:lpstr>
      <vt:lpstr>PowerPoint Presentation</vt:lpstr>
      <vt:lpstr>Dependencies: </vt:lpstr>
      <vt:lpstr>Approval &amp; Sign-Off: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Kandiyil, Gayathri Anand</dc:creator>
  <cp:lastModifiedBy>Kandiyil, Gayathri Anand</cp:lastModifiedBy>
  <cp:revision>3</cp:revision>
  <dcterms:created xsi:type="dcterms:W3CDTF">2025-03-06T08:40:14Z</dcterms:created>
  <dcterms:modified xsi:type="dcterms:W3CDTF">2025-03-06T09:43:08Z</dcterms:modified>
</cp:coreProperties>
</file>