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DE63-AB7D-2611-0AD2-E87FF4EF465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86197BF-11F6-21CD-E9D1-A77E0C039A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71A657E-FB85-845D-8475-EB4C9E301788}"/>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15B250EB-6BC0-CC69-4AB0-8B84F07DED7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7D9011-0BDA-B856-F542-BF4C11DFE8B9}"/>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104923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7C5EC-C5BF-A7E9-B161-0FEF43AFB7DA}"/>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D4986A2-F4D2-A48B-304B-18367D1509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D324E6A-BFA3-E62D-E29F-20608F96CD89}"/>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9E421141-FC7F-BDFB-398B-E4A6D755A38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09066AF-B570-483E-5727-58ACBABF8778}"/>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1659842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E678ED-2597-D86D-CB1A-C3A4423C81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F572D54-C962-56AF-CB35-CCF71C9244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688A95-EDA0-D6C0-9319-235B4CF98D35}"/>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7E063693-56FA-30A7-F800-DAFC80EF1CC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6E1DDEB-4525-E659-5BDF-BE3536F4EC07}"/>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77564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84CD-387F-221C-2551-4B2F916B83B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122EA44-86A1-B0A1-986F-6B935F74BF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B45141-5BAA-82B0-AC6F-484A68C8020A}"/>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6C17FC88-03B5-B76C-46B8-1680A797987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CA0CDA-8C6F-C431-8F9C-04CF3C20AEFF}"/>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1372926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CA9EB-1CD4-0A19-4785-BCA30E4DEA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4CC62C3-A581-8ED9-CF8D-C0537200A9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6AF330-915C-5791-6571-A1872C7DA22A}"/>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4B640200-C2F4-779A-F83E-F863DCD4CAB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0E1D54A-2822-80ED-7CF6-43BFFFF31FA4}"/>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228173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650A6-C518-A65D-9B45-00C9A77FAB7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155C908-9BF7-FB88-9777-EE59D65142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5189BB2-9C79-AE27-47FC-1A66E2671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6D73CDE-858B-FF41-994D-A213CEA06D16}"/>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6" name="Footer Placeholder 5">
            <a:extLst>
              <a:ext uri="{FF2B5EF4-FFF2-40B4-BE49-F238E27FC236}">
                <a16:creationId xmlns:a16="http://schemas.microsoft.com/office/drawing/2014/main" id="{12A5E404-8F0F-B778-94A2-BB0DF65F222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00C8245-EDD6-4C14-BB73-1AEFBB4E74A9}"/>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212537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69649-DF24-5AD5-D612-A08249C5C7E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3B1AA80-1638-BF4F-EDB4-98CE8AF209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EACA3-99D9-876F-3CDF-2C9F582943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21CED48-3D61-F76F-63A0-FF23FE644F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48BAC0-FC34-0CF1-E70B-3CC5EBB1B9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6E4313C-EFBC-77F2-3CF5-7FAB6C1BB2D0}"/>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8" name="Footer Placeholder 7">
            <a:extLst>
              <a:ext uri="{FF2B5EF4-FFF2-40B4-BE49-F238E27FC236}">
                <a16:creationId xmlns:a16="http://schemas.microsoft.com/office/drawing/2014/main" id="{135B48B0-5F2E-36E2-3F89-9230BC67BF0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2F1657B-EFC9-1125-5817-EAE2A5725454}"/>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237038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55F9-3E91-3212-FC65-530056F40DF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994AC3F-D041-C386-93E9-909A02A312F1}"/>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4" name="Footer Placeholder 3">
            <a:extLst>
              <a:ext uri="{FF2B5EF4-FFF2-40B4-BE49-F238E27FC236}">
                <a16:creationId xmlns:a16="http://schemas.microsoft.com/office/drawing/2014/main" id="{9C206144-DFBF-D28B-C6FC-19D698DD9B9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DA143F6-E37A-1A82-21E0-19640BED1488}"/>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1717280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E0B76-861B-073F-77D6-6A502D5AAE01}"/>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3" name="Footer Placeholder 2">
            <a:extLst>
              <a:ext uri="{FF2B5EF4-FFF2-40B4-BE49-F238E27FC236}">
                <a16:creationId xmlns:a16="http://schemas.microsoft.com/office/drawing/2014/main" id="{0D3D7A54-3A94-C250-EC50-DF2A6DB0347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100CF56-BEA9-4B4A-7CA9-D9440C69CD49}"/>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47322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96F1-9AC1-99D4-3FC5-B87980DD7A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02390BF-0E45-A81B-E80A-B9C9BF34AB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1B6C1C3-5BDD-4692-7120-2F401A0E3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C9E25E-AC5D-D7B4-28AE-E2A0E94B0FB2}"/>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6" name="Footer Placeholder 5">
            <a:extLst>
              <a:ext uri="{FF2B5EF4-FFF2-40B4-BE49-F238E27FC236}">
                <a16:creationId xmlns:a16="http://schemas.microsoft.com/office/drawing/2014/main" id="{87A29FC0-F8C4-4C6F-4CAD-33F83DE6F73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06724D7-B5FA-9E4A-115D-9490FEC6D7EE}"/>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352656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DD03B-3AF5-4DF0-F3F0-717C64257A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1DBA26D1-0DC0-6724-A50F-DB416B7FAA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B6D7155-75D7-89D5-46E2-85953677B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67B5CA-50D3-A960-E3F9-6E292561D083}"/>
              </a:ext>
            </a:extLst>
          </p:cNvPr>
          <p:cNvSpPr>
            <a:spLocks noGrp="1"/>
          </p:cNvSpPr>
          <p:nvPr>
            <p:ph type="dt" sz="half" idx="10"/>
          </p:nvPr>
        </p:nvSpPr>
        <p:spPr/>
        <p:txBody>
          <a:bodyPr/>
          <a:lstStyle/>
          <a:p>
            <a:fld id="{87F1EC13-8395-40C3-B3B2-2991DC2CF171}" type="datetimeFigureOut">
              <a:rPr lang="en-IN" smtClean="0"/>
              <a:t>06-01-2025</a:t>
            </a:fld>
            <a:endParaRPr lang="en-IN"/>
          </a:p>
        </p:txBody>
      </p:sp>
      <p:sp>
        <p:nvSpPr>
          <p:cNvPr id="6" name="Footer Placeholder 5">
            <a:extLst>
              <a:ext uri="{FF2B5EF4-FFF2-40B4-BE49-F238E27FC236}">
                <a16:creationId xmlns:a16="http://schemas.microsoft.com/office/drawing/2014/main" id="{DF6E8DB7-DB8B-5439-7230-827EA48288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5F11FF8-1019-2C09-0BCC-F441F6D4AAA3}"/>
              </a:ext>
            </a:extLst>
          </p:cNvPr>
          <p:cNvSpPr>
            <a:spLocks noGrp="1"/>
          </p:cNvSpPr>
          <p:nvPr>
            <p:ph type="sldNum" sz="quarter" idx="12"/>
          </p:nvPr>
        </p:nvSpPr>
        <p:spPr/>
        <p:txBody>
          <a:bodyPr/>
          <a:lstStyle/>
          <a:p>
            <a:fld id="{A4EED5C3-BF2C-42AF-AEF9-F126E3E3F67D}" type="slidenum">
              <a:rPr lang="en-IN" smtClean="0"/>
              <a:t>‹#›</a:t>
            </a:fld>
            <a:endParaRPr lang="en-IN"/>
          </a:p>
        </p:txBody>
      </p:sp>
    </p:spTree>
    <p:extLst>
      <p:ext uri="{BB962C8B-B14F-4D97-AF65-F5344CB8AC3E}">
        <p14:creationId xmlns:p14="http://schemas.microsoft.com/office/powerpoint/2010/main" val="228721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AA209B-AA6D-AB0C-D3D3-BE976D0F4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586BF3B-9888-AABB-26E1-A9106EBC35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C73DF7F-C28D-917F-3BE4-D5CB4C45D6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1EC13-8395-40C3-B3B2-2991DC2CF171}" type="datetimeFigureOut">
              <a:rPr lang="en-IN" smtClean="0"/>
              <a:t>06-01-2025</a:t>
            </a:fld>
            <a:endParaRPr lang="en-IN"/>
          </a:p>
        </p:txBody>
      </p:sp>
      <p:sp>
        <p:nvSpPr>
          <p:cNvPr id="5" name="Footer Placeholder 4">
            <a:extLst>
              <a:ext uri="{FF2B5EF4-FFF2-40B4-BE49-F238E27FC236}">
                <a16:creationId xmlns:a16="http://schemas.microsoft.com/office/drawing/2014/main" id="{C6C83896-B181-8142-D2D9-D7A257346F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A41C037-CD7C-8F7C-FE27-8D7039F564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ED5C3-BF2C-42AF-AEF9-F126E3E3F67D}" type="slidenum">
              <a:rPr lang="en-IN" smtClean="0"/>
              <a:t>‹#›</a:t>
            </a:fld>
            <a:endParaRPr lang="en-IN"/>
          </a:p>
        </p:txBody>
      </p:sp>
    </p:spTree>
    <p:extLst>
      <p:ext uri="{BB962C8B-B14F-4D97-AF65-F5344CB8AC3E}">
        <p14:creationId xmlns:p14="http://schemas.microsoft.com/office/powerpoint/2010/main" val="2397321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EE576D-89B2-E1D7-90E5-D03D6A329C6C}"/>
              </a:ext>
            </a:extLst>
          </p:cNvPr>
          <p:cNvSpPr txBox="1"/>
          <p:nvPr/>
        </p:nvSpPr>
        <p:spPr>
          <a:xfrm>
            <a:off x="1514168" y="717755"/>
            <a:ext cx="7629832" cy="1354217"/>
          </a:xfrm>
          <a:prstGeom prst="rect">
            <a:avLst/>
          </a:prstGeom>
          <a:noFill/>
        </p:spPr>
        <p:txBody>
          <a:bodyPr wrap="square">
            <a:spAutoFit/>
          </a:bodyPr>
          <a:lstStyle/>
          <a:p>
            <a:r>
              <a:rPr lang="en-US" sz="2800" dirty="0"/>
              <a:t>TriZetto</a:t>
            </a:r>
            <a:r>
              <a:rPr lang="en-US" dirty="0"/>
              <a:t> – Quality Specialist/Configuration Analyst Subtitle: Client: Wellmark | Duration: 55 Months</a:t>
            </a:r>
          </a:p>
          <a:p>
            <a:r>
              <a:rPr lang="en-IN" dirty="0"/>
              <a:t>Your Name : Nilesh Bhambure</a:t>
            </a:r>
          </a:p>
          <a:p>
            <a:r>
              <a:rPr lang="en-IN" dirty="0"/>
              <a:t>Date : 01/01/2025</a:t>
            </a:r>
          </a:p>
        </p:txBody>
      </p:sp>
    </p:spTree>
    <p:extLst>
      <p:ext uri="{BB962C8B-B14F-4D97-AF65-F5344CB8AC3E}">
        <p14:creationId xmlns:p14="http://schemas.microsoft.com/office/powerpoint/2010/main" val="2912416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44DEDC7-BF8C-095D-D52E-1D9D5C341721}"/>
              </a:ext>
            </a:extLst>
          </p:cNvPr>
          <p:cNvSpPr txBox="1"/>
          <p:nvPr/>
        </p:nvSpPr>
        <p:spPr>
          <a:xfrm>
            <a:off x="344129" y="786581"/>
            <a:ext cx="11847872" cy="1077218"/>
          </a:xfrm>
          <a:prstGeom prst="rect">
            <a:avLst/>
          </a:prstGeom>
          <a:noFill/>
        </p:spPr>
        <p:txBody>
          <a:bodyPr wrap="square">
            <a:spAutoFit/>
          </a:bodyPr>
          <a:lstStyle/>
          <a:p>
            <a:r>
              <a:rPr lang="en-US" sz="2800" dirty="0"/>
              <a:t>Company Overview Company Name: </a:t>
            </a:r>
            <a:r>
              <a:rPr lang="en-US" dirty="0"/>
              <a:t>TriZetto Client: Wellmark Industry: Healthcare Duration: 55 months Role: Quality Specialist / Configuration Analyst Main Focus: Configuring business requirements in the Facets system, specializing in Benefits &amp; Networks configuration for healthcare insurance.</a:t>
            </a:r>
            <a:endParaRPr lang="en-IN" dirty="0"/>
          </a:p>
        </p:txBody>
      </p:sp>
    </p:spTree>
    <p:extLst>
      <p:ext uri="{BB962C8B-B14F-4D97-AF65-F5344CB8AC3E}">
        <p14:creationId xmlns:p14="http://schemas.microsoft.com/office/powerpoint/2010/main" val="3716926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22FCBE-1B16-D55A-83BF-6531E3EC659D}"/>
              </a:ext>
            </a:extLst>
          </p:cNvPr>
          <p:cNvSpPr txBox="1"/>
          <p:nvPr/>
        </p:nvSpPr>
        <p:spPr>
          <a:xfrm>
            <a:off x="68826" y="373626"/>
            <a:ext cx="11906864" cy="1631216"/>
          </a:xfrm>
          <a:prstGeom prst="rect">
            <a:avLst/>
          </a:prstGeom>
          <a:noFill/>
        </p:spPr>
        <p:txBody>
          <a:bodyPr wrap="square">
            <a:spAutoFit/>
          </a:bodyPr>
          <a:lstStyle/>
          <a:p>
            <a:r>
              <a:rPr lang="en-US" sz="2800" dirty="0"/>
              <a:t>Key Projects Facets System Configuration: </a:t>
            </a:r>
            <a:r>
              <a:rPr lang="en-US" dirty="0"/>
              <a:t>Responsible for configuring business requirements within the Facets system. Focus on Benefits and Networks configuration for multiple clients. Insurance Claims Testing: Performed manual testing of insurance claims post-configuration. Validated insurance plans within the Facets application. Data Management and Validation: Ensured the proper configuration of rules, benefits, and claims within different database environments. Loaded data, created rules, and ensured accurate data validation.</a:t>
            </a:r>
            <a:endParaRPr lang="en-IN" dirty="0"/>
          </a:p>
        </p:txBody>
      </p:sp>
    </p:spTree>
    <p:extLst>
      <p:ext uri="{BB962C8B-B14F-4D97-AF65-F5344CB8AC3E}">
        <p14:creationId xmlns:p14="http://schemas.microsoft.com/office/powerpoint/2010/main" val="1384776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0AD395-4537-0D6A-5ABA-41A6EB4CA4ED}"/>
              </a:ext>
            </a:extLst>
          </p:cNvPr>
          <p:cNvSpPr txBox="1"/>
          <p:nvPr/>
        </p:nvSpPr>
        <p:spPr>
          <a:xfrm>
            <a:off x="137653" y="393290"/>
            <a:ext cx="11729882" cy="1908215"/>
          </a:xfrm>
          <a:prstGeom prst="rect">
            <a:avLst/>
          </a:prstGeom>
          <a:noFill/>
        </p:spPr>
        <p:txBody>
          <a:bodyPr wrap="square">
            <a:spAutoFit/>
          </a:bodyPr>
          <a:lstStyle/>
          <a:p>
            <a:r>
              <a:rPr lang="en-US" sz="2800" dirty="0"/>
              <a:t>Responsibilities &amp; Tasks Testing &amp; Troubleshooting: </a:t>
            </a:r>
            <a:r>
              <a:rPr lang="en-US" dirty="0"/>
              <a:t>Created test scripts and validated insurance plans in the Facets application. Troubleshooted configuration issues and recommended solutions based on business requirements. Quality Monitoring &amp; Reports: Monitored call and chat recordings, assessing the quality of work performed by configuration analysts. Prepared quality reports for internal and external stakeholders. Conducted calibration sessions with senior leadership and team leads. Process Improvements &amp; Standardization: Developed and maintained standardized workflows and procedures. Participated in the analysis of workflows to improve accuracy and efficiency.</a:t>
            </a:r>
            <a:endParaRPr lang="en-IN" dirty="0"/>
          </a:p>
        </p:txBody>
      </p:sp>
    </p:spTree>
    <p:extLst>
      <p:ext uri="{BB962C8B-B14F-4D97-AF65-F5344CB8AC3E}">
        <p14:creationId xmlns:p14="http://schemas.microsoft.com/office/powerpoint/2010/main" val="192534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ECA303-3CEC-53A4-7458-94BD8708840B}"/>
              </a:ext>
            </a:extLst>
          </p:cNvPr>
          <p:cNvSpPr txBox="1"/>
          <p:nvPr/>
        </p:nvSpPr>
        <p:spPr>
          <a:xfrm>
            <a:off x="147484" y="353961"/>
            <a:ext cx="11897032" cy="1631216"/>
          </a:xfrm>
          <a:prstGeom prst="rect">
            <a:avLst/>
          </a:prstGeom>
          <a:noFill/>
        </p:spPr>
        <p:txBody>
          <a:bodyPr wrap="square">
            <a:spAutoFit/>
          </a:bodyPr>
          <a:lstStyle/>
          <a:p>
            <a:r>
              <a:rPr lang="en-US" sz="2800" dirty="0"/>
              <a:t>Key Achievements &amp; Skills Achievements: </a:t>
            </a:r>
            <a:r>
              <a:rPr lang="en-US" dirty="0"/>
              <a:t>Successfully configured and validated numerous insurance plans, ensuring smooth functionality in the Facets system. Contributed to improving the quality monitoring process with actionable data and feedback. Skills: Knowledge of the US healthcare domain and healthcare insurance processes. Strong expertise in Facets system configuration and testing. Excellent problem-solving and analytical skills. Proficient in data validation, workflow management, and quality monitoring. create ppt file for above data</a:t>
            </a:r>
            <a:endParaRPr lang="en-IN" dirty="0"/>
          </a:p>
        </p:txBody>
      </p:sp>
    </p:spTree>
    <p:extLst>
      <p:ext uri="{BB962C8B-B14F-4D97-AF65-F5344CB8AC3E}">
        <p14:creationId xmlns:p14="http://schemas.microsoft.com/office/powerpoint/2010/main" val="3517490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324</Words>
  <Application>Microsoft Office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Nilesh Bhambure</dc:creator>
  <cp:lastModifiedBy>Nilesh Bhambure</cp:lastModifiedBy>
  <cp:revision>2</cp:revision>
  <dcterms:created xsi:type="dcterms:W3CDTF">2025-01-01T10:10:14Z</dcterms:created>
  <dcterms:modified xsi:type="dcterms:W3CDTF">2025-01-06T10:35:19Z</dcterms:modified>
</cp:coreProperties>
</file>