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94660"/>
  </p:normalViewPr>
  <p:slideViewPr>
    <p:cSldViewPr snapToGrid="0">
      <p:cViewPr>
        <p:scale>
          <a:sx n="58" d="100"/>
          <a:sy n="58" d="100"/>
        </p:scale>
        <p:origin x="8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7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279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716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756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635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639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407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389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827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67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062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2E99-A2D6-4A32-9A5A-CE02656DE7A3}" type="datetimeFigureOut">
              <a:rPr lang="en-IN" smtClean="0"/>
              <a:t>05-04-2025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930A-2ED7-4652-950E-7426DC07044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801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4BCE-DBB0-9112-9A31-13132BAEB0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/>
              <a:t>PORTFOLIO MONITORING &amp; RISK MANAGEMENT DASHBOARD</a:t>
            </a:r>
            <a:endParaRPr lang="en-IN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92C26-98F5-CE56-906A-D0B1E0CE74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By Yashwanth </a:t>
            </a:r>
          </a:p>
          <a:p>
            <a:r>
              <a:rPr lang="en-US" sz="3200" dirty="0"/>
              <a:t>Date: 04-04-2025</a:t>
            </a:r>
          </a:p>
        </p:txBody>
      </p:sp>
    </p:spTree>
    <p:extLst>
      <p:ext uri="{BB962C8B-B14F-4D97-AF65-F5344CB8AC3E}">
        <p14:creationId xmlns:p14="http://schemas.microsoft.com/office/powerpoint/2010/main" val="2961886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8B9CC-EF10-5501-0094-71DA36BE1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4534D-0E5F-94F6-8319-F52F5096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743"/>
            <a:ext cx="10515600" cy="56762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Technologies: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Data Sources: SQL Server structured data storage, CSV files for importing historical data.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Data Integration &amp; ETL Tools: Azure Data Factory for ETL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Data Modeling: Power BI Data Models using DAX and Power Query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Dashboard &amp; Visualization: Microsoft Power BI (Service + Desktop)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Hosting &amp; Access: Power BI Service with Role-Level Security (RLS), embedded in ICICI's internal portal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Automation: Scheduled data refresh using Power BI Gateway and API-based connectors</a:t>
            </a:r>
          </a:p>
        </p:txBody>
      </p:sp>
    </p:spTree>
    <p:extLst>
      <p:ext uri="{BB962C8B-B14F-4D97-AF65-F5344CB8AC3E}">
        <p14:creationId xmlns:p14="http://schemas.microsoft.com/office/powerpoint/2010/main" val="3275437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9AF1-4C47-07FE-6AA3-E8B0B7DD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AND DEPENDENCIES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87180-68AA-2035-3062-B86C140C8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Existing reporting tools are familiar to users, creating a resistance to change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Justifying ROI in terms of productivity, risk control, and executive utility may be complex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Dependencies on third-party tools for seamless integration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Portfolio teams have varied Agile maturity levels, needing targeted support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9828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40D5-E023-6620-2603-865215C83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F0BCF-0BD4-F66D-F345-4C586B338A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505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060B6-5326-8412-D344-74FCEC105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26450-B5CE-C23E-AE6F-5048EB5BB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/>
              <a:t>ICICI Bank manages a large portfolio across diverse verticals.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Data is scattered across multiple tools.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Project governance and updates are shared manually or via emails/Excel, causing delays.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Decision-making often lacks real-time data, impacting speed and agility.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Agile practices are being adopted in different projects but not standardized across all projects.</a:t>
            </a:r>
          </a:p>
        </p:txBody>
      </p:sp>
    </p:spTree>
    <p:extLst>
      <p:ext uri="{BB962C8B-B14F-4D97-AF65-F5344CB8AC3E}">
        <p14:creationId xmlns:p14="http://schemas.microsoft.com/office/powerpoint/2010/main" val="351523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F068-7A0E-6DDE-ACEB-E31281697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CE3F7-B7E6-1CE1-3B66-93EA42ABE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Lack of centralized visibility across ongoing projects.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Delayed risk identification, leading to reactive mitigation.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Inconsistent Agile maturity across teams hampers unified tracking.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Executive dashboards are static, limiting decision-making agility.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Compliance and regulatory risks are hard to track proactively.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198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E831-D391-880E-4912-6F8A16DB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6193C-209A-4B46-43FC-3B22608BE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Build an advanced, automated dashboard with real-time data analytics, visualization, and an Agile framework to improve response time and risk identification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Enables predictive risk alerts and automated KPIs aligned with regulatory compliance.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Enhanced collaboration through integrated Agile tools for rapid response.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 Improved efficiency, reduced risks, and faster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377729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961C-353B-ED20-731B-524669B2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FD43D-1B3C-C043-51E9-28F8013C2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The purpose of this project is to design and implement an advanced Portfolio Monitoring and Risk Management Dashboard, with centralized Agile project, to enhance decision-making capabilities for ICICI Bank. </a:t>
            </a:r>
          </a:p>
        </p:txBody>
      </p:sp>
    </p:spTree>
    <p:extLst>
      <p:ext uri="{BB962C8B-B14F-4D97-AF65-F5344CB8AC3E}">
        <p14:creationId xmlns:p14="http://schemas.microsoft.com/office/powerpoint/2010/main" val="183117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3A477-E378-4304-3409-D858ACEF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F1009-1D58-C49A-A4FE-7B834149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Select and implement the solution based on design criteria, specifications, and requirements.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Provide seamless integration with existing ICICI Bank systems.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Enable automated portfolio-level KPIs, risk alerts, and milestone tracking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Ensure executive-level reporting with real-time data views and decision support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266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9A390-71DB-B22A-4E53-FA1CED6E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C7D4D-1D21-52EB-BE0F-96BCD8B33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Improved access to portfolio-level insights, risk metrics, and project status.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Reduced manual reporting efforts and response times.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Increased executive satisfaction with real-time dashboards.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Compliance with regulatory and internal governance standards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6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830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C56D-2F85-47DF-2DD3-5F1389D5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8FE36-C7BF-F3A8-679E-528FCB48C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143"/>
            <a:ext cx="10515600" cy="50618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Agile method is used to develop this application.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Team size of 8 members are aligned for this project including 4 developers, 2 testers, a BA and PM.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Requirements gathered from different stakeholders of bank through elicitation techniques of brainstorming, prototyping and JAD.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Configure and implement dashboard solution; integrate with existing platforms.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Conduct UAT, provide user training, establish support framework.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Go-live with Agile dashboard across selected portfolios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4806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CEA00-A623-1DA1-AB67-35E2F52F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CEF3-51B0-F099-15EC-E97F72BB1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People – Project team members from the bank cross functional teams and IT departments.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Time – This application is developed using Agile model, to complete and integrate the complete application it would take 6 months.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Budget – The proposed application is most real time analytics-based dashboard and monitors different portfolios and risks associated with them. The budget including hardware, software, trainings is Rs.5cr. (Hardware-Rs.1cr,  Software-Rs.2cr, Training-Rs.1cr, contingency cost-Rs.1cr).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Other –  Include expert consultations, tools costs Rs.2cr.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9059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585</TotalTime>
  <Words>609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PORTFOLIO MONITORING &amp; RISK MANAGEMENT DASHBOARD</vt:lpstr>
      <vt:lpstr>SITUATION</vt:lpstr>
      <vt:lpstr>PROBLEM</vt:lpstr>
      <vt:lpstr>OPPORTUNITY</vt:lpstr>
      <vt:lpstr>PURPOSE STATEMENT</vt:lpstr>
      <vt:lpstr>PROJECT OBJECTIVES</vt:lpstr>
      <vt:lpstr>SUCCESS CRITERIA</vt:lpstr>
      <vt:lpstr>APPROACH</vt:lpstr>
      <vt:lpstr>RESOURCES</vt:lpstr>
      <vt:lpstr>PowerPoint Presentation</vt:lpstr>
      <vt:lpstr>RISKS AND DEPENDENCIES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Yashwanth Kumar</dc:creator>
  <cp:lastModifiedBy>Yashwanth Kumar</cp:lastModifiedBy>
  <cp:revision>95</cp:revision>
  <dcterms:created xsi:type="dcterms:W3CDTF">2025-03-26T12:08:29Z</dcterms:created>
  <dcterms:modified xsi:type="dcterms:W3CDTF">2025-04-05T08:08:10Z</dcterms:modified>
</cp:coreProperties>
</file>