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7" r:id="rId2"/>
    <p:sldId id="266" r:id="rId3"/>
    <p:sldId id="272" r:id="rId4"/>
    <p:sldId id="273" r:id="rId5"/>
    <p:sldId id="286" r:id="rId6"/>
    <p:sldId id="301" r:id="rId7"/>
    <p:sldId id="303" r:id="rId8"/>
    <p:sldId id="293" r:id="rId9"/>
    <p:sldId id="298" r:id="rId10"/>
    <p:sldId id="304" r:id="rId11"/>
    <p:sldId id="305" r:id="rId12"/>
    <p:sldId id="306" r:id="rId13"/>
    <p:sldId id="30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0" autoAdjust="0"/>
  </p:normalViewPr>
  <p:slideViewPr>
    <p:cSldViewPr snapToGrid="0" showGuides="1">
      <p:cViewPr varScale="1">
        <p:scale>
          <a:sx n="83" d="100"/>
          <a:sy n="83" d="100"/>
        </p:scale>
        <p:origin x="686" y="77"/>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915CE-4F12-4D63-AD40-2E94CA2A38B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1800" b="1" u="sng" dirty="0">
              <a:latin typeface="+mj-lt"/>
            </a:rPr>
            <a:t>Decision Support</a:t>
          </a:r>
          <a:r>
            <a:rPr lang="en-US" sz="1800" b="1" dirty="0">
              <a:latin typeface="+mj-lt"/>
            </a:rPr>
            <a:t>: </a:t>
          </a:r>
          <a:br>
            <a:rPr lang="en-US" sz="1800" dirty="0">
              <a:latin typeface="+mj-lt"/>
            </a:rPr>
          </a:br>
          <a:r>
            <a:rPr lang="en-US" sz="1800" dirty="0">
              <a:latin typeface="+mj-lt"/>
            </a:rPr>
            <a:t>By consolidating data from various sources, dashboards give decision-makers a holistic view, enabling them to make data-driven decisions more confidently and efficiently.</a:t>
          </a:r>
        </a:p>
      </dgm:t>
    </dgm:pt>
    <dgm:pt modelId="{7103F6AA-3594-43BD-BD3C-65107EFBFA3D}" type="parTrans" cxnId="{0B8EAB15-5D8F-4638-B24C-87CC581ADCF2}">
      <dgm:prSet/>
      <dgm:spPr/>
      <dgm:t>
        <a:bodyPr/>
        <a:lstStyle/>
        <a:p>
          <a:endParaRPr lang="en-US" sz="1800">
            <a:latin typeface="+mj-lt"/>
          </a:endParaRPr>
        </a:p>
      </dgm:t>
    </dgm:pt>
    <dgm:pt modelId="{CC64F903-0ADA-4E3D-8BFD-25A1DE9B44E8}" type="sibTrans" cxnId="{0B8EAB15-5D8F-4638-B24C-87CC581ADCF2}">
      <dgm:prSet/>
      <dgm:spPr/>
      <dgm:t>
        <a:bodyPr/>
        <a:lstStyle/>
        <a:p>
          <a:endParaRPr lang="en-US" sz="1800">
            <a:latin typeface="+mj-lt"/>
          </a:endParaRPr>
        </a:p>
      </dgm:t>
    </dgm:pt>
    <dgm:pt modelId="{19E9738D-5D15-4BFE-A386-71164060D3D0}">
      <dgm:prSet custT="1"/>
      <dgm:spPr/>
      <dgm:t>
        <a:bodyPr/>
        <a:lstStyle/>
        <a:p>
          <a:r>
            <a:rPr lang="en-US" sz="1800" b="1" u="sng">
              <a:latin typeface="+mj-lt"/>
            </a:rPr>
            <a:t>Goal Alignment</a:t>
          </a:r>
          <a:r>
            <a:rPr lang="en-US" sz="1800" b="1">
              <a:latin typeface="+mj-lt"/>
            </a:rPr>
            <a:t>: </a:t>
          </a:r>
          <a:br>
            <a:rPr lang="en-US" sz="1800">
              <a:latin typeface="+mj-lt"/>
            </a:rPr>
          </a:br>
          <a:r>
            <a:rPr lang="en-US" sz="1800">
              <a:latin typeface="+mj-lt"/>
            </a:rPr>
            <a:t>Dashboards align teams by focusing everyone on the same set of metrics and objectives, ensuring that efforts are targeted toward common goals.</a:t>
          </a:r>
        </a:p>
      </dgm:t>
    </dgm:pt>
    <dgm:pt modelId="{63358923-935F-4C38-9820-8A52233CB535}" type="parTrans" cxnId="{B29945F3-3740-48B4-A2C0-FB6BA7D66BDF}">
      <dgm:prSet/>
      <dgm:spPr/>
      <dgm:t>
        <a:bodyPr/>
        <a:lstStyle/>
        <a:p>
          <a:endParaRPr lang="en-US" sz="1800">
            <a:latin typeface="+mj-lt"/>
          </a:endParaRPr>
        </a:p>
      </dgm:t>
    </dgm:pt>
    <dgm:pt modelId="{60875539-E267-49D7-84CF-7DD6DE30BDD1}" type="sibTrans" cxnId="{B29945F3-3740-48B4-A2C0-FB6BA7D66BDF}">
      <dgm:prSet/>
      <dgm:spPr/>
      <dgm:t>
        <a:bodyPr/>
        <a:lstStyle/>
        <a:p>
          <a:endParaRPr lang="en-US" sz="1800">
            <a:latin typeface="+mj-lt"/>
          </a:endParaRPr>
        </a:p>
      </dgm:t>
    </dgm:pt>
    <dgm:pt modelId="{E9F2B11D-18D9-4908-9F00-D481F0A47ADE}">
      <dgm:prSet custT="1"/>
      <dgm:spPr/>
      <dgm:t>
        <a:bodyPr/>
        <a:lstStyle/>
        <a:p>
          <a:r>
            <a:rPr lang="en-US" sz="1800" b="1" u="sng">
              <a:latin typeface="+mj-lt"/>
            </a:rPr>
            <a:t>Insights and Trend Analysis</a:t>
          </a:r>
          <a:r>
            <a:rPr lang="en-US" sz="1800">
              <a:latin typeface="+mj-lt"/>
            </a:rPr>
            <a:t>: </a:t>
          </a:r>
          <a:br>
            <a:rPr lang="en-US" sz="1800">
              <a:latin typeface="+mj-lt"/>
            </a:rPr>
          </a:br>
          <a:r>
            <a:rPr lang="en-US" sz="1800">
              <a:latin typeface="+mj-lt"/>
            </a:rPr>
            <a:t>Dashboards often offer historical data comparisons, helping users spot trends, anomalies, and </a:t>
          </a:r>
          <a:r>
            <a:rPr lang="en-US" sz="1800" i="0" baseline="0">
              <a:latin typeface="+mj-lt"/>
            </a:rPr>
            <a:t>areas for improvement over time</a:t>
          </a:r>
          <a:endParaRPr lang="en-US" sz="1800">
            <a:latin typeface="+mj-lt"/>
          </a:endParaRPr>
        </a:p>
      </dgm:t>
    </dgm:pt>
    <dgm:pt modelId="{21D02307-128F-454A-A65A-8022DCD236EF}" type="parTrans" cxnId="{364EEFA6-5EEB-469C-AAB5-04EF60A016A4}">
      <dgm:prSet/>
      <dgm:spPr/>
      <dgm:t>
        <a:bodyPr/>
        <a:lstStyle/>
        <a:p>
          <a:endParaRPr lang="en-US" sz="1800">
            <a:latin typeface="+mj-lt"/>
          </a:endParaRPr>
        </a:p>
      </dgm:t>
    </dgm:pt>
    <dgm:pt modelId="{05A4A5B5-A3CA-4015-9A87-180739B364E8}" type="sibTrans" cxnId="{364EEFA6-5EEB-469C-AAB5-04EF60A016A4}">
      <dgm:prSet/>
      <dgm:spPr/>
      <dgm:t>
        <a:bodyPr/>
        <a:lstStyle/>
        <a:p>
          <a:endParaRPr lang="en-US" sz="1800">
            <a:latin typeface="+mj-lt"/>
          </a:endParaRPr>
        </a:p>
      </dgm:t>
    </dgm:pt>
    <dgm:pt modelId="{7B8E8459-89FC-4BE4-83A6-6EB962E78A09}" type="pres">
      <dgm:prSet presAssocID="{2D9915CE-4F12-4D63-AD40-2E94CA2A38B5}" presName="root" presStyleCnt="0">
        <dgm:presLayoutVars>
          <dgm:dir/>
          <dgm:resizeHandles val="exact"/>
        </dgm:presLayoutVars>
      </dgm:prSet>
      <dgm:spPr/>
    </dgm:pt>
    <dgm:pt modelId="{F9FDF660-995F-4BE9-8BFC-D86CB66B0FA7}" type="pres">
      <dgm:prSet presAssocID="{84E37F30-7AA0-4E6A-B5EB-E72F2B774D2D}" presName="compNode" presStyleCnt="0"/>
      <dgm:spPr/>
    </dgm:pt>
    <dgm:pt modelId="{871257A6-EBF7-48CA-867C-A60961B8F0C4}" type="pres">
      <dgm:prSet presAssocID="{84E37F30-7AA0-4E6A-B5EB-E72F2B774D2D}" presName="bgRect" presStyleLbl="bgShp" presStyleIdx="0" presStyleCnt="3"/>
      <dgm:spPr/>
    </dgm:pt>
    <dgm:pt modelId="{60FFE749-47AB-4BD5-B5D2-5324CE663EF3}" type="pres">
      <dgm:prSet presAssocID="{84E37F30-7AA0-4E6A-B5EB-E72F2B774D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a:ext>
      </dgm:extLst>
    </dgm:pt>
    <dgm:pt modelId="{ED2B17B8-E716-48AF-A64A-5CC8EB13A7C8}" type="pres">
      <dgm:prSet presAssocID="{84E37F30-7AA0-4E6A-B5EB-E72F2B774D2D}" presName="spaceRect" presStyleCnt="0"/>
      <dgm:spPr/>
    </dgm:pt>
    <dgm:pt modelId="{C207B41C-3B4B-46F5-8B78-DC8D346690A1}" type="pres">
      <dgm:prSet presAssocID="{84E37F30-7AA0-4E6A-B5EB-E72F2B774D2D}" presName="parTx" presStyleLbl="revTx" presStyleIdx="0" presStyleCnt="3">
        <dgm:presLayoutVars>
          <dgm:chMax val="0"/>
          <dgm:chPref val="0"/>
        </dgm:presLayoutVars>
      </dgm:prSet>
      <dgm:spPr/>
    </dgm:pt>
    <dgm:pt modelId="{A9783D1B-E437-4137-AEC8-105DDABBE9C7}" type="pres">
      <dgm:prSet presAssocID="{CC64F903-0ADA-4E3D-8BFD-25A1DE9B44E8}" presName="sibTrans" presStyleCnt="0"/>
      <dgm:spPr/>
    </dgm:pt>
    <dgm:pt modelId="{24E4BBF8-5500-43C3-A27B-FF4D9683637A}" type="pres">
      <dgm:prSet presAssocID="{19E9738D-5D15-4BFE-A386-71164060D3D0}" presName="compNode" presStyleCnt="0"/>
      <dgm:spPr/>
    </dgm:pt>
    <dgm:pt modelId="{5DFAE64B-A98C-44CF-8C6E-C84358025124}" type="pres">
      <dgm:prSet presAssocID="{19E9738D-5D15-4BFE-A386-71164060D3D0}" presName="bgRect" presStyleLbl="bgShp" presStyleIdx="1" presStyleCnt="3"/>
      <dgm:spPr/>
    </dgm:pt>
    <dgm:pt modelId="{EF5309DE-74A8-4938-90B5-6412C4C2F442}" type="pres">
      <dgm:prSet presAssocID="{19E9738D-5D15-4BFE-A386-71164060D3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40C6CCFC-E016-493C-AC52-351F4BD3EA2E}" type="pres">
      <dgm:prSet presAssocID="{19E9738D-5D15-4BFE-A386-71164060D3D0}" presName="spaceRect" presStyleCnt="0"/>
      <dgm:spPr/>
    </dgm:pt>
    <dgm:pt modelId="{C67C937D-4554-4E41-9246-F9BA2F9B95AB}" type="pres">
      <dgm:prSet presAssocID="{19E9738D-5D15-4BFE-A386-71164060D3D0}" presName="parTx" presStyleLbl="revTx" presStyleIdx="1" presStyleCnt="3">
        <dgm:presLayoutVars>
          <dgm:chMax val="0"/>
          <dgm:chPref val="0"/>
        </dgm:presLayoutVars>
      </dgm:prSet>
      <dgm:spPr/>
    </dgm:pt>
    <dgm:pt modelId="{823D4B08-9F89-42A3-8689-72682D4E933E}" type="pres">
      <dgm:prSet presAssocID="{60875539-E267-49D7-84CF-7DD6DE30BDD1}" presName="sibTrans" presStyleCnt="0"/>
      <dgm:spPr/>
    </dgm:pt>
    <dgm:pt modelId="{A3569F86-C777-4E8A-9C27-C6868FC4B176}" type="pres">
      <dgm:prSet presAssocID="{E9F2B11D-18D9-4908-9F00-D481F0A47ADE}" presName="compNode" presStyleCnt="0"/>
      <dgm:spPr/>
    </dgm:pt>
    <dgm:pt modelId="{70EA4EDF-6375-45A4-85E2-9B2369B45904}" type="pres">
      <dgm:prSet presAssocID="{E9F2B11D-18D9-4908-9F00-D481F0A47ADE}" presName="bgRect" presStyleLbl="bgShp" presStyleIdx="2" presStyleCnt="3"/>
      <dgm:spPr/>
    </dgm:pt>
    <dgm:pt modelId="{16140AEF-EB47-4B82-8CC0-9273D61C5334}" type="pres">
      <dgm:prSet presAssocID="{E9F2B11D-18D9-4908-9F00-D481F0A47AD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DF7A75A6-8BAF-43B8-8EDD-8EA5C1983AFA}" type="pres">
      <dgm:prSet presAssocID="{E9F2B11D-18D9-4908-9F00-D481F0A47ADE}" presName="spaceRect" presStyleCnt="0"/>
      <dgm:spPr/>
    </dgm:pt>
    <dgm:pt modelId="{DEF3FC3F-1E41-4758-A395-6E446F0C3159}" type="pres">
      <dgm:prSet presAssocID="{E9F2B11D-18D9-4908-9F00-D481F0A47ADE}" presName="parTx" presStyleLbl="revTx" presStyleIdx="2" presStyleCnt="3">
        <dgm:presLayoutVars>
          <dgm:chMax val="0"/>
          <dgm:chPref val="0"/>
        </dgm:presLayoutVars>
      </dgm:prSet>
      <dgm:spPr/>
    </dgm:pt>
  </dgm:ptLst>
  <dgm:cxnLst>
    <dgm:cxn modelId="{804A0C10-23DB-4C9F-AC9D-9935630C04E5}" type="presOf" srcId="{2D9915CE-4F12-4D63-AD40-2E94CA2A38B5}" destId="{7B8E8459-89FC-4BE4-83A6-6EB962E78A09}" srcOrd="0" destOrd="0" presId="urn:microsoft.com/office/officeart/2018/2/layout/IconVerticalSolidList"/>
    <dgm:cxn modelId="{0B8EAB15-5D8F-4638-B24C-87CC581ADCF2}" srcId="{2D9915CE-4F12-4D63-AD40-2E94CA2A38B5}" destId="{84E37F30-7AA0-4E6A-B5EB-E72F2B774D2D}" srcOrd="0" destOrd="0" parTransId="{7103F6AA-3594-43BD-BD3C-65107EFBFA3D}" sibTransId="{CC64F903-0ADA-4E3D-8BFD-25A1DE9B44E8}"/>
    <dgm:cxn modelId="{C8FA3549-E672-41E8-9729-A81B6DAD6F32}" type="presOf" srcId="{19E9738D-5D15-4BFE-A386-71164060D3D0}" destId="{C67C937D-4554-4E41-9246-F9BA2F9B95AB}" srcOrd="0" destOrd="0" presId="urn:microsoft.com/office/officeart/2018/2/layout/IconVerticalSolidList"/>
    <dgm:cxn modelId="{338CCF70-9527-4FE7-999C-42D91A59A1AD}" type="presOf" srcId="{E9F2B11D-18D9-4908-9F00-D481F0A47ADE}" destId="{DEF3FC3F-1E41-4758-A395-6E446F0C3159}" srcOrd="0" destOrd="0" presId="urn:microsoft.com/office/officeart/2018/2/layout/IconVerticalSolidList"/>
    <dgm:cxn modelId="{068C5892-4E4D-4E5D-87F3-8211D83CFA4D}" type="presOf" srcId="{84E37F30-7AA0-4E6A-B5EB-E72F2B774D2D}" destId="{C207B41C-3B4B-46F5-8B78-DC8D346690A1}" srcOrd="0" destOrd="0" presId="urn:microsoft.com/office/officeart/2018/2/layout/IconVerticalSolidList"/>
    <dgm:cxn modelId="{364EEFA6-5EEB-469C-AAB5-04EF60A016A4}" srcId="{2D9915CE-4F12-4D63-AD40-2E94CA2A38B5}" destId="{E9F2B11D-18D9-4908-9F00-D481F0A47ADE}" srcOrd="2" destOrd="0" parTransId="{21D02307-128F-454A-A65A-8022DCD236EF}" sibTransId="{05A4A5B5-A3CA-4015-9A87-180739B364E8}"/>
    <dgm:cxn modelId="{B29945F3-3740-48B4-A2C0-FB6BA7D66BDF}" srcId="{2D9915CE-4F12-4D63-AD40-2E94CA2A38B5}" destId="{19E9738D-5D15-4BFE-A386-71164060D3D0}" srcOrd="1" destOrd="0" parTransId="{63358923-935F-4C38-9820-8A52233CB535}" sibTransId="{60875539-E267-49D7-84CF-7DD6DE30BDD1}"/>
    <dgm:cxn modelId="{D9578E91-A72A-4853-8453-4173D1ED002A}" type="presParOf" srcId="{7B8E8459-89FC-4BE4-83A6-6EB962E78A09}" destId="{F9FDF660-995F-4BE9-8BFC-D86CB66B0FA7}" srcOrd="0" destOrd="0" presId="urn:microsoft.com/office/officeart/2018/2/layout/IconVerticalSolidList"/>
    <dgm:cxn modelId="{A25EAECA-AF01-4BBA-BBC3-37A68B600DFA}" type="presParOf" srcId="{F9FDF660-995F-4BE9-8BFC-D86CB66B0FA7}" destId="{871257A6-EBF7-48CA-867C-A60961B8F0C4}" srcOrd="0" destOrd="0" presId="urn:microsoft.com/office/officeart/2018/2/layout/IconVerticalSolidList"/>
    <dgm:cxn modelId="{3F6AE133-F9C4-4346-B4EE-4509D70D2EC8}" type="presParOf" srcId="{F9FDF660-995F-4BE9-8BFC-D86CB66B0FA7}" destId="{60FFE749-47AB-4BD5-B5D2-5324CE663EF3}" srcOrd="1" destOrd="0" presId="urn:microsoft.com/office/officeart/2018/2/layout/IconVerticalSolidList"/>
    <dgm:cxn modelId="{0B52FB4D-17F0-4108-826B-43D7986881CA}" type="presParOf" srcId="{F9FDF660-995F-4BE9-8BFC-D86CB66B0FA7}" destId="{ED2B17B8-E716-48AF-A64A-5CC8EB13A7C8}" srcOrd="2" destOrd="0" presId="urn:microsoft.com/office/officeart/2018/2/layout/IconVerticalSolidList"/>
    <dgm:cxn modelId="{88B086EC-D77C-4762-B581-FFA4E25FBA29}" type="presParOf" srcId="{F9FDF660-995F-4BE9-8BFC-D86CB66B0FA7}" destId="{C207B41C-3B4B-46F5-8B78-DC8D346690A1}" srcOrd="3" destOrd="0" presId="urn:microsoft.com/office/officeart/2018/2/layout/IconVerticalSolidList"/>
    <dgm:cxn modelId="{8B3174AE-9AF2-4AA8-9382-7BCDDF02E40D}" type="presParOf" srcId="{7B8E8459-89FC-4BE4-83A6-6EB962E78A09}" destId="{A9783D1B-E437-4137-AEC8-105DDABBE9C7}" srcOrd="1" destOrd="0" presId="urn:microsoft.com/office/officeart/2018/2/layout/IconVerticalSolidList"/>
    <dgm:cxn modelId="{7F721C6B-BCC2-4E20-AC5E-827D5F63A5E7}" type="presParOf" srcId="{7B8E8459-89FC-4BE4-83A6-6EB962E78A09}" destId="{24E4BBF8-5500-43C3-A27B-FF4D9683637A}" srcOrd="2" destOrd="0" presId="urn:microsoft.com/office/officeart/2018/2/layout/IconVerticalSolidList"/>
    <dgm:cxn modelId="{7C35199E-AAFE-40CA-AC9D-B95BB78745F0}" type="presParOf" srcId="{24E4BBF8-5500-43C3-A27B-FF4D9683637A}" destId="{5DFAE64B-A98C-44CF-8C6E-C84358025124}" srcOrd="0" destOrd="0" presId="urn:microsoft.com/office/officeart/2018/2/layout/IconVerticalSolidList"/>
    <dgm:cxn modelId="{01A07836-023B-4390-88B4-5B0CCC6EC7C4}" type="presParOf" srcId="{24E4BBF8-5500-43C3-A27B-FF4D9683637A}" destId="{EF5309DE-74A8-4938-90B5-6412C4C2F442}" srcOrd="1" destOrd="0" presId="urn:microsoft.com/office/officeart/2018/2/layout/IconVerticalSolidList"/>
    <dgm:cxn modelId="{5D460937-A768-433E-A2E4-0413586E74B5}" type="presParOf" srcId="{24E4BBF8-5500-43C3-A27B-FF4D9683637A}" destId="{40C6CCFC-E016-493C-AC52-351F4BD3EA2E}" srcOrd="2" destOrd="0" presId="urn:microsoft.com/office/officeart/2018/2/layout/IconVerticalSolidList"/>
    <dgm:cxn modelId="{99E53EFC-6610-4E8E-82A4-4A67FFCEF241}" type="presParOf" srcId="{24E4BBF8-5500-43C3-A27B-FF4D9683637A}" destId="{C67C937D-4554-4E41-9246-F9BA2F9B95AB}" srcOrd="3" destOrd="0" presId="urn:microsoft.com/office/officeart/2018/2/layout/IconVerticalSolidList"/>
    <dgm:cxn modelId="{A9F8CDB2-7249-4BE6-9F3B-60B716C75897}" type="presParOf" srcId="{7B8E8459-89FC-4BE4-83A6-6EB962E78A09}" destId="{823D4B08-9F89-42A3-8689-72682D4E933E}" srcOrd="3" destOrd="0" presId="urn:microsoft.com/office/officeart/2018/2/layout/IconVerticalSolidList"/>
    <dgm:cxn modelId="{7D361DFE-11C2-42AA-970B-44AE5D493A31}" type="presParOf" srcId="{7B8E8459-89FC-4BE4-83A6-6EB962E78A09}" destId="{A3569F86-C777-4E8A-9C27-C6868FC4B176}" srcOrd="4" destOrd="0" presId="urn:microsoft.com/office/officeart/2018/2/layout/IconVerticalSolidList"/>
    <dgm:cxn modelId="{6795AECC-C8C6-4D7D-9ABE-6CD8A40DFC23}" type="presParOf" srcId="{A3569F86-C777-4E8A-9C27-C6868FC4B176}" destId="{70EA4EDF-6375-45A4-85E2-9B2369B45904}" srcOrd="0" destOrd="0" presId="urn:microsoft.com/office/officeart/2018/2/layout/IconVerticalSolidList"/>
    <dgm:cxn modelId="{01BD585A-AF45-460C-B267-F94180809D5F}" type="presParOf" srcId="{A3569F86-C777-4E8A-9C27-C6868FC4B176}" destId="{16140AEF-EB47-4B82-8CC0-9273D61C5334}" srcOrd="1" destOrd="0" presId="urn:microsoft.com/office/officeart/2018/2/layout/IconVerticalSolidList"/>
    <dgm:cxn modelId="{CABB0C3E-5437-43C7-B4B4-E74E2B681F98}" type="presParOf" srcId="{A3569F86-C777-4E8A-9C27-C6868FC4B176}" destId="{DF7A75A6-8BAF-43B8-8EDD-8EA5C1983AFA}" srcOrd="2" destOrd="0" presId="urn:microsoft.com/office/officeart/2018/2/layout/IconVerticalSolidList"/>
    <dgm:cxn modelId="{A4B7D77B-9946-4ED5-9EF1-D9F6FA6B30AD}" type="presParOf" srcId="{A3569F86-C777-4E8A-9C27-C6868FC4B176}" destId="{DEF3FC3F-1E41-4758-A395-6E446F0C31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0C2B398-3507-4647-A64D-323BF381C7A6}">
      <dgm:prSet custT="1"/>
      <dgm:spPr/>
      <dgm:t>
        <a:bodyPr/>
        <a:lstStyle/>
        <a:p>
          <a:pPr>
            <a:lnSpc>
              <a:spcPct val="100000"/>
            </a:lnSpc>
          </a:pPr>
          <a:r>
            <a:rPr lang="en-US" sz="1800" dirty="0">
              <a:latin typeface="+mj-lt"/>
            </a:rPr>
            <a:t>Identify the key stakeholders &amp; decision maker </a:t>
          </a: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US" sz="1800">
              <a:latin typeface="+mj-lt"/>
            </a:rPr>
            <a:t>Finding the organizational objective</a:t>
          </a: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US" sz="1800">
              <a:latin typeface="+mj-lt"/>
            </a:rPr>
            <a:t>Gather Clear, fixed Requirements</a:t>
          </a: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US" sz="1800">
              <a:latin typeface="+mj-lt"/>
            </a:rPr>
            <a:t>Analyze and Document the final requirements</a:t>
          </a: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US" sz="1800">
              <a:latin typeface="+mj-lt"/>
            </a:rPr>
            <a:t>Prioritize the requirements</a:t>
          </a: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US" sz="1800">
              <a:latin typeface="+mj-lt"/>
            </a:rPr>
            <a:t>Creating </a:t>
          </a:r>
          <a:r>
            <a:rPr lang="en-IN" sz="1800">
              <a:latin typeface="+mj-lt"/>
            </a:rPr>
            <a:t>Business Requirement Document (BRD), User stories etc</a:t>
          </a:r>
          <a:endParaRPr lang="en-US" sz="180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B10F3B1C-8304-41C3-B66E-87D6C18BDF74}" type="pres">
      <dgm:prSet presAssocID="{8DB83FC4-6049-4E4A-995E-06F8B2291F96}" presName="root" presStyleCnt="0">
        <dgm:presLayoutVars>
          <dgm:dir/>
          <dgm:resizeHandles val="exact"/>
        </dgm:presLayoutVars>
      </dgm:prSet>
      <dgm:spPr/>
    </dgm:pt>
    <dgm:pt modelId="{234482E3-FAE6-49AC-9122-76FC9241AB0E}" type="pres">
      <dgm:prSet presAssocID="{8DB83FC4-6049-4E4A-995E-06F8B2291F96}" presName="container" presStyleCnt="0">
        <dgm:presLayoutVars>
          <dgm:dir/>
          <dgm:resizeHandles val="exact"/>
        </dgm:presLayoutVars>
      </dgm:prSet>
      <dgm:spPr/>
    </dgm:pt>
    <dgm:pt modelId="{AC79D849-9BAD-4810-B811-07188E9CB194}" type="pres">
      <dgm:prSet presAssocID="{80C2B398-3507-4647-A64D-323BF381C7A6}" presName="compNode" presStyleCnt="0"/>
      <dgm:spPr/>
    </dgm:pt>
    <dgm:pt modelId="{285A23B1-7D99-4A80-876C-53AC2E284D03}" type="pres">
      <dgm:prSet presAssocID="{80C2B398-3507-4647-A64D-323BF381C7A6}" presName="iconBgRect" presStyleLbl="bgShp" presStyleIdx="0" presStyleCnt="6"/>
      <dgm:spPr/>
    </dgm:pt>
    <dgm:pt modelId="{98F3289E-32AC-49D1-B66C-F0678024A569}"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ey"/>
        </a:ext>
      </dgm:extLst>
    </dgm:pt>
    <dgm:pt modelId="{8E3EE8D3-E9CD-4A6D-ADC5-634DC85AAE59}" type="pres">
      <dgm:prSet presAssocID="{80C2B398-3507-4647-A64D-323BF381C7A6}" presName="spaceRect" presStyleCnt="0"/>
      <dgm:spPr/>
    </dgm:pt>
    <dgm:pt modelId="{D8F1E787-8F7F-4EC3-9AAA-88DD33469D8F}" type="pres">
      <dgm:prSet presAssocID="{80C2B398-3507-4647-A64D-323BF381C7A6}" presName="textRect" presStyleLbl="revTx" presStyleIdx="0" presStyleCnt="6">
        <dgm:presLayoutVars>
          <dgm:chMax val="1"/>
          <dgm:chPref val="1"/>
        </dgm:presLayoutVars>
      </dgm:prSet>
      <dgm:spPr/>
    </dgm:pt>
    <dgm:pt modelId="{786CBEBA-314B-4B1D-AE05-6206EB7D480F}" type="pres">
      <dgm:prSet presAssocID="{482D7F49-34FB-4A70-9A08-0E5657741C92}" presName="sibTrans" presStyleLbl="sibTrans2D1" presStyleIdx="0" presStyleCnt="0"/>
      <dgm:spPr/>
    </dgm:pt>
    <dgm:pt modelId="{EC2BD0D4-EE22-4D74-876B-8CC06236A270}" type="pres">
      <dgm:prSet presAssocID="{4C78F67A-FD2C-42E9-90E1-C54719CDBFBA}" presName="compNode" presStyleCnt="0"/>
      <dgm:spPr/>
    </dgm:pt>
    <dgm:pt modelId="{E8F11478-450A-4C03-A395-61BEE21E0F4D}" type="pres">
      <dgm:prSet presAssocID="{4C78F67A-FD2C-42E9-90E1-C54719CDBFBA}" presName="iconBgRect" presStyleLbl="bgShp" presStyleIdx="1" presStyleCnt="6"/>
      <dgm:spPr/>
    </dgm:pt>
    <dgm:pt modelId="{22CCF690-017C-4800-9968-C4074D5BD9BB}"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835104F1-0DD8-4024-9861-C9BEAF87D37C}" type="pres">
      <dgm:prSet presAssocID="{4C78F67A-FD2C-42E9-90E1-C54719CDBFBA}" presName="spaceRect" presStyleCnt="0"/>
      <dgm:spPr/>
    </dgm:pt>
    <dgm:pt modelId="{A9C1CB94-71D7-4CF4-ACAC-017E6C706BE7}" type="pres">
      <dgm:prSet presAssocID="{4C78F67A-FD2C-42E9-90E1-C54719CDBFBA}" presName="textRect" presStyleLbl="revTx" presStyleIdx="1" presStyleCnt="6">
        <dgm:presLayoutVars>
          <dgm:chMax val="1"/>
          <dgm:chPref val="1"/>
        </dgm:presLayoutVars>
      </dgm:prSet>
      <dgm:spPr/>
    </dgm:pt>
    <dgm:pt modelId="{2C3D3E16-98B3-40AC-B831-1DA484A33E2A}" type="pres">
      <dgm:prSet presAssocID="{B21D7813-EA8B-47AE-8279-903AAE1640B8}" presName="sibTrans" presStyleLbl="sibTrans2D1" presStyleIdx="0" presStyleCnt="0"/>
      <dgm:spPr/>
    </dgm:pt>
    <dgm:pt modelId="{E77D982E-3D97-4BF1-A18B-C5A00FBB625A}" type="pres">
      <dgm:prSet presAssocID="{49FB2FB4-47D9-433F-A6BC-49C414C854BE}" presName="compNode" presStyleCnt="0"/>
      <dgm:spPr/>
    </dgm:pt>
    <dgm:pt modelId="{9DE13F5B-076E-4879-BE9D-BE3405F3B4ED}" type="pres">
      <dgm:prSet presAssocID="{49FB2FB4-47D9-433F-A6BC-49C414C854BE}" presName="iconBgRect" presStyleLbl="bgShp" presStyleIdx="2" presStyleCnt="6"/>
      <dgm:spPr/>
    </dgm:pt>
    <dgm:pt modelId="{D24C3A95-F423-4581-8C55-606394BECB9A}"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BC7132A2-C4F4-4252-8843-F6BCC70049C6}" type="pres">
      <dgm:prSet presAssocID="{49FB2FB4-47D9-433F-A6BC-49C414C854BE}" presName="spaceRect" presStyleCnt="0"/>
      <dgm:spPr/>
    </dgm:pt>
    <dgm:pt modelId="{DDF5FE51-91B5-4E1E-A975-38F29B364615}" type="pres">
      <dgm:prSet presAssocID="{49FB2FB4-47D9-433F-A6BC-49C414C854BE}" presName="textRect" presStyleLbl="revTx" presStyleIdx="2" presStyleCnt="6">
        <dgm:presLayoutVars>
          <dgm:chMax val="1"/>
          <dgm:chPref val="1"/>
        </dgm:presLayoutVars>
      </dgm:prSet>
      <dgm:spPr/>
    </dgm:pt>
    <dgm:pt modelId="{055BB891-72FF-476D-A773-ABE3B81DF340}" type="pres">
      <dgm:prSet presAssocID="{964454BA-D760-48CD-BD4A-F7EC4C09C3E8}" presName="sibTrans" presStyleLbl="sibTrans2D1" presStyleIdx="0" presStyleCnt="0"/>
      <dgm:spPr/>
    </dgm:pt>
    <dgm:pt modelId="{A64F6EED-9753-40E1-8C04-C47D32F8F794}" type="pres">
      <dgm:prSet presAssocID="{116F9227-3535-46D7-A56D-0FB32E9EE602}" presName="compNode" presStyleCnt="0"/>
      <dgm:spPr/>
    </dgm:pt>
    <dgm:pt modelId="{2748F3F3-77F9-4387-BED8-AA4D22BAA1E0}" type="pres">
      <dgm:prSet presAssocID="{116F9227-3535-46D7-A56D-0FB32E9EE602}" presName="iconBgRect" presStyleLbl="bgShp" presStyleIdx="3" presStyleCnt="6"/>
      <dgm:spPr/>
    </dgm:pt>
    <dgm:pt modelId="{253C9FBA-DB77-48D0-9BA0-CB80F4955DFF}"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0D1A190-D9AB-4A56-9D9C-9071D9B4C3FA}" type="pres">
      <dgm:prSet presAssocID="{116F9227-3535-46D7-A56D-0FB32E9EE602}" presName="spaceRect" presStyleCnt="0"/>
      <dgm:spPr/>
    </dgm:pt>
    <dgm:pt modelId="{2AAB10F3-4C8A-4742-9D73-FFDFE3016ABA}" type="pres">
      <dgm:prSet presAssocID="{116F9227-3535-46D7-A56D-0FB32E9EE602}" presName="textRect" presStyleLbl="revTx" presStyleIdx="3" presStyleCnt="6">
        <dgm:presLayoutVars>
          <dgm:chMax val="1"/>
          <dgm:chPref val="1"/>
        </dgm:presLayoutVars>
      </dgm:prSet>
      <dgm:spPr/>
    </dgm:pt>
    <dgm:pt modelId="{C0F1CD75-1458-4F20-A419-DBC20329A5EE}" type="pres">
      <dgm:prSet presAssocID="{86EE64A8-1A4C-4B9F-AC07-6D00AADB9BA3}" presName="sibTrans" presStyleLbl="sibTrans2D1" presStyleIdx="0" presStyleCnt="0"/>
      <dgm:spPr/>
    </dgm:pt>
    <dgm:pt modelId="{4766FDE5-C581-40C0-8217-5B5BF7D78408}" type="pres">
      <dgm:prSet presAssocID="{7046D2C4-CCDA-4801-9A5D-907AD09F8109}" presName="compNode" presStyleCnt="0"/>
      <dgm:spPr/>
    </dgm:pt>
    <dgm:pt modelId="{507F5DBF-EEF4-4BCB-BD27-172FCA8D6411}" type="pres">
      <dgm:prSet presAssocID="{7046D2C4-CCDA-4801-9A5D-907AD09F8109}" presName="iconBgRect" presStyleLbl="bgShp" presStyleIdx="4" presStyleCnt="6"/>
      <dgm:spPr/>
    </dgm:pt>
    <dgm:pt modelId="{E52275B7-D383-4942-B7A6-8BEDCC35073E}"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5F65CD6D-2198-4037-9865-0FD4B9BA4277}" type="pres">
      <dgm:prSet presAssocID="{7046D2C4-CCDA-4801-9A5D-907AD09F8109}" presName="spaceRect" presStyleCnt="0"/>
      <dgm:spPr/>
    </dgm:pt>
    <dgm:pt modelId="{EB7631B4-4809-4A64-A113-6D01AD4BB32D}" type="pres">
      <dgm:prSet presAssocID="{7046D2C4-CCDA-4801-9A5D-907AD09F8109}" presName="textRect" presStyleLbl="revTx" presStyleIdx="4" presStyleCnt="6">
        <dgm:presLayoutVars>
          <dgm:chMax val="1"/>
          <dgm:chPref val="1"/>
        </dgm:presLayoutVars>
      </dgm:prSet>
      <dgm:spPr/>
    </dgm:pt>
    <dgm:pt modelId="{06252A2B-4F70-4A9F-8911-3735E9401289}" type="pres">
      <dgm:prSet presAssocID="{7E7EDD27-D628-44D7-869B-195FD031F04C}" presName="sibTrans" presStyleLbl="sibTrans2D1" presStyleIdx="0" presStyleCnt="0"/>
      <dgm:spPr/>
    </dgm:pt>
    <dgm:pt modelId="{B9E3AB82-5EF7-499F-8DB0-4A38D510BC76}" type="pres">
      <dgm:prSet presAssocID="{7EC0ED04-52A6-4E05-A16E-93C91499EA0E}" presName="compNode" presStyleCnt="0"/>
      <dgm:spPr/>
    </dgm:pt>
    <dgm:pt modelId="{55869A62-E0BA-451B-89D2-279B43BA529B}" type="pres">
      <dgm:prSet presAssocID="{7EC0ED04-52A6-4E05-A16E-93C91499EA0E}" presName="iconBgRect" presStyleLbl="bgShp" presStyleIdx="5" presStyleCnt="6"/>
      <dgm:spPr/>
    </dgm:pt>
    <dgm:pt modelId="{5B5DFFB8-1534-45EC-8656-29F626444D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Folder"/>
        </a:ext>
      </dgm:extLst>
    </dgm:pt>
    <dgm:pt modelId="{6E7E7584-77FC-493F-947A-ED101E141848}" type="pres">
      <dgm:prSet presAssocID="{7EC0ED04-52A6-4E05-A16E-93C91499EA0E}" presName="spaceRect" presStyleCnt="0"/>
      <dgm:spPr/>
    </dgm:pt>
    <dgm:pt modelId="{C01159B6-7AF7-4A3F-830D-84AC63631083}" type="pres">
      <dgm:prSet presAssocID="{7EC0ED04-52A6-4E05-A16E-93C91499EA0E}" presName="textRect" presStyleLbl="revTx" presStyleIdx="5" presStyleCnt="6">
        <dgm:presLayoutVars>
          <dgm:chMax val="1"/>
          <dgm:chPref val="1"/>
        </dgm:presLayoutVars>
      </dgm:prSet>
      <dgm:spPr/>
    </dgm:pt>
  </dgm:ptLst>
  <dgm:cxnLst>
    <dgm:cxn modelId="{0FDE7D16-2A7F-44E5-9B80-A0DA9B007D65}" type="presOf" srcId="{482D7F49-34FB-4A70-9A08-0E5657741C92}" destId="{786CBEBA-314B-4B1D-AE05-6206EB7D480F}" srcOrd="0" destOrd="0" presId="urn:microsoft.com/office/officeart/2018/2/layout/IconCircleList"/>
    <dgm:cxn modelId="{5C10DA19-DDDB-4D7D-AC58-233EB9571BBA}" type="presOf" srcId="{B21D7813-EA8B-47AE-8279-903AAE1640B8}" destId="{2C3D3E16-98B3-40AC-B831-1DA484A33E2A}" srcOrd="0" destOrd="0" presId="urn:microsoft.com/office/officeart/2018/2/layout/IconCircleList"/>
    <dgm:cxn modelId="{6EB3D968-F96D-4BB6-8A15-C15E6D13E26C}" type="presOf" srcId="{86EE64A8-1A4C-4B9F-AC07-6D00AADB9BA3}" destId="{C0F1CD75-1458-4F20-A419-DBC20329A5EE}" srcOrd="0" destOrd="0" presId="urn:microsoft.com/office/officeart/2018/2/layout/IconCircleList"/>
    <dgm:cxn modelId="{29252976-7D71-40A3-982F-07F2F5D87882}" type="presOf" srcId="{8DB83FC4-6049-4E4A-995E-06F8B2291F96}" destId="{B10F3B1C-8304-41C3-B66E-87D6C18BDF74}" srcOrd="0" destOrd="0" presId="urn:microsoft.com/office/officeart/2018/2/layout/IconCircleList"/>
    <dgm:cxn modelId="{A6E2CD7F-AC05-4027-9F60-6907CF40BC74}" type="presOf" srcId="{7046D2C4-CCDA-4801-9A5D-907AD09F8109}" destId="{EB7631B4-4809-4A64-A113-6D01AD4BB32D}" srcOrd="0" destOrd="0" presId="urn:microsoft.com/office/officeart/2018/2/layout/IconCircleList"/>
    <dgm:cxn modelId="{DE72608A-C641-41DA-AA0B-74CA3453D5FA}" type="presOf" srcId="{80C2B398-3507-4647-A64D-323BF381C7A6}" destId="{D8F1E787-8F7F-4EC3-9AAA-88DD33469D8F}"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7791A697-8514-449E-B7B7-86220C5FAC27}" type="presOf" srcId="{7EC0ED04-52A6-4E05-A16E-93C91499EA0E}" destId="{C01159B6-7AF7-4A3F-830D-84AC63631083}"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429D88D1-47A3-4FCF-8E85-62BE70E286AB}" srcId="{8DB83FC4-6049-4E4A-995E-06F8B2291F96}" destId="{4C78F67A-FD2C-42E9-90E1-C54719CDBFBA}" srcOrd="1" destOrd="0" parTransId="{69151943-9A25-40F7-B7E1-E4027010672F}" sibTransId="{B21D7813-EA8B-47AE-8279-903AAE1640B8}"/>
    <dgm:cxn modelId="{F1806AE7-88D9-42A6-83B3-E3C691E6D5C1}" type="presOf" srcId="{116F9227-3535-46D7-A56D-0FB32E9EE602}" destId="{2AAB10F3-4C8A-4742-9D73-FFDFE3016AB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D3C336F6-70AB-44BB-9E34-7FBF5964616C}" type="presOf" srcId="{7E7EDD27-D628-44D7-869B-195FD031F04C}" destId="{06252A2B-4F70-4A9F-8911-3735E9401289}" srcOrd="0" destOrd="0" presId="urn:microsoft.com/office/officeart/2018/2/layout/IconCircleList"/>
    <dgm:cxn modelId="{F9F9A8F6-8C8D-4FEB-83E7-3C2ECCF6D960}" type="presOf" srcId="{964454BA-D760-48CD-BD4A-F7EC4C09C3E8}" destId="{055BB891-72FF-476D-A773-ABE3B81DF340}" srcOrd="0" destOrd="0" presId="urn:microsoft.com/office/officeart/2018/2/layout/IconCircleList"/>
    <dgm:cxn modelId="{F8EC02F9-4A4B-4F24-947D-CD87E2BD90B5}" type="presOf" srcId="{49FB2FB4-47D9-433F-A6BC-49C414C854BE}" destId="{DDF5FE51-91B5-4E1E-A975-38F29B364615}" srcOrd="0" destOrd="0" presId="urn:microsoft.com/office/officeart/2018/2/layout/IconCircleList"/>
    <dgm:cxn modelId="{F5FAA4FE-C502-4802-8E27-6AC4A3041922}" type="presOf" srcId="{4C78F67A-FD2C-42E9-90E1-C54719CDBFBA}" destId="{A9C1CB94-71D7-4CF4-ACAC-017E6C706BE7}" srcOrd="0" destOrd="0" presId="urn:microsoft.com/office/officeart/2018/2/layout/IconCircleList"/>
    <dgm:cxn modelId="{EE3A637E-FB0A-4E78-AB9D-711CA2FCA015}" type="presParOf" srcId="{B10F3B1C-8304-41C3-B66E-87D6C18BDF74}" destId="{234482E3-FAE6-49AC-9122-76FC9241AB0E}" srcOrd="0" destOrd="0" presId="urn:microsoft.com/office/officeart/2018/2/layout/IconCircleList"/>
    <dgm:cxn modelId="{AB532D27-04A8-4CFA-A8F2-DD26E65BC647}" type="presParOf" srcId="{234482E3-FAE6-49AC-9122-76FC9241AB0E}" destId="{AC79D849-9BAD-4810-B811-07188E9CB194}" srcOrd="0" destOrd="0" presId="urn:microsoft.com/office/officeart/2018/2/layout/IconCircleList"/>
    <dgm:cxn modelId="{F836B156-CBB4-4E86-8567-A0929D96AE71}" type="presParOf" srcId="{AC79D849-9BAD-4810-B811-07188E9CB194}" destId="{285A23B1-7D99-4A80-876C-53AC2E284D03}" srcOrd="0" destOrd="0" presId="urn:microsoft.com/office/officeart/2018/2/layout/IconCircleList"/>
    <dgm:cxn modelId="{DB67497D-2685-428F-A167-F5B2E2B3266F}" type="presParOf" srcId="{AC79D849-9BAD-4810-B811-07188E9CB194}" destId="{98F3289E-32AC-49D1-B66C-F0678024A569}" srcOrd="1" destOrd="0" presId="urn:microsoft.com/office/officeart/2018/2/layout/IconCircleList"/>
    <dgm:cxn modelId="{D0A12DDA-7CCC-4E96-BE6D-E96F5B4C7BBE}" type="presParOf" srcId="{AC79D849-9BAD-4810-B811-07188E9CB194}" destId="{8E3EE8D3-E9CD-4A6D-ADC5-634DC85AAE59}" srcOrd="2" destOrd="0" presId="urn:microsoft.com/office/officeart/2018/2/layout/IconCircleList"/>
    <dgm:cxn modelId="{E429A297-5B0E-4A0E-A2E2-FD2DB9203B8E}" type="presParOf" srcId="{AC79D849-9BAD-4810-B811-07188E9CB194}" destId="{D8F1E787-8F7F-4EC3-9AAA-88DD33469D8F}" srcOrd="3" destOrd="0" presId="urn:microsoft.com/office/officeart/2018/2/layout/IconCircleList"/>
    <dgm:cxn modelId="{89D30B17-E06E-4534-AE52-29A45A37D881}" type="presParOf" srcId="{234482E3-FAE6-49AC-9122-76FC9241AB0E}" destId="{786CBEBA-314B-4B1D-AE05-6206EB7D480F}" srcOrd="1" destOrd="0" presId="urn:microsoft.com/office/officeart/2018/2/layout/IconCircleList"/>
    <dgm:cxn modelId="{46429B9C-038D-4347-8203-243CE853D7E4}" type="presParOf" srcId="{234482E3-FAE6-49AC-9122-76FC9241AB0E}" destId="{EC2BD0D4-EE22-4D74-876B-8CC06236A270}" srcOrd="2" destOrd="0" presId="urn:microsoft.com/office/officeart/2018/2/layout/IconCircleList"/>
    <dgm:cxn modelId="{6B2E1770-0A41-4069-8688-49E3043FDDD8}" type="presParOf" srcId="{EC2BD0D4-EE22-4D74-876B-8CC06236A270}" destId="{E8F11478-450A-4C03-A395-61BEE21E0F4D}" srcOrd="0" destOrd="0" presId="urn:microsoft.com/office/officeart/2018/2/layout/IconCircleList"/>
    <dgm:cxn modelId="{372923BC-4EA5-4E13-962C-5EC491BB03A3}" type="presParOf" srcId="{EC2BD0D4-EE22-4D74-876B-8CC06236A270}" destId="{22CCF690-017C-4800-9968-C4074D5BD9BB}" srcOrd="1" destOrd="0" presId="urn:microsoft.com/office/officeart/2018/2/layout/IconCircleList"/>
    <dgm:cxn modelId="{0A8FCDBD-7715-48B2-879B-34634B427322}" type="presParOf" srcId="{EC2BD0D4-EE22-4D74-876B-8CC06236A270}" destId="{835104F1-0DD8-4024-9861-C9BEAF87D37C}" srcOrd="2" destOrd="0" presId="urn:microsoft.com/office/officeart/2018/2/layout/IconCircleList"/>
    <dgm:cxn modelId="{0F6603CE-91D6-4F91-9843-B7E34E8C4379}" type="presParOf" srcId="{EC2BD0D4-EE22-4D74-876B-8CC06236A270}" destId="{A9C1CB94-71D7-4CF4-ACAC-017E6C706BE7}" srcOrd="3" destOrd="0" presId="urn:microsoft.com/office/officeart/2018/2/layout/IconCircleList"/>
    <dgm:cxn modelId="{C475A4A8-3D04-4F3C-B2E9-B648D66B38C3}" type="presParOf" srcId="{234482E3-FAE6-49AC-9122-76FC9241AB0E}" destId="{2C3D3E16-98B3-40AC-B831-1DA484A33E2A}" srcOrd="3" destOrd="0" presId="urn:microsoft.com/office/officeart/2018/2/layout/IconCircleList"/>
    <dgm:cxn modelId="{397A6019-3EFC-4717-A8B4-69CCEABD89D7}" type="presParOf" srcId="{234482E3-FAE6-49AC-9122-76FC9241AB0E}" destId="{E77D982E-3D97-4BF1-A18B-C5A00FBB625A}" srcOrd="4" destOrd="0" presId="urn:microsoft.com/office/officeart/2018/2/layout/IconCircleList"/>
    <dgm:cxn modelId="{C322AC64-B6FD-409A-8450-6ABAE257D737}" type="presParOf" srcId="{E77D982E-3D97-4BF1-A18B-C5A00FBB625A}" destId="{9DE13F5B-076E-4879-BE9D-BE3405F3B4ED}" srcOrd="0" destOrd="0" presId="urn:microsoft.com/office/officeart/2018/2/layout/IconCircleList"/>
    <dgm:cxn modelId="{5B9C89B3-318A-4F12-8C80-A96BC8D8E78D}" type="presParOf" srcId="{E77D982E-3D97-4BF1-A18B-C5A00FBB625A}" destId="{D24C3A95-F423-4581-8C55-606394BECB9A}" srcOrd="1" destOrd="0" presId="urn:microsoft.com/office/officeart/2018/2/layout/IconCircleList"/>
    <dgm:cxn modelId="{64C86B65-A161-4858-9862-F9BD346C3941}" type="presParOf" srcId="{E77D982E-3D97-4BF1-A18B-C5A00FBB625A}" destId="{BC7132A2-C4F4-4252-8843-F6BCC70049C6}" srcOrd="2" destOrd="0" presId="urn:microsoft.com/office/officeart/2018/2/layout/IconCircleList"/>
    <dgm:cxn modelId="{CCAE458D-6C91-41D2-83F0-5A4D5E46762E}" type="presParOf" srcId="{E77D982E-3D97-4BF1-A18B-C5A00FBB625A}" destId="{DDF5FE51-91B5-4E1E-A975-38F29B364615}" srcOrd="3" destOrd="0" presId="urn:microsoft.com/office/officeart/2018/2/layout/IconCircleList"/>
    <dgm:cxn modelId="{0EE32BFF-B831-4BCA-8E66-21157ACED05D}" type="presParOf" srcId="{234482E3-FAE6-49AC-9122-76FC9241AB0E}" destId="{055BB891-72FF-476D-A773-ABE3B81DF340}" srcOrd="5" destOrd="0" presId="urn:microsoft.com/office/officeart/2018/2/layout/IconCircleList"/>
    <dgm:cxn modelId="{43879890-0A32-4C63-B70F-5782666E4378}" type="presParOf" srcId="{234482E3-FAE6-49AC-9122-76FC9241AB0E}" destId="{A64F6EED-9753-40E1-8C04-C47D32F8F794}" srcOrd="6" destOrd="0" presId="urn:microsoft.com/office/officeart/2018/2/layout/IconCircleList"/>
    <dgm:cxn modelId="{D037EAC5-140E-4714-86D8-10739FDB5EB3}" type="presParOf" srcId="{A64F6EED-9753-40E1-8C04-C47D32F8F794}" destId="{2748F3F3-77F9-4387-BED8-AA4D22BAA1E0}" srcOrd="0" destOrd="0" presId="urn:microsoft.com/office/officeart/2018/2/layout/IconCircleList"/>
    <dgm:cxn modelId="{0DEAE7DC-8352-43B0-8D3E-EBF8C6838DC0}" type="presParOf" srcId="{A64F6EED-9753-40E1-8C04-C47D32F8F794}" destId="{253C9FBA-DB77-48D0-9BA0-CB80F4955DFF}" srcOrd="1" destOrd="0" presId="urn:microsoft.com/office/officeart/2018/2/layout/IconCircleList"/>
    <dgm:cxn modelId="{2B9ECD34-CE24-4292-A763-34C6DBEE4877}" type="presParOf" srcId="{A64F6EED-9753-40E1-8C04-C47D32F8F794}" destId="{50D1A190-D9AB-4A56-9D9C-9071D9B4C3FA}" srcOrd="2" destOrd="0" presId="urn:microsoft.com/office/officeart/2018/2/layout/IconCircleList"/>
    <dgm:cxn modelId="{B8DADF99-12F6-49C0-9875-DDDA9AA0C7E7}" type="presParOf" srcId="{A64F6EED-9753-40E1-8C04-C47D32F8F794}" destId="{2AAB10F3-4C8A-4742-9D73-FFDFE3016ABA}" srcOrd="3" destOrd="0" presId="urn:microsoft.com/office/officeart/2018/2/layout/IconCircleList"/>
    <dgm:cxn modelId="{02EC15A9-580F-4F23-B597-DA13A30AEAEE}" type="presParOf" srcId="{234482E3-FAE6-49AC-9122-76FC9241AB0E}" destId="{C0F1CD75-1458-4F20-A419-DBC20329A5EE}" srcOrd="7" destOrd="0" presId="urn:microsoft.com/office/officeart/2018/2/layout/IconCircleList"/>
    <dgm:cxn modelId="{A2FA634E-7391-49E6-9E10-3C85E3BF2A67}" type="presParOf" srcId="{234482E3-FAE6-49AC-9122-76FC9241AB0E}" destId="{4766FDE5-C581-40C0-8217-5B5BF7D78408}" srcOrd="8" destOrd="0" presId="urn:microsoft.com/office/officeart/2018/2/layout/IconCircleList"/>
    <dgm:cxn modelId="{DA20B6AC-6FD5-4739-99A9-15E26C143DE9}" type="presParOf" srcId="{4766FDE5-C581-40C0-8217-5B5BF7D78408}" destId="{507F5DBF-EEF4-4BCB-BD27-172FCA8D6411}" srcOrd="0" destOrd="0" presId="urn:microsoft.com/office/officeart/2018/2/layout/IconCircleList"/>
    <dgm:cxn modelId="{7F0AE6EC-A04E-4F8B-91E1-70F6139EAF90}" type="presParOf" srcId="{4766FDE5-C581-40C0-8217-5B5BF7D78408}" destId="{E52275B7-D383-4942-B7A6-8BEDCC35073E}" srcOrd="1" destOrd="0" presId="urn:microsoft.com/office/officeart/2018/2/layout/IconCircleList"/>
    <dgm:cxn modelId="{3C8F3B01-2AF9-4E4E-AA22-764305A04305}" type="presParOf" srcId="{4766FDE5-C581-40C0-8217-5B5BF7D78408}" destId="{5F65CD6D-2198-4037-9865-0FD4B9BA4277}" srcOrd="2" destOrd="0" presId="urn:microsoft.com/office/officeart/2018/2/layout/IconCircleList"/>
    <dgm:cxn modelId="{AC0F2D93-87A6-452D-87CD-C37165DCE51A}" type="presParOf" srcId="{4766FDE5-C581-40C0-8217-5B5BF7D78408}" destId="{EB7631B4-4809-4A64-A113-6D01AD4BB32D}" srcOrd="3" destOrd="0" presId="urn:microsoft.com/office/officeart/2018/2/layout/IconCircleList"/>
    <dgm:cxn modelId="{74540EA8-FA50-44C5-B1E2-26CC10625E6A}" type="presParOf" srcId="{234482E3-FAE6-49AC-9122-76FC9241AB0E}" destId="{06252A2B-4F70-4A9F-8911-3735E9401289}" srcOrd="9" destOrd="0" presId="urn:microsoft.com/office/officeart/2018/2/layout/IconCircleList"/>
    <dgm:cxn modelId="{678EF3A1-87ED-4E48-9292-3DCEFEC742BC}" type="presParOf" srcId="{234482E3-FAE6-49AC-9122-76FC9241AB0E}" destId="{B9E3AB82-5EF7-499F-8DB0-4A38D510BC76}" srcOrd="10" destOrd="0" presId="urn:microsoft.com/office/officeart/2018/2/layout/IconCircleList"/>
    <dgm:cxn modelId="{5F1DDD93-9554-42A4-BC7F-6F20C30AC2DF}" type="presParOf" srcId="{B9E3AB82-5EF7-499F-8DB0-4A38D510BC76}" destId="{55869A62-E0BA-451B-89D2-279B43BA529B}" srcOrd="0" destOrd="0" presId="urn:microsoft.com/office/officeart/2018/2/layout/IconCircleList"/>
    <dgm:cxn modelId="{E77482C5-A897-445E-A265-21AE4F883E6C}" type="presParOf" srcId="{B9E3AB82-5EF7-499F-8DB0-4A38D510BC76}" destId="{5B5DFFB8-1534-45EC-8656-29F626444D50}" srcOrd="1" destOrd="0" presId="urn:microsoft.com/office/officeart/2018/2/layout/IconCircleList"/>
    <dgm:cxn modelId="{208D37BD-5FBE-4CFA-B50C-6DD5571FC6AD}" type="presParOf" srcId="{B9E3AB82-5EF7-499F-8DB0-4A38D510BC76}" destId="{6E7E7584-77FC-493F-947A-ED101E141848}" srcOrd="2" destOrd="0" presId="urn:microsoft.com/office/officeart/2018/2/layout/IconCircleList"/>
    <dgm:cxn modelId="{E0219092-E882-4C3A-BE02-F90B3FF4C696}" type="presParOf" srcId="{B9E3AB82-5EF7-499F-8DB0-4A38D510BC76}" destId="{C01159B6-7AF7-4A3F-830D-84AC6363108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80C2B398-3507-4647-A64D-323BF381C7A6}">
      <dgm:prSet custT="1"/>
      <dgm:spPr/>
      <dgm:t>
        <a:bodyPr/>
        <a:lstStyle/>
        <a:p>
          <a:pPr>
            <a:lnSpc>
              <a:spcPct val="100000"/>
            </a:lnSpc>
          </a:pPr>
          <a:r>
            <a:rPr lang="en-IN" sz="1800" dirty="0">
              <a:latin typeface="+mj-lt"/>
            </a:rPr>
            <a:t>After prioritizing the requirements creating Product backlog, and sorting it according to business priority</a:t>
          </a:r>
          <a:endParaRPr lang="en-US" sz="1800" dirty="0">
            <a:latin typeface="+mj-lt"/>
          </a:endParaRP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IN" sz="1800" dirty="0">
              <a:latin typeface="+mj-lt"/>
            </a:rPr>
            <a:t>Discussion with Team to select features for sprints in Sprint Planning meeting</a:t>
          </a:r>
          <a:endParaRPr lang="en-US" sz="1800" dirty="0">
            <a:latin typeface="+mj-lt"/>
          </a:endParaRP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IN" sz="1800">
              <a:latin typeface="+mj-lt"/>
            </a:rPr>
            <a:t>Prepare different User Acceptance Criteria based of various user stories </a:t>
          </a:r>
          <a:endParaRPr lang="en-US" sz="1800">
            <a:latin typeface="+mj-lt"/>
          </a:endParaRP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IN" sz="1800" dirty="0">
              <a:latin typeface="+mj-lt"/>
            </a:rPr>
            <a:t>Testing UAT to make sure  that the software is working as intended or not. UAT can be considered as quality and assurance check  that needs to fulfil and demonstration of the Application.</a:t>
          </a:r>
          <a:endParaRPr lang="en-US" sz="1800" dirty="0">
            <a:latin typeface="+mj-lt"/>
          </a:endParaRP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IN" sz="1800">
              <a:latin typeface="+mj-lt"/>
            </a:rPr>
            <a:t>Documenting the bugs, issues faced during the UAT and tracking how many of them are resolved.</a:t>
          </a:r>
          <a:endParaRPr lang="en-US" sz="1800">
            <a:latin typeface="+mj-lt"/>
          </a:endParaRP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IN" sz="1800" dirty="0">
              <a:latin typeface="+mj-lt"/>
            </a:rPr>
            <a:t>discussing with development team and business users to agree to the resolution options and “</a:t>
          </a:r>
          <a:r>
            <a:rPr lang="en-IN" sz="1800" b="1" dirty="0">
              <a:latin typeface="+mj-lt"/>
            </a:rPr>
            <a:t>GO LIVE</a:t>
          </a:r>
          <a:r>
            <a:rPr lang="en-IN" sz="1800" dirty="0">
              <a:latin typeface="+mj-lt"/>
            </a:rPr>
            <a:t>”</a:t>
          </a:r>
          <a:endParaRPr lang="en-US" sz="1800" dirty="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CFACF98F-09AB-4F1C-A94B-58B99B7D5685}" type="pres">
      <dgm:prSet presAssocID="{8DB83FC4-6049-4E4A-995E-06F8B2291F96}" presName="root" presStyleCnt="0">
        <dgm:presLayoutVars>
          <dgm:dir/>
          <dgm:resizeHandles val="exact"/>
        </dgm:presLayoutVars>
      </dgm:prSet>
      <dgm:spPr/>
    </dgm:pt>
    <dgm:pt modelId="{BC5E0940-6110-4EBA-B23A-C6CC03A26D56}" type="pres">
      <dgm:prSet presAssocID="{8DB83FC4-6049-4E4A-995E-06F8B2291F96}" presName="container" presStyleCnt="0">
        <dgm:presLayoutVars>
          <dgm:dir/>
          <dgm:resizeHandles val="exact"/>
        </dgm:presLayoutVars>
      </dgm:prSet>
      <dgm:spPr/>
    </dgm:pt>
    <dgm:pt modelId="{FC0C325C-43ED-41B5-9ED1-AEB4F54A6913}" type="pres">
      <dgm:prSet presAssocID="{80C2B398-3507-4647-A64D-323BF381C7A6}" presName="compNode" presStyleCnt="0"/>
      <dgm:spPr/>
    </dgm:pt>
    <dgm:pt modelId="{34BDF31F-6135-47E0-A86D-4561CE879B4F}" type="pres">
      <dgm:prSet presAssocID="{80C2B398-3507-4647-A64D-323BF381C7A6}" presName="iconBgRect" presStyleLbl="bgShp" presStyleIdx="0" presStyleCnt="6"/>
      <dgm:spPr/>
    </dgm:pt>
    <dgm:pt modelId="{BE06191C-D77D-435F-B927-797F4753BCDB}"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7D52DF84-7A46-40B5-85CD-351EE5D7CFE5}" type="pres">
      <dgm:prSet presAssocID="{80C2B398-3507-4647-A64D-323BF381C7A6}" presName="spaceRect" presStyleCnt="0"/>
      <dgm:spPr/>
    </dgm:pt>
    <dgm:pt modelId="{A9E14707-4E02-4C90-8441-25EDB919EF0A}" type="pres">
      <dgm:prSet presAssocID="{80C2B398-3507-4647-A64D-323BF381C7A6}" presName="textRect" presStyleLbl="revTx" presStyleIdx="0" presStyleCnt="6">
        <dgm:presLayoutVars>
          <dgm:chMax val="1"/>
          <dgm:chPref val="1"/>
        </dgm:presLayoutVars>
      </dgm:prSet>
      <dgm:spPr/>
    </dgm:pt>
    <dgm:pt modelId="{D6F7CF36-50A8-4516-8616-6503512D71EE}" type="pres">
      <dgm:prSet presAssocID="{482D7F49-34FB-4A70-9A08-0E5657741C92}" presName="sibTrans" presStyleLbl="sibTrans2D1" presStyleIdx="0" presStyleCnt="0"/>
      <dgm:spPr/>
    </dgm:pt>
    <dgm:pt modelId="{E56A4720-A607-4BDC-BA58-977E660B6BAA}" type="pres">
      <dgm:prSet presAssocID="{4C78F67A-FD2C-42E9-90E1-C54719CDBFBA}" presName="compNode" presStyleCnt="0"/>
      <dgm:spPr/>
    </dgm:pt>
    <dgm:pt modelId="{7A076E94-D328-4295-B788-8AFA31B2D9E4}" type="pres">
      <dgm:prSet presAssocID="{4C78F67A-FD2C-42E9-90E1-C54719CDBFBA}" presName="iconBgRect" presStyleLbl="bgShp" presStyleIdx="1" presStyleCnt="6"/>
      <dgm:spPr/>
    </dgm:pt>
    <dgm:pt modelId="{769DCEDB-7A20-403B-B1C2-1F4C58CD2E68}"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F9475409-AF4A-4563-8ABD-289FB532185A}" type="pres">
      <dgm:prSet presAssocID="{4C78F67A-FD2C-42E9-90E1-C54719CDBFBA}" presName="spaceRect" presStyleCnt="0"/>
      <dgm:spPr/>
    </dgm:pt>
    <dgm:pt modelId="{D03008CE-9CEF-4539-ACF6-A043A7CCA17D}" type="pres">
      <dgm:prSet presAssocID="{4C78F67A-FD2C-42E9-90E1-C54719CDBFBA}" presName="textRect" presStyleLbl="revTx" presStyleIdx="1" presStyleCnt="6">
        <dgm:presLayoutVars>
          <dgm:chMax val="1"/>
          <dgm:chPref val="1"/>
        </dgm:presLayoutVars>
      </dgm:prSet>
      <dgm:spPr/>
    </dgm:pt>
    <dgm:pt modelId="{C7AAE821-E2A6-4C59-97B2-6303258672EA}" type="pres">
      <dgm:prSet presAssocID="{B21D7813-EA8B-47AE-8279-903AAE1640B8}" presName="sibTrans" presStyleLbl="sibTrans2D1" presStyleIdx="0" presStyleCnt="0"/>
      <dgm:spPr/>
    </dgm:pt>
    <dgm:pt modelId="{E80B964F-D287-418E-8987-72203D019B61}" type="pres">
      <dgm:prSet presAssocID="{49FB2FB4-47D9-433F-A6BC-49C414C854BE}" presName="compNode" presStyleCnt="0"/>
      <dgm:spPr/>
    </dgm:pt>
    <dgm:pt modelId="{BE4045BD-CD32-4FE3-9C73-B0D9AC4A7DB4}" type="pres">
      <dgm:prSet presAssocID="{49FB2FB4-47D9-433F-A6BC-49C414C854BE}" presName="iconBgRect" presStyleLbl="bgShp" presStyleIdx="2" presStyleCnt="6"/>
      <dgm:spPr/>
    </dgm:pt>
    <dgm:pt modelId="{B4F556C4-7A6A-475E-A053-EC92CBD09151}"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CF1B1C06-2E46-4D22-9EDB-9B54DC7E99F7}" type="pres">
      <dgm:prSet presAssocID="{49FB2FB4-47D9-433F-A6BC-49C414C854BE}" presName="spaceRect" presStyleCnt="0"/>
      <dgm:spPr/>
    </dgm:pt>
    <dgm:pt modelId="{2035622F-B0E5-4336-A5E4-B5475B376D50}" type="pres">
      <dgm:prSet presAssocID="{49FB2FB4-47D9-433F-A6BC-49C414C854BE}" presName="textRect" presStyleLbl="revTx" presStyleIdx="2" presStyleCnt="6">
        <dgm:presLayoutVars>
          <dgm:chMax val="1"/>
          <dgm:chPref val="1"/>
        </dgm:presLayoutVars>
      </dgm:prSet>
      <dgm:spPr/>
    </dgm:pt>
    <dgm:pt modelId="{84D6372B-46FD-4150-B4E6-D8F6860FC851}" type="pres">
      <dgm:prSet presAssocID="{964454BA-D760-48CD-BD4A-F7EC4C09C3E8}" presName="sibTrans" presStyleLbl="sibTrans2D1" presStyleIdx="0" presStyleCnt="0"/>
      <dgm:spPr/>
    </dgm:pt>
    <dgm:pt modelId="{3D353652-8E8C-4077-9FDF-B69C3B4379D7}" type="pres">
      <dgm:prSet presAssocID="{116F9227-3535-46D7-A56D-0FB32E9EE602}" presName="compNode" presStyleCnt="0"/>
      <dgm:spPr/>
    </dgm:pt>
    <dgm:pt modelId="{91E87D44-60A3-4C27-80D7-836415570618}" type="pres">
      <dgm:prSet presAssocID="{116F9227-3535-46D7-A56D-0FB32E9EE602}" presName="iconBgRect" presStyleLbl="bgShp" presStyleIdx="3" presStyleCnt="6"/>
      <dgm:spPr/>
    </dgm:pt>
    <dgm:pt modelId="{352C0D2E-6C8B-470E-81ED-0CA4EE9A6A93}"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86074F0-CA0C-45AA-B48D-312C06513DF9}" type="pres">
      <dgm:prSet presAssocID="{116F9227-3535-46D7-A56D-0FB32E9EE602}" presName="spaceRect" presStyleCnt="0"/>
      <dgm:spPr/>
    </dgm:pt>
    <dgm:pt modelId="{87096D0D-2701-4E3E-8CE6-676F4468ABED}" type="pres">
      <dgm:prSet presAssocID="{116F9227-3535-46D7-A56D-0FB32E9EE602}" presName="textRect" presStyleLbl="revTx" presStyleIdx="3" presStyleCnt="6">
        <dgm:presLayoutVars>
          <dgm:chMax val="1"/>
          <dgm:chPref val="1"/>
        </dgm:presLayoutVars>
      </dgm:prSet>
      <dgm:spPr/>
    </dgm:pt>
    <dgm:pt modelId="{01D6807A-B250-471C-A388-2AE782253578}" type="pres">
      <dgm:prSet presAssocID="{86EE64A8-1A4C-4B9F-AC07-6D00AADB9BA3}" presName="sibTrans" presStyleLbl="sibTrans2D1" presStyleIdx="0" presStyleCnt="0"/>
      <dgm:spPr/>
    </dgm:pt>
    <dgm:pt modelId="{B2C1A1D7-8C90-4300-A96F-F1803B28D358}" type="pres">
      <dgm:prSet presAssocID="{7046D2C4-CCDA-4801-9A5D-907AD09F8109}" presName="compNode" presStyleCnt="0"/>
      <dgm:spPr/>
    </dgm:pt>
    <dgm:pt modelId="{D2B64DAB-E02F-4520-BCD3-DD49BEF01A98}" type="pres">
      <dgm:prSet presAssocID="{7046D2C4-CCDA-4801-9A5D-907AD09F8109}" presName="iconBgRect" presStyleLbl="bgShp" presStyleIdx="4" presStyleCnt="6"/>
      <dgm:spPr/>
    </dgm:pt>
    <dgm:pt modelId="{0C8969FE-127F-44C3-8B8C-01A56E0351E4}"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g under Magnifying Glass"/>
        </a:ext>
      </dgm:extLst>
    </dgm:pt>
    <dgm:pt modelId="{6508BE09-87E7-44FA-8A1F-85FD570C262C}" type="pres">
      <dgm:prSet presAssocID="{7046D2C4-CCDA-4801-9A5D-907AD09F8109}" presName="spaceRect" presStyleCnt="0"/>
      <dgm:spPr/>
    </dgm:pt>
    <dgm:pt modelId="{2636754E-8099-4442-9452-923FE74082DA}" type="pres">
      <dgm:prSet presAssocID="{7046D2C4-CCDA-4801-9A5D-907AD09F8109}" presName="textRect" presStyleLbl="revTx" presStyleIdx="4" presStyleCnt="6">
        <dgm:presLayoutVars>
          <dgm:chMax val="1"/>
          <dgm:chPref val="1"/>
        </dgm:presLayoutVars>
      </dgm:prSet>
      <dgm:spPr/>
    </dgm:pt>
    <dgm:pt modelId="{913F24A1-7921-4169-9527-047EB9C62B72}" type="pres">
      <dgm:prSet presAssocID="{7E7EDD27-D628-44D7-869B-195FD031F04C}" presName="sibTrans" presStyleLbl="sibTrans2D1" presStyleIdx="0" presStyleCnt="0"/>
      <dgm:spPr/>
    </dgm:pt>
    <dgm:pt modelId="{26EB7D44-478F-482F-9A92-29939E792247}" type="pres">
      <dgm:prSet presAssocID="{7EC0ED04-52A6-4E05-A16E-93C91499EA0E}" presName="compNode" presStyleCnt="0"/>
      <dgm:spPr/>
    </dgm:pt>
    <dgm:pt modelId="{AECF0EAC-733D-4F8A-9CA0-373F8D7E145A}" type="pres">
      <dgm:prSet presAssocID="{7EC0ED04-52A6-4E05-A16E-93C91499EA0E}" presName="iconBgRect" presStyleLbl="bgShp" presStyleIdx="5" presStyleCnt="6"/>
      <dgm:spPr/>
    </dgm:pt>
    <dgm:pt modelId="{78EC5054-8758-473A-BC57-63FD5F61BF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F81BF2C5-DA81-471B-9A8D-74D36E944FA5}" type="pres">
      <dgm:prSet presAssocID="{7EC0ED04-52A6-4E05-A16E-93C91499EA0E}" presName="spaceRect" presStyleCnt="0"/>
      <dgm:spPr/>
    </dgm:pt>
    <dgm:pt modelId="{1FA17D52-65A0-46A5-B9E0-96644429FA11}" type="pres">
      <dgm:prSet presAssocID="{7EC0ED04-52A6-4E05-A16E-93C91499EA0E}" presName="textRect" presStyleLbl="revTx" presStyleIdx="5" presStyleCnt="6">
        <dgm:presLayoutVars>
          <dgm:chMax val="1"/>
          <dgm:chPref val="1"/>
        </dgm:presLayoutVars>
      </dgm:prSet>
      <dgm:spPr/>
    </dgm:pt>
  </dgm:ptLst>
  <dgm:cxnLst>
    <dgm:cxn modelId="{DD0E550C-46B4-42F5-B264-421F9883FF07}" type="presOf" srcId="{86EE64A8-1A4C-4B9F-AC07-6D00AADB9BA3}" destId="{01D6807A-B250-471C-A388-2AE782253578}" srcOrd="0" destOrd="0" presId="urn:microsoft.com/office/officeart/2018/2/layout/IconCircleList"/>
    <dgm:cxn modelId="{BABB4415-8723-4B5C-A416-751B7E0FFF8E}" type="presOf" srcId="{7EC0ED04-52A6-4E05-A16E-93C91499EA0E}" destId="{1FA17D52-65A0-46A5-B9E0-96644429FA11}" srcOrd="0" destOrd="0" presId="urn:microsoft.com/office/officeart/2018/2/layout/IconCircleList"/>
    <dgm:cxn modelId="{7210F644-7DE6-4FD3-B4C7-315B4A03D4C6}" type="presOf" srcId="{8DB83FC4-6049-4E4A-995E-06F8B2291F96}" destId="{CFACF98F-09AB-4F1C-A94B-58B99B7D5685}" srcOrd="0" destOrd="0" presId="urn:microsoft.com/office/officeart/2018/2/layout/IconCircleList"/>
    <dgm:cxn modelId="{D3B4E56C-B66B-4378-A92D-2387376548F5}" type="presOf" srcId="{964454BA-D760-48CD-BD4A-F7EC4C09C3E8}" destId="{84D6372B-46FD-4150-B4E6-D8F6860FC851}" srcOrd="0" destOrd="0" presId="urn:microsoft.com/office/officeart/2018/2/layout/IconCircleList"/>
    <dgm:cxn modelId="{B1BF304E-0DBA-4D57-A5A5-E61C85FC2303}" type="presOf" srcId="{482D7F49-34FB-4A70-9A08-0E5657741C92}" destId="{D6F7CF36-50A8-4516-8616-6503512D71EE}" srcOrd="0" destOrd="0" presId="urn:microsoft.com/office/officeart/2018/2/layout/IconCircleList"/>
    <dgm:cxn modelId="{35DA104F-8086-452D-B1B8-3656B17ADF1F}" type="presOf" srcId="{7E7EDD27-D628-44D7-869B-195FD031F04C}" destId="{913F24A1-7921-4169-9527-047EB9C62B72}" srcOrd="0" destOrd="0" presId="urn:microsoft.com/office/officeart/2018/2/layout/IconCircleList"/>
    <dgm:cxn modelId="{CE8AA676-CB55-4B19-A459-7F9BA0231012}" type="presOf" srcId="{B21D7813-EA8B-47AE-8279-903AAE1640B8}" destId="{C7AAE821-E2A6-4C59-97B2-6303258672EA}" srcOrd="0" destOrd="0" presId="urn:microsoft.com/office/officeart/2018/2/layout/IconCircleList"/>
    <dgm:cxn modelId="{D3408B8C-900D-4635-A11F-805907005CF7}" type="presOf" srcId="{7046D2C4-CCDA-4801-9A5D-907AD09F8109}" destId="{2636754E-8099-4442-9452-923FE74082DA}"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16F3269A-EF01-41F7-86F7-E8E52FCA8957}" type="presOf" srcId="{116F9227-3535-46D7-A56D-0FB32E9EE602}" destId="{87096D0D-2701-4E3E-8CE6-676F4468ABED}"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D60CECBF-B1BA-481E-9ED7-632CD2CC29CF}" type="presOf" srcId="{49FB2FB4-47D9-433F-A6BC-49C414C854BE}" destId="{2035622F-B0E5-4336-A5E4-B5475B376D50}" srcOrd="0" destOrd="0" presId="urn:microsoft.com/office/officeart/2018/2/layout/IconCircleList"/>
    <dgm:cxn modelId="{429D88D1-47A3-4FCF-8E85-62BE70E286AB}" srcId="{8DB83FC4-6049-4E4A-995E-06F8B2291F96}" destId="{4C78F67A-FD2C-42E9-90E1-C54719CDBFBA}" srcOrd="1" destOrd="0" parTransId="{69151943-9A25-40F7-B7E1-E4027010672F}" sibTransId="{B21D7813-EA8B-47AE-8279-903AAE1640B8}"/>
    <dgm:cxn modelId="{32287EEB-4142-4584-86FE-4D6CAD6879FE}" type="presOf" srcId="{4C78F67A-FD2C-42E9-90E1-C54719CDBFBA}" destId="{D03008CE-9CEF-4539-ACF6-A043A7CCA17D}" srcOrd="0" destOrd="0" presId="urn:microsoft.com/office/officeart/2018/2/layout/IconCircleList"/>
    <dgm:cxn modelId="{3B25D0ED-5954-4439-BA64-812A22DEAFD8}" type="presOf" srcId="{80C2B398-3507-4647-A64D-323BF381C7A6}" destId="{A9E14707-4E02-4C90-8441-25EDB919EF0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34B166E7-A5D1-4FE3-8144-4E3CB3252462}" type="presParOf" srcId="{CFACF98F-09AB-4F1C-A94B-58B99B7D5685}" destId="{BC5E0940-6110-4EBA-B23A-C6CC03A26D56}" srcOrd="0" destOrd="0" presId="urn:microsoft.com/office/officeart/2018/2/layout/IconCircleList"/>
    <dgm:cxn modelId="{40021C55-8BEE-4A8A-AE61-E0FF8E90E20E}" type="presParOf" srcId="{BC5E0940-6110-4EBA-B23A-C6CC03A26D56}" destId="{FC0C325C-43ED-41B5-9ED1-AEB4F54A6913}" srcOrd="0" destOrd="0" presId="urn:microsoft.com/office/officeart/2018/2/layout/IconCircleList"/>
    <dgm:cxn modelId="{63A7F969-5DA3-413F-928E-1B1F330B22A6}" type="presParOf" srcId="{FC0C325C-43ED-41B5-9ED1-AEB4F54A6913}" destId="{34BDF31F-6135-47E0-A86D-4561CE879B4F}" srcOrd="0" destOrd="0" presId="urn:microsoft.com/office/officeart/2018/2/layout/IconCircleList"/>
    <dgm:cxn modelId="{727E69D4-8DA5-4F8B-BBCD-F5F96AE18653}" type="presParOf" srcId="{FC0C325C-43ED-41B5-9ED1-AEB4F54A6913}" destId="{BE06191C-D77D-435F-B927-797F4753BCDB}" srcOrd="1" destOrd="0" presId="urn:microsoft.com/office/officeart/2018/2/layout/IconCircleList"/>
    <dgm:cxn modelId="{1E79A3DB-C458-4DE7-A191-87D367113AD8}" type="presParOf" srcId="{FC0C325C-43ED-41B5-9ED1-AEB4F54A6913}" destId="{7D52DF84-7A46-40B5-85CD-351EE5D7CFE5}" srcOrd="2" destOrd="0" presId="urn:microsoft.com/office/officeart/2018/2/layout/IconCircleList"/>
    <dgm:cxn modelId="{9CB3B952-7E6E-4730-8ABA-DED2F945F9BC}" type="presParOf" srcId="{FC0C325C-43ED-41B5-9ED1-AEB4F54A6913}" destId="{A9E14707-4E02-4C90-8441-25EDB919EF0A}" srcOrd="3" destOrd="0" presId="urn:microsoft.com/office/officeart/2018/2/layout/IconCircleList"/>
    <dgm:cxn modelId="{B552BDB8-BCB9-4AB6-96F7-4C808272967F}" type="presParOf" srcId="{BC5E0940-6110-4EBA-B23A-C6CC03A26D56}" destId="{D6F7CF36-50A8-4516-8616-6503512D71EE}" srcOrd="1" destOrd="0" presId="urn:microsoft.com/office/officeart/2018/2/layout/IconCircleList"/>
    <dgm:cxn modelId="{9970CA76-D4F6-4470-ADA2-83AEAE21BE0C}" type="presParOf" srcId="{BC5E0940-6110-4EBA-B23A-C6CC03A26D56}" destId="{E56A4720-A607-4BDC-BA58-977E660B6BAA}" srcOrd="2" destOrd="0" presId="urn:microsoft.com/office/officeart/2018/2/layout/IconCircleList"/>
    <dgm:cxn modelId="{1AE5482E-4319-424D-9E83-8349ED4DE1F5}" type="presParOf" srcId="{E56A4720-A607-4BDC-BA58-977E660B6BAA}" destId="{7A076E94-D328-4295-B788-8AFA31B2D9E4}" srcOrd="0" destOrd="0" presId="urn:microsoft.com/office/officeart/2018/2/layout/IconCircleList"/>
    <dgm:cxn modelId="{FE6ECA48-289D-4658-86D8-8670E3859FAA}" type="presParOf" srcId="{E56A4720-A607-4BDC-BA58-977E660B6BAA}" destId="{769DCEDB-7A20-403B-B1C2-1F4C58CD2E68}" srcOrd="1" destOrd="0" presId="urn:microsoft.com/office/officeart/2018/2/layout/IconCircleList"/>
    <dgm:cxn modelId="{41E29AEA-1808-45A9-804A-4577AD08FA4E}" type="presParOf" srcId="{E56A4720-A607-4BDC-BA58-977E660B6BAA}" destId="{F9475409-AF4A-4563-8ABD-289FB532185A}" srcOrd="2" destOrd="0" presId="urn:microsoft.com/office/officeart/2018/2/layout/IconCircleList"/>
    <dgm:cxn modelId="{E13A10DB-A0D1-417E-9A95-EF617336C151}" type="presParOf" srcId="{E56A4720-A607-4BDC-BA58-977E660B6BAA}" destId="{D03008CE-9CEF-4539-ACF6-A043A7CCA17D}" srcOrd="3" destOrd="0" presId="urn:microsoft.com/office/officeart/2018/2/layout/IconCircleList"/>
    <dgm:cxn modelId="{FA1CE791-CD61-4D67-B743-3ECC80E87827}" type="presParOf" srcId="{BC5E0940-6110-4EBA-B23A-C6CC03A26D56}" destId="{C7AAE821-E2A6-4C59-97B2-6303258672EA}" srcOrd="3" destOrd="0" presId="urn:microsoft.com/office/officeart/2018/2/layout/IconCircleList"/>
    <dgm:cxn modelId="{0ECE76CB-49DA-4D30-9758-DD3B674CF8C7}" type="presParOf" srcId="{BC5E0940-6110-4EBA-B23A-C6CC03A26D56}" destId="{E80B964F-D287-418E-8987-72203D019B61}" srcOrd="4" destOrd="0" presId="urn:microsoft.com/office/officeart/2018/2/layout/IconCircleList"/>
    <dgm:cxn modelId="{87646C36-72DA-4CDC-A9EC-D4A68530A70F}" type="presParOf" srcId="{E80B964F-D287-418E-8987-72203D019B61}" destId="{BE4045BD-CD32-4FE3-9C73-B0D9AC4A7DB4}" srcOrd="0" destOrd="0" presId="urn:microsoft.com/office/officeart/2018/2/layout/IconCircleList"/>
    <dgm:cxn modelId="{A512E1E3-239C-453C-A850-9638B49F7A16}" type="presParOf" srcId="{E80B964F-D287-418E-8987-72203D019B61}" destId="{B4F556C4-7A6A-475E-A053-EC92CBD09151}" srcOrd="1" destOrd="0" presId="urn:microsoft.com/office/officeart/2018/2/layout/IconCircleList"/>
    <dgm:cxn modelId="{FBF3B64B-D856-451C-A44D-4995C9B5ECD7}" type="presParOf" srcId="{E80B964F-D287-418E-8987-72203D019B61}" destId="{CF1B1C06-2E46-4D22-9EDB-9B54DC7E99F7}" srcOrd="2" destOrd="0" presId="urn:microsoft.com/office/officeart/2018/2/layout/IconCircleList"/>
    <dgm:cxn modelId="{0984A99D-FCA5-4BFD-BD81-4F51842AC0A9}" type="presParOf" srcId="{E80B964F-D287-418E-8987-72203D019B61}" destId="{2035622F-B0E5-4336-A5E4-B5475B376D50}" srcOrd="3" destOrd="0" presId="urn:microsoft.com/office/officeart/2018/2/layout/IconCircleList"/>
    <dgm:cxn modelId="{391DDB7C-3BCC-4F06-9F1F-33264FC24AAF}" type="presParOf" srcId="{BC5E0940-6110-4EBA-B23A-C6CC03A26D56}" destId="{84D6372B-46FD-4150-B4E6-D8F6860FC851}" srcOrd="5" destOrd="0" presId="urn:microsoft.com/office/officeart/2018/2/layout/IconCircleList"/>
    <dgm:cxn modelId="{7968292F-1DF3-4390-8B05-BBD33E1E394F}" type="presParOf" srcId="{BC5E0940-6110-4EBA-B23A-C6CC03A26D56}" destId="{3D353652-8E8C-4077-9FDF-B69C3B4379D7}" srcOrd="6" destOrd="0" presId="urn:microsoft.com/office/officeart/2018/2/layout/IconCircleList"/>
    <dgm:cxn modelId="{8C4ADB2A-4E80-4EF8-BC70-F2AFED5B1572}" type="presParOf" srcId="{3D353652-8E8C-4077-9FDF-B69C3B4379D7}" destId="{91E87D44-60A3-4C27-80D7-836415570618}" srcOrd="0" destOrd="0" presId="urn:microsoft.com/office/officeart/2018/2/layout/IconCircleList"/>
    <dgm:cxn modelId="{8CBA65D7-3B2E-445E-9508-54D02F6B9177}" type="presParOf" srcId="{3D353652-8E8C-4077-9FDF-B69C3B4379D7}" destId="{352C0D2E-6C8B-470E-81ED-0CA4EE9A6A93}" srcOrd="1" destOrd="0" presId="urn:microsoft.com/office/officeart/2018/2/layout/IconCircleList"/>
    <dgm:cxn modelId="{1AC283F2-C648-419D-85D2-3C21A6701103}" type="presParOf" srcId="{3D353652-8E8C-4077-9FDF-B69C3B4379D7}" destId="{D86074F0-CA0C-45AA-B48D-312C06513DF9}" srcOrd="2" destOrd="0" presId="urn:microsoft.com/office/officeart/2018/2/layout/IconCircleList"/>
    <dgm:cxn modelId="{7F68AECE-711B-457B-BFDB-2765020DF437}" type="presParOf" srcId="{3D353652-8E8C-4077-9FDF-B69C3B4379D7}" destId="{87096D0D-2701-4E3E-8CE6-676F4468ABED}" srcOrd="3" destOrd="0" presId="urn:microsoft.com/office/officeart/2018/2/layout/IconCircleList"/>
    <dgm:cxn modelId="{EA9DA6DC-B078-43F7-BBCC-A339C131EA92}" type="presParOf" srcId="{BC5E0940-6110-4EBA-B23A-C6CC03A26D56}" destId="{01D6807A-B250-471C-A388-2AE782253578}" srcOrd="7" destOrd="0" presId="urn:microsoft.com/office/officeart/2018/2/layout/IconCircleList"/>
    <dgm:cxn modelId="{0FAD5EA5-E55F-4564-9FB1-BCFEA353AA5D}" type="presParOf" srcId="{BC5E0940-6110-4EBA-B23A-C6CC03A26D56}" destId="{B2C1A1D7-8C90-4300-A96F-F1803B28D358}" srcOrd="8" destOrd="0" presId="urn:microsoft.com/office/officeart/2018/2/layout/IconCircleList"/>
    <dgm:cxn modelId="{E41CDFB9-4A42-46CB-A261-6BA50D679DBA}" type="presParOf" srcId="{B2C1A1D7-8C90-4300-A96F-F1803B28D358}" destId="{D2B64DAB-E02F-4520-BCD3-DD49BEF01A98}" srcOrd="0" destOrd="0" presId="urn:microsoft.com/office/officeart/2018/2/layout/IconCircleList"/>
    <dgm:cxn modelId="{AE0361A4-1FE1-407C-9B28-61DFF3D077E4}" type="presParOf" srcId="{B2C1A1D7-8C90-4300-A96F-F1803B28D358}" destId="{0C8969FE-127F-44C3-8B8C-01A56E0351E4}" srcOrd="1" destOrd="0" presId="urn:microsoft.com/office/officeart/2018/2/layout/IconCircleList"/>
    <dgm:cxn modelId="{80294472-EC54-41A8-B975-42CE5C2A7B2A}" type="presParOf" srcId="{B2C1A1D7-8C90-4300-A96F-F1803B28D358}" destId="{6508BE09-87E7-44FA-8A1F-85FD570C262C}" srcOrd="2" destOrd="0" presId="urn:microsoft.com/office/officeart/2018/2/layout/IconCircleList"/>
    <dgm:cxn modelId="{9E98C683-58FA-4265-A653-9A31351AAEC3}" type="presParOf" srcId="{B2C1A1D7-8C90-4300-A96F-F1803B28D358}" destId="{2636754E-8099-4442-9452-923FE74082DA}" srcOrd="3" destOrd="0" presId="urn:microsoft.com/office/officeart/2018/2/layout/IconCircleList"/>
    <dgm:cxn modelId="{38F3C679-5210-4247-BFB2-7CFBA1705BAF}" type="presParOf" srcId="{BC5E0940-6110-4EBA-B23A-C6CC03A26D56}" destId="{913F24A1-7921-4169-9527-047EB9C62B72}" srcOrd="9" destOrd="0" presId="urn:microsoft.com/office/officeart/2018/2/layout/IconCircleList"/>
    <dgm:cxn modelId="{A7B9C7A0-743D-4455-B432-096E039AAB4E}" type="presParOf" srcId="{BC5E0940-6110-4EBA-B23A-C6CC03A26D56}" destId="{26EB7D44-478F-482F-9A92-29939E792247}" srcOrd="10" destOrd="0" presId="urn:microsoft.com/office/officeart/2018/2/layout/IconCircleList"/>
    <dgm:cxn modelId="{69C53F52-5B53-48A4-BC94-ACC23958BFB0}" type="presParOf" srcId="{26EB7D44-478F-482F-9A92-29939E792247}" destId="{AECF0EAC-733D-4F8A-9CA0-373F8D7E145A}" srcOrd="0" destOrd="0" presId="urn:microsoft.com/office/officeart/2018/2/layout/IconCircleList"/>
    <dgm:cxn modelId="{15DA6815-2AE8-4F67-81B5-089C2BEC1256}" type="presParOf" srcId="{26EB7D44-478F-482F-9A92-29939E792247}" destId="{78EC5054-8758-473A-BC57-63FD5F61BF50}" srcOrd="1" destOrd="0" presId="urn:microsoft.com/office/officeart/2018/2/layout/IconCircleList"/>
    <dgm:cxn modelId="{F1A88859-DE90-4055-B56A-3454EA5239BC}" type="presParOf" srcId="{26EB7D44-478F-482F-9A92-29939E792247}" destId="{F81BF2C5-DA81-471B-9A8D-74D36E944FA5}" srcOrd="2" destOrd="0" presId="urn:microsoft.com/office/officeart/2018/2/layout/IconCircleList"/>
    <dgm:cxn modelId="{8B8B87D0-D993-492F-966B-A239A8E2E170}" type="presParOf" srcId="{26EB7D44-478F-482F-9A92-29939E792247}" destId="{1FA17D52-65A0-46A5-B9E0-96644429FA1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000" b="1" u="none" dirty="0">
              <a:latin typeface="+mj-lt"/>
            </a:rPr>
            <a:t>Time</a:t>
          </a:r>
          <a:r>
            <a:rPr lang="en-US" sz="2000" b="1" dirty="0">
              <a:latin typeface="+mj-lt"/>
            </a:rPr>
            <a:t>: </a:t>
          </a:r>
          <a:br>
            <a:rPr lang="en-US" sz="1800" dirty="0">
              <a:latin typeface="+mj-lt"/>
            </a:rPr>
          </a:br>
          <a:r>
            <a:rPr lang="en-US" sz="1800" dirty="0">
              <a:latin typeface="+mj-lt"/>
            </a:rPr>
            <a:t>Time period required to build &amp; implement this Dashboard Project will be within 24 Months.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000" b="1" u="none" dirty="0">
              <a:latin typeface="+mj-lt"/>
            </a:rPr>
            <a:t>Budget</a:t>
          </a:r>
          <a:r>
            <a:rPr lang="en-US" sz="2000" b="1" dirty="0">
              <a:latin typeface="+mj-lt"/>
            </a:rPr>
            <a:t>: </a:t>
          </a:r>
          <a:br>
            <a:rPr lang="en-US" sz="1800" dirty="0">
              <a:latin typeface="+mj-lt"/>
            </a:rPr>
          </a:br>
          <a:r>
            <a:rPr lang="en-US" sz="1800" dirty="0">
              <a:latin typeface="+mj-lt"/>
            </a:rPr>
            <a:t>After taking </a:t>
          </a:r>
          <a:r>
            <a:rPr lang="en-IN" sz="1800" dirty="0">
              <a:latin typeface="+mj-lt"/>
            </a:rPr>
            <a:t>consideration of all the hardware, software, training and services, and resources required. </a:t>
          </a:r>
          <a:r>
            <a:rPr lang="en-US" sz="1800" dirty="0">
              <a:latin typeface="+mj-lt"/>
            </a:rPr>
            <a:t>This Project requires a total Budget of INR 2 Crore.</a:t>
          </a: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000" b="1" u="none" dirty="0">
              <a:latin typeface="+mj-lt"/>
            </a:rPr>
            <a:t>Others</a:t>
          </a:r>
          <a:r>
            <a:rPr lang="en-US" sz="2000" dirty="0">
              <a:latin typeface="+mj-lt"/>
            </a:rPr>
            <a:t>: </a:t>
          </a:r>
          <a:br>
            <a:rPr lang="en-US" sz="1800" dirty="0">
              <a:latin typeface="+mj-lt"/>
            </a:rPr>
          </a:br>
          <a:r>
            <a:rPr lang="en-US" sz="1800" dirty="0">
              <a:latin typeface="+mj-lt"/>
            </a:rPr>
            <a:t>Third party software evaluation, site visits, Dataquest reports requires a total Budget of INR 50 Lakhs.</a:t>
          </a: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3">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3">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dirty="0">
              <a:latin typeface="+mj-lt"/>
            </a:rPr>
            <a:t>Performance Issues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400" dirty="0">
              <a:latin typeface="+mj-lt"/>
            </a:rPr>
            <a:t>Scope</a:t>
          </a:r>
          <a:r>
            <a:rPr lang="en-US" sz="2400" baseline="0" dirty="0">
              <a:latin typeface="+mj-lt"/>
            </a:rPr>
            <a:t> Creep</a:t>
          </a:r>
          <a:endParaRPr lang="en-US" sz="2400" dirty="0">
            <a:latin typeface="+mj-lt"/>
          </a:endParaRP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4A0F393C-B141-4228-B674-E371437F25C1}">
      <dgm:prSet custT="1"/>
      <dgm:spPr/>
      <dgm:t>
        <a:bodyPr/>
        <a:lstStyle/>
        <a:p>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gm:t>
    </dgm:pt>
    <dgm:pt modelId="{80657E32-3105-4A0C-9074-277EE2D6EA5D}" type="parTrans" cxnId="{83F135FE-6374-4726-A053-F12B7626CFF7}">
      <dgm:prSet/>
      <dgm:spPr/>
      <dgm:t>
        <a:bodyPr/>
        <a:lstStyle/>
        <a:p>
          <a:endParaRPr lang="en-IN" sz="2400">
            <a:latin typeface="+mj-lt"/>
          </a:endParaRPr>
        </a:p>
      </dgm:t>
    </dgm:pt>
    <dgm:pt modelId="{50D48AF3-2FC7-41A5-A403-B130829BD093}" type="sibTrans" cxnId="{83F135FE-6374-4726-A053-F12B7626CFF7}">
      <dgm:prSet/>
      <dgm:spPr/>
      <dgm:t>
        <a:bodyPr/>
        <a:lstStyle/>
        <a:p>
          <a:endParaRPr lang="en-IN" sz="2400">
            <a:latin typeface="+mj-lt"/>
          </a:endParaRPr>
        </a:p>
      </dgm:t>
    </dgm:pt>
    <dgm:pt modelId="{6B33EE6B-AC41-4843-BB58-892C745F3144}">
      <dgm:prSet custT="1"/>
      <dgm:spPr/>
      <dgm:t>
        <a:bodyPr/>
        <a:lstStyle/>
        <a:p>
          <a:r>
            <a:rPr lang="en-US" sz="2400" dirty="0">
              <a:latin typeface="+mj-lt"/>
            </a:rPr>
            <a:t>Data</a:t>
          </a:r>
          <a:r>
            <a:rPr lang="en-US" sz="2400" baseline="0" dirty="0">
              <a:latin typeface="+mj-lt"/>
            </a:rPr>
            <a:t> Security and Privacy</a:t>
          </a:r>
          <a:endParaRPr lang="en-US" sz="2400" dirty="0">
            <a:latin typeface="+mj-lt"/>
          </a:endParaRPr>
        </a:p>
      </dgm:t>
    </dgm:pt>
    <dgm:pt modelId="{8A12DD82-22F3-4A58-A0C8-ADC5614DE867}" type="parTrans" cxnId="{2C8D9388-4617-4E01-86A0-38D87CF12A37}">
      <dgm:prSet/>
      <dgm:spPr/>
      <dgm:t>
        <a:bodyPr/>
        <a:lstStyle/>
        <a:p>
          <a:endParaRPr lang="en-IN" sz="2400">
            <a:latin typeface="+mj-lt"/>
          </a:endParaRPr>
        </a:p>
      </dgm:t>
    </dgm:pt>
    <dgm:pt modelId="{F26DD1CD-A545-48E1-8429-5ABC46129727}" type="sibTrans" cxnId="{2C8D9388-4617-4E01-86A0-38D87CF12A37}">
      <dgm:prSet/>
      <dgm:spPr/>
      <dgm:t>
        <a:bodyPr/>
        <a:lstStyle/>
        <a:p>
          <a:endParaRPr lang="en-IN" sz="2400">
            <a:latin typeface="+mj-lt"/>
          </a:endParaRPr>
        </a:p>
      </dgm:t>
    </dgm:pt>
    <dgm:pt modelId="{35E207D7-0E5D-4696-A49F-5B00A59C92F4}">
      <dgm:prSet custT="1"/>
      <dgm:spPr/>
      <dgm:t>
        <a:bodyPr/>
        <a:lstStyle/>
        <a:p>
          <a:r>
            <a:rPr lang="en-US" sz="2400" dirty="0">
              <a:latin typeface="+mj-lt"/>
            </a:rPr>
            <a:t>Scalability Limitations</a:t>
          </a:r>
        </a:p>
      </dgm:t>
    </dgm:pt>
    <dgm:pt modelId="{2E3A1EF4-9B4E-413C-8CF9-72CEDFBB33A6}" type="parTrans" cxnId="{18C2ECB4-0C5A-4D30-A046-F99A4A8EC16F}">
      <dgm:prSet/>
      <dgm:spPr/>
      <dgm:t>
        <a:bodyPr/>
        <a:lstStyle/>
        <a:p>
          <a:endParaRPr lang="en-IN" sz="2400">
            <a:latin typeface="+mj-lt"/>
          </a:endParaRPr>
        </a:p>
      </dgm:t>
    </dgm:pt>
    <dgm:pt modelId="{CC8FA2C1-04B5-4E60-A1CB-6A72925494A0}" type="sibTrans" cxnId="{18C2ECB4-0C5A-4D30-A046-F99A4A8EC16F}">
      <dgm:prSet/>
      <dgm:spPr/>
      <dgm:t>
        <a:bodyPr/>
        <a:lstStyle/>
        <a:p>
          <a:endParaRPr lang="en-IN"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6" custLinFactNeighborY="1318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6">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6">
        <dgm:presLayoutVars>
          <dgm:chMax val="0"/>
          <dgm:bulletEnabled val="1"/>
        </dgm:presLayoutVars>
      </dgm:prSet>
      <dgm:spPr/>
    </dgm:pt>
    <dgm:pt modelId="{820C1044-A6DA-46D9-B2F1-8885CAFEB11F}" type="pres">
      <dgm:prSet presAssocID="{05A4A5B5-A3CA-4015-9A87-180739B364E8}" presName="spacer" presStyleCnt="0"/>
      <dgm:spPr/>
    </dgm:pt>
    <dgm:pt modelId="{CE684D8F-740C-44BB-90D2-2189EB0C05B8}" type="pres">
      <dgm:prSet presAssocID="{4A0F393C-B141-4228-B674-E371437F25C1}" presName="parentText" presStyleLbl="node1" presStyleIdx="3" presStyleCnt="6" custLinFactNeighborY="13183">
        <dgm:presLayoutVars>
          <dgm:chMax val="0"/>
          <dgm:bulletEnabled val="1"/>
        </dgm:presLayoutVars>
      </dgm:prSet>
      <dgm:spPr/>
    </dgm:pt>
    <dgm:pt modelId="{D408A734-ED91-4489-88FA-9E7668F51E32}" type="pres">
      <dgm:prSet presAssocID="{50D48AF3-2FC7-41A5-A403-B130829BD093}" presName="spacer" presStyleCnt="0"/>
      <dgm:spPr/>
    </dgm:pt>
    <dgm:pt modelId="{78FDC927-BBAD-4A43-A9F1-EB5787265C92}" type="pres">
      <dgm:prSet presAssocID="{6B33EE6B-AC41-4843-BB58-892C745F3144}" presName="parentText" presStyleLbl="node1" presStyleIdx="4" presStyleCnt="6">
        <dgm:presLayoutVars>
          <dgm:chMax val="0"/>
          <dgm:bulletEnabled val="1"/>
        </dgm:presLayoutVars>
      </dgm:prSet>
      <dgm:spPr/>
    </dgm:pt>
    <dgm:pt modelId="{036FB314-6BBE-4640-8621-3E28FF005F12}" type="pres">
      <dgm:prSet presAssocID="{F26DD1CD-A545-48E1-8429-5ABC46129727}" presName="spacer" presStyleCnt="0"/>
      <dgm:spPr/>
    </dgm:pt>
    <dgm:pt modelId="{861A7D10-916C-4FE7-94C5-CB4712070B6D}" type="pres">
      <dgm:prSet presAssocID="{35E207D7-0E5D-4696-A49F-5B00A59C92F4}" presName="parentText" presStyleLbl="node1" presStyleIdx="5" presStyleCnt="6">
        <dgm:presLayoutVars>
          <dgm:chMax val="0"/>
          <dgm:bulletEnabled val="1"/>
        </dgm:presLayoutVars>
      </dgm:prSet>
      <dgm:spPr/>
    </dgm:pt>
  </dgm:ptLst>
  <dgm:cxnLst>
    <dgm:cxn modelId="{44FDF110-6BCA-4365-9669-73B97B698A95}" type="presOf" srcId="{35E207D7-0E5D-4696-A49F-5B00A59C92F4}" destId="{861A7D10-916C-4FE7-94C5-CB4712070B6D}" srcOrd="0" destOrd="0" presId="urn:microsoft.com/office/officeart/2005/8/layout/vList2"/>
    <dgm:cxn modelId="{0B8EAB15-5D8F-4638-B24C-87CC581ADCF2}" srcId="{2D9915CE-4F12-4D63-AD40-2E94CA2A38B5}" destId="{84E37F30-7AA0-4E6A-B5EB-E72F2B774D2D}" srcOrd="0" destOrd="0" parTransId="{7103F6AA-3594-43BD-BD3C-65107EFBFA3D}" sibTransId="{CC64F903-0ADA-4E3D-8BFD-25A1DE9B44E8}"/>
    <dgm:cxn modelId="{71F2BF1F-C901-4DEE-AA4C-BF99236C3BB4}" type="presOf" srcId="{6B33EE6B-AC41-4843-BB58-892C745F3144}" destId="{78FDC927-BBAD-4A43-A9F1-EB5787265C92}" srcOrd="0" destOrd="0" presId="urn:microsoft.com/office/officeart/2005/8/layout/vList2"/>
    <dgm:cxn modelId="{D642CA34-2FED-44AD-8255-80FB4DBC2C10}" type="presOf" srcId="{84E37F30-7AA0-4E6A-B5EB-E72F2B774D2D}" destId="{031CA4CE-E4CF-446F-B5C2-99A5BF9702CE}" srcOrd="0" destOrd="0" presId="urn:microsoft.com/office/officeart/2005/8/layout/vList2"/>
    <dgm:cxn modelId="{2C8D9388-4617-4E01-86A0-38D87CF12A37}" srcId="{2D9915CE-4F12-4D63-AD40-2E94CA2A38B5}" destId="{6B33EE6B-AC41-4843-BB58-892C745F3144}" srcOrd="4" destOrd="0" parTransId="{8A12DD82-22F3-4A58-A0C8-ADC5614DE867}" sibTransId="{F26DD1CD-A545-48E1-8429-5ABC46129727}"/>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18C2ECB4-0C5A-4D30-A046-F99A4A8EC16F}" srcId="{2D9915CE-4F12-4D63-AD40-2E94CA2A38B5}" destId="{35E207D7-0E5D-4696-A49F-5B00A59C92F4}" srcOrd="5" destOrd="0" parTransId="{2E3A1EF4-9B4E-413C-8CF9-72CEDFBB33A6}" sibTransId="{CC8FA2C1-04B5-4E60-A1CB-6A72925494A0}"/>
    <dgm:cxn modelId="{C5D334B9-B2F4-427F-83BA-E2377237AF1E}" type="presOf" srcId="{4A0F393C-B141-4228-B674-E371437F25C1}" destId="{CE684D8F-740C-44BB-90D2-2189EB0C05B8}" srcOrd="0" destOrd="0" presId="urn:microsoft.com/office/officeart/2005/8/layout/vList2"/>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83F135FE-6374-4726-A053-F12B7626CFF7}" srcId="{2D9915CE-4F12-4D63-AD40-2E94CA2A38B5}" destId="{4A0F393C-B141-4228-B674-E371437F25C1}" srcOrd="3" destOrd="0" parTransId="{80657E32-3105-4A0C-9074-277EE2D6EA5D}" sibTransId="{50D48AF3-2FC7-41A5-A403-B130829BD093}"/>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 modelId="{E6E99616-62F2-4159-AB9A-C3694BE053C9}" type="presParOf" srcId="{EFD679B8-8E87-4860-A0EE-9FE1CC363D09}" destId="{820C1044-A6DA-46D9-B2F1-8885CAFEB11F}" srcOrd="5" destOrd="0" presId="urn:microsoft.com/office/officeart/2005/8/layout/vList2"/>
    <dgm:cxn modelId="{51E4D4D2-0ED8-4804-9668-0F638D1AD160}" type="presParOf" srcId="{EFD679B8-8E87-4860-A0EE-9FE1CC363D09}" destId="{CE684D8F-740C-44BB-90D2-2189EB0C05B8}" srcOrd="6" destOrd="0" presId="urn:microsoft.com/office/officeart/2005/8/layout/vList2"/>
    <dgm:cxn modelId="{FA56CF32-757C-4C94-920F-1AF3AEDE5EF7}" type="presParOf" srcId="{EFD679B8-8E87-4860-A0EE-9FE1CC363D09}" destId="{D408A734-ED91-4489-88FA-9E7668F51E32}" srcOrd="7" destOrd="0" presId="urn:microsoft.com/office/officeart/2005/8/layout/vList2"/>
    <dgm:cxn modelId="{D37F3D5F-5A98-4A43-BC02-2010C223092C}" type="presParOf" srcId="{EFD679B8-8E87-4860-A0EE-9FE1CC363D09}" destId="{78FDC927-BBAD-4A43-A9F1-EB5787265C92}" srcOrd="8" destOrd="0" presId="urn:microsoft.com/office/officeart/2005/8/layout/vList2"/>
    <dgm:cxn modelId="{360CDD1B-4F89-4F6F-9881-73D18E2D52E1}" type="presParOf" srcId="{EFD679B8-8E87-4860-A0EE-9FE1CC363D09}" destId="{036FB314-6BBE-4640-8621-3E28FF005F12}" srcOrd="9" destOrd="0" presId="urn:microsoft.com/office/officeart/2005/8/layout/vList2"/>
    <dgm:cxn modelId="{71A7476B-7DEE-4C00-A47C-B3805699CDB3}" type="presParOf" srcId="{EFD679B8-8E87-4860-A0EE-9FE1CC363D09}" destId="{861A7D10-916C-4FE7-94C5-CB4712070B6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b="1" u="none" dirty="0">
              <a:latin typeface="+mj-lt"/>
            </a:rPr>
            <a:t>Project Sponsor</a:t>
          </a:r>
          <a:r>
            <a:rPr lang="en-US" sz="2400" b="1" dirty="0">
              <a:latin typeface="+mj-lt"/>
            </a:rPr>
            <a:t>:  </a:t>
          </a:r>
          <a:r>
            <a:rPr lang="en-US" sz="2400" dirty="0">
              <a:solidFill>
                <a:schemeClr val="accent6">
                  <a:lumMod val="60000"/>
                  <a:lumOff val="40000"/>
                </a:schemeClr>
              </a:solidFill>
              <a:latin typeface="+mj-lt"/>
            </a:rPr>
            <a:t>APT IT Solutions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b="1" u="none" dirty="0">
              <a:latin typeface="+mj-lt"/>
            </a:rPr>
            <a:t>Project Manager</a:t>
          </a:r>
          <a:r>
            <a:rPr lang="en-US" sz="2400" b="1" dirty="0">
              <a:latin typeface="+mj-lt"/>
            </a:rPr>
            <a:t>: Mrs. Vandanam </a:t>
          </a:r>
          <a:br>
            <a:rPr lang="en-US" sz="2400" dirty="0">
              <a:latin typeface="+mj-lt"/>
            </a:rPr>
          </a:br>
          <a:endParaRPr lang="en-US" sz="24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2">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2">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257A6-EBF7-48CA-867C-A60961B8F0C4}">
      <dsp:nvSpPr>
        <dsp:cNvPr id="0" name=""/>
        <dsp:cNvSpPr/>
      </dsp:nvSpPr>
      <dsp:spPr>
        <a:xfrm>
          <a:off x="0" y="4348"/>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FFE749-47AB-4BD5-B5D2-5324CE663EF3}">
      <dsp:nvSpPr>
        <dsp:cNvPr id="0" name=""/>
        <dsp:cNvSpPr/>
      </dsp:nvSpPr>
      <dsp:spPr>
        <a:xfrm>
          <a:off x="433452" y="326751"/>
          <a:ext cx="788866" cy="7880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07B41C-3B4B-46F5-8B78-DC8D346690A1}">
      <dsp:nvSpPr>
        <dsp:cNvPr id="0" name=""/>
        <dsp:cNvSpPr/>
      </dsp:nvSpPr>
      <dsp:spPr>
        <a:xfrm>
          <a:off x="1655772" y="4348"/>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Decision Support</a:t>
          </a:r>
          <a:r>
            <a:rPr lang="en-US" sz="1800" b="1" kern="1200" dirty="0">
              <a:latin typeface="+mj-lt"/>
            </a:rPr>
            <a:t>: </a:t>
          </a:r>
          <a:br>
            <a:rPr lang="en-US" sz="1800" kern="1200" dirty="0">
              <a:latin typeface="+mj-lt"/>
            </a:rPr>
          </a:br>
          <a:r>
            <a:rPr lang="en-US" sz="1800" kern="1200" dirty="0">
              <a:latin typeface="+mj-lt"/>
            </a:rPr>
            <a:t>By consolidating data from various sources, dashboards give decision-makers a holistic view, enabling them to make data-driven decisions more confidently and efficiently.</a:t>
          </a:r>
        </a:p>
      </dsp:txBody>
      <dsp:txXfrm>
        <a:off x="1655772" y="4348"/>
        <a:ext cx="5226308" cy="1434302"/>
      </dsp:txXfrm>
    </dsp:sp>
    <dsp:sp modelId="{5DFAE64B-A98C-44CF-8C6E-C84358025124}">
      <dsp:nvSpPr>
        <dsp:cNvPr id="0" name=""/>
        <dsp:cNvSpPr/>
      </dsp:nvSpPr>
      <dsp:spPr>
        <a:xfrm>
          <a:off x="0" y="1766492"/>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5309DE-74A8-4938-90B5-6412C4C2F442}">
      <dsp:nvSpPr>
        <dsp:cNvPr id="0" name=""/>
        <dsp:cNvSpPr/>
      </dsp:nvSpPr>
      <dsp:spPr>
        <a:xfrm>
          <a:off x="433452" y="2088895"/>
          <a:ext cx="788866" cy="7880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7C937D-4554-4E41-9246-F9BA2F9B95AB}">
      <dsp:nvSpPr>
        <dsp:cNvPr id="0" name=""/>
        <dsp:cNvSpPr/>
      </dsp:nvSpPr>
      <dsp:spPr>
        <a:xfrm>
          <a:off x="1655772" y="1766492"/>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a:latin typeface="+mj-lt"/>
            </a:rPr>
            <a:t>Goal Alignment</a:t>
          </a:r>
          <a:r>
            <a:rPr lang="en-US" sz="1800" b="1" kern="1200">
              <a:latin typeface="+mj-lt"/>
            </a:rPr>
            <a:t>: </a:t>
          </a:r>
          <a:br>
            <a:rPr lang="en-US" sz="1800" kern="1200">
              <a:latin typeface="+mj-lt"/>
            </a:rPr>
          </a:br>
          <a:r>
            <a:rPr lang="en-US" sz="1800" kern="1200">
              <a:latin typeface="+mj-lt"/>
            </a:rPr>
            <a:t>Dashboards align teams by focusing everyone on the same set of metrics and objectives, ensuring that efforts are targeted toward common goals.</a:t>
          </a:r>
        </a:p>
      </dsp:txBody>
      <dsp:txXfrm>
        <a:off x="1655772" y="1766492"/>
        <a:ext cx="5226308" cy="1434302"/>
      </dsp:txXfrm>
    </dsp:sp>
    <dsp:sp modelId="{70EA4EDF-6375-45A4-85E2-9B2369B45904}">
      <dsp:nvSpPr>
        <dsp:cNvPr id="0" name=""/>
        <dsp:cNvSpPr/>
      </dsp:nvSpPr>
      <dsp:spPr>
        <a:xfrm>
          <a:off x="0" y="3528635"/>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140AEF-EB47-4B82-8CC0-9273D61C5334}">
      <dsp:nvSpPr>
        <dsp:cNvPr id="0" name=""/>
        <dsp:cNvSpPr/>
      </dsp:nvSpPr>
      <dsp:spPr>
        <a:xfrm>
          <a:off x="433452" y="3851038"/>
          <a:ext cx="788866" cy="7880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F3FC3F-1E41-4758-A395-6E446F0C3159}">
      <dsp:nvSpPr>
        <dsp:cNvPr id="0" name=""/>
        <dsp:cNvSpPr/>
      </dsp:nvSpPr>
      <dsp:spPr>
        <a:xfrm>
          <a:off x="1655772" y="3528635"/>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a:latin typeface="+mj-lt"/>
            </a:rPr>
            <a:t>Insights and Trend Analysis</a:t>
          </a:r>
          <a:r>
            <a:rPr lang="en-US" sz="1800" kern="1200">
              <a:latin typeface="+mj-lt"/>
            </a:rPr>
            <a:t>: </a:t>
          </a:r>
          <a:br>
            <a:rPr lang="en-US" sz="1800" kern="1200">
              <a:latin typeface="+mj-lt"/>
            </a:rPr>
          </a:br>
          <a:r>
            <a:rPr lang="en-US" sz="1800" kern="1200">
              <a:latin typeface="+mj-lt"/>
            </a:rPr>
            <a:t>Dashboards often offer historical data comparisons, helping users spot trends, anomalies, and </a:t>
          </a:r>
          <a:r>
            <a:rPr lang="en-US" sz="1800" i="0" kern="1200" baseline="0">
              <a:latin typeface="+mj-lt"/>
            </a:rPr>
            <a:t>areas for improvement over time</a:t>
          </a:r>
          <a:endParaRPr lang="en-US" sz="1800" kern="1200">
            <a:latin typeface="+mj-lt"/>
          </a:endParaRPr>
        </a:p>
      </dsp:txBody>
      <dsp:txXfrm>
        <a:off x="1655772" y="3528635"/>
        <a:ext cx="5226308" cy="1434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A23B1-7D99-4A80-876C-53AC2E284D03}">
      <dsp:nvSpPr>
        <dsp:cNvPr id="0" name=""/>
        <dsp:cNvSpPr/>
      </dsp:nvSpPr>
      <dsp:spPr>
        <a:xfrm>
          <a:off x="1929369"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F3289E-32AC-49D1-B66C-F0678024A569}">
      <dsp:nvSpPr>
        <dsp:cNvPr id="0" name=""/>
        <dsp:cNvSpPr/>
      </dsp:nvSpPr>
      <dsp:spPr>
        <a:xfrm>
          <a:off x="2142376" y="322872"/>
          <a:ext cx="588306" cy="588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F1E787-8F7F-4EC3-9AAA-88DD33469D8F}">
      <dsp:nvSpPr>
        <dsp:cNvPr id="0" name=""/>
        <dsp:cNvSpPr/>
      </dsp:nvSpPr>
      <dsp:spPr>
        <a:xfrm>
          <a:off x="3161045"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mj-lt"/>
            </a:rPr>
            <a:t>Identify the key stakeholders &amp; decision maker </a:t>
          </a:r>
        </a:p>
      </dsp:txBody>
      <dsp:txXfrm>
        <a:off x="3161045" y="109864"/>
        <a:ext cx="2390900" cy="1014321"/>
      </dsp:txXfrm>
    </dsp:sp>
    <dsp:sp modelId="{E8F11478-450A-4C03-A395-61BEE21E0F4D}">
      <dsp:nvSpPr>
        <dsp:cNvPr id="0" name=""/>
        <dsp:cNvSpPr/>
      </dsp:nvSpPr>
      <dsp:spPr>
        <a:xfrm>
          <a:off x="5968541"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CCF690-017C-4800-9968-C4074D5BD9BB}">
      <dsp:nvSpPr>
        <dsp:cNvPr id="0" name=""/>
        <dsp:cNvSpPr/>
      </dsp:nvSpPr>
      <dsp:spPr>
        <a:xfrm>
          <a:off x="6181549" y="322872"/>
          <a:ext cx="588306" cy="588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C1CB94-71D7-4CF4-ACAC-017E6C706BE7}">
      <dsp:nvSpPr>
        <dsp:cNvPr id="0" name=""/>
        <dsp:cNvSpPr/>
      </dsp:nvSpPr>
      <dsp:spPr>
        <a:xfrm>
          <a:off x="7200217"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Finding the organizational objective</a:t>
          </a:r>
        </a:p>
      </dsp:txBody>
      <dsp:txXfrm>
        <a:off x="7200217" y="109864"/>
        <a:ext cx="2390900" cy="1014321"/>
      </dsp:txXfrm>
    </dsp:sp>
    <dsp:sp modelId="{9DE13F5B-076E-4879-BE9D-BE3405F3B4ED}">
      <dsp:nvSpPr>
        <dsp:cNvPr id="0" name=""/>
        <dsp:cNvSpPr/>
      </dsp:nvSpPr>
      <dsp:spPr>
        <a:xfrm>
          <a:off x="1929369"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C3A95-F423-4581-8C55-606394BECB9A}">
      <dsp:nvSpPr>
        <dsp:cNvPr id="0" name=""/>
        <dsp:cNvSpPr/>
      </dsp:nvSpPr>
      <dsp:spPr>
        <a:xfrm>
          <a:off x="2142376" y="2177584"/>
          <a:ext cx="588306" cy="5883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F5FE51-91B5-4E1E-A975-38F29B364615}">
      <dsp:nvSpPr>
        <dsp:cNvPr id="0" name=""/>
        <dsp:cNvSpPr/>
      </dsp:nvSpPr>
      <dsp:spPr>
        <a:xfrm>
          <a:off x="3161045"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Gather Clear, fixed Requirements</a:t>
          </a:r>
        </a:p>
      </dsp:txBody>
      <dsp:txXfrm>
        <a:off x="3161045" y="1964576"/>
        <a:ext cx="2390900" cy="1014321"/>
      </dsp:txXfrm>
    </dsp:sp>
    <dsp:sp modelId="{2748F3F3-77F9-4387-BED8-AA4D22BAA1E0}">
      <dsp:nvSpPr>
        <dsp:cNvPr id="0" name=""/>
        <dsp:cNvSpPr/>
      </dsp:nvSpPr>
      <dsp:spPr>
        <a:xfrm>
          <a:off x="5968541"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3C9FBA-DB77-48D0-9BA0-CB80F4955DFF}">
      <dsp:nvSpPr>
        <dsp:cNvPr id="0" name=""/>
        <dsp:cNvSpPr/>
      </dsp:nvSpPr>
      <dsp:spPr>
        <a:xfrm>
          <a:off x="6181549" y="2177584"/>
          <a:ext cx="588306" cy="5883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AB10F3-4C8A-4742-9D73-FFDFE3016ABA}">
      <dsp:nvSpPr>
        <dsp:cNvPr id="0" name=""/>
        <dsp:cNvSpPr/>
      </dsp:nvSpPr>
      <dsp:spPr>
        <a:xfrm>
          <a:off x="7200217"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Analyze and Document the final requirements</a:t>
          </a:r>
        </a:p>
      </dsp:txBody>
      <dsp:txXfrm>
        <a:off x="7200217" y="1964576"/>
        <a:ext cx="2390900" cy="1014321"/>
      </dsp:txXfrm>
    </dsp:sp>
    <dsp:sp modelId="{507F5DBF-EEF4-4BCB-BD27-172FCA8D6411}">
      <dsp:nvSpPr>
        <dsp:cNvPr id="0" name=""/>
        <dsp:cNvSpPr/>
      </dsp:nvSpPr>
      <dsp:spPr>
        <a:xfrm>
          <a:off x="1929369"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275B7-D383-4942-B7A6-8BEDCC35073E}">
      <dsp:nvSpPr>
        <dsp:cNvPr id="0" name=""/>
        <dsp:cNvSpPr/>
      </dsp:nvSpPr>
      <dsp:spPr>
        <a:xfrm>
          <a:off x="2142376" y="4032296"/>
          <a:ext cx="588306" cy="58830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7631B4-4809-4A64-A113-6D01AD4BB32D}">
      <dsp:nvSpPr>
        <dsp:cNvPr id="0" name=""/>
        <dsp:cNvSpPr/>
      </dsp:nvSpPr>
      <dsp:spPr>
        <a:xfrm>
          <a:off x="3161045"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Prioritize the requirements</a:t>
          </a:r>
        </a:p>
      </dsp:txBody>
      <dsp:txXfrm>
        <a:off x="3161045" y="3819288"/>
        <a:ext cx="2390900" cy="1014321"/>
      </dsp:txXfrm>
    </dsp:sp>
    <dsp:sp modelId="{55869A62-E0BA-451B-89D2-279B43BA529B}">
      <dsp:nvSpPr>
        <dsp:cNvPr id="0" name=""/>
        <dsp:cNvSpPr/>
      </dsp:nvSpPr>
      <dsp:spPr>
        <a:xfrm>
          <a:off x="5968541"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5DFFB8-1534-45EC-8656-29F626444D50}">
      <dsp:nvSpPr>
        <dsp:cNvPr id="0" name=""/>
        <dsp:cNvSpPr/>
      </dsp:nvSpPr>
      <dsp:spPr>
        <a:xfrm>
          <a:off x="6181549" y="4032296"/>
          <a:ext cx="588306" cy="58830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1159B6-7AF7-4A3F-830D-84AC63631083}">
      <dsp:nvSpPr>
        <dsp:cNvPr id="0" name=""/>
        <dsp:cNvSpPr/>
      </dsp:nvSpPr>
      <dsp:spPr>
        <a:xfrm>
          <a:off x="7200217"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Creating </a:t>
          </a:r>
          <a:r>
            <a:rPr lang="en-IN" sz="1800" kern="1200">
              <a:latin typeface="+mj-lt"/>
            </a:rPr>
            <a:t>Business Requirement Document (BRD), User stories etc</a:t>
          </a:r>
          <a:endParaRPr lang="en-US" sz="1800" kern="1200">
            <a:latin typeface="+mj-lt"/>
          </a:endParaRPr>
        </a:p>
      </dsp:txBody>
      <dsp:txXfrm>
        <a:off x="7200217" y="3819288"/>
        <a:ext cx="2390900" cy="10143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DF31F-6135-47E0-A86D-4561CE879B4F}">
      <dsp:nvSpPr>
        <dsp:cNvPr id="0" name=""/>
        <dsp:cNvSpPr/>
      </dsp:nvSpPr>
      <dsp:spPr>
        <a:xfrm>
          <a:off x="1310699"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06191C-D77D-435F-B927-797F4753BCDB}">
      <dsp:nvSpPr>
        <dsp:cNvPr id="0" name=""/>
        <dsp:cNvSpPr/>
      </dsp:nvSpPr>
      <dsp:spPr>
        <a:xfrm>
          <a:off x="1558107" y="327299"/>
          <a:ext cx="683315" cy="683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E14707-4E02-4C90-8441-25EDB919EF0A}">
      <dsp:nvSpPr>
        <dsp:cNvPr id="0" name=""/>
        <dsp:cNvSpPr/>
      </dsp:nvSpPr>
      <dsp:spPr>
        <a:xfrm>
          <a:off x="2741286"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After prioritizing the requirements creating Product backlog, and sorting it according to business priority</a:t>
          </a:r>
          <a:endParaRPr lang="en-US" sz="1800" kern="1200" dirty="0">
            <a:latin typeface="+mj-lt"/>
          </a:endParaRPr>
        </a:p>
      </dsp:txBody>
      <dsp:txXfrm>
        <a:off x="2741286" y="79892"/>
        <a:ext cx="2777020" cy="1178129"/>
      </dsp:txXfrm>
    </dsp:sp>
    <dsp:sp modelId="{7A076E94-D328-4295-B788-8AFA31B2D9E4}">
      <dsp:nvSpPr>
        <dsp:cNvPr id="0" name=""/>
        <dsp:cNvSpPr/>
      </dsp:nvSpPr>
      <dsp:spPr>
        <a:xfrm>
          <a:off x="6002181"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9DCEDB-7A20-403B-B1C2-1F4C58CD2E68}">
      <dsp:nvSpPr>
        <dsp:cNvPr id="0" name=""/>
        <dsp:cNvSpPr/>
      </dsp:nvSpPr>
      <dsp:spPr>
        <a:xfrm>
          <a:off x="6249588" y="327299"/>
          <a:ext cx="683315" cy="683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3008CE-9CEF-4539-ACF6-A043A7CCA17D}">
      <dsp:nvSpPr>
        <dsp:cNvPr id="0" name=""/>
        <dsp:cNvSpPr/>
      </dsp:nvSpPr>
      <dsp:spPr>
        <a:xfrm>
          <a:off x="7432767"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Discussion with Team to select features for sprints in Sprint Planning meeting</a:t>
          </a:r>
          <a:endParaRPr lang="en-US" sz="1800" kern="1200" dirty="0">
            <a:latin typeface="+mj-lt"/>
          </a:endParaRPr>
        </a:p>
      </dsp:txBody>
      <dsp:txXfrm>
        <a:off x="7432767" y="79892"/>
        <a:ext cx="2777020" cy="1178129"/>
      </dsp:txXfrm>
    </dsp:sp>
    <dsp:sp modelId="{BE4045BD-CD32-4FE3-9C73-B0D9AC4A7DB4}">
      <dsp:nvSpPr>
        <dsp:cNvPr id="0" name=""/>
        <dsp:cNvSpPr/>
      </dsp:nvSpPr>
      <dsp:spPr>
        <a:xfrm>
          <a:off x="1310699"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F556C4-7A6A-475E-A053-EC92CBD09151}">
      <dsp:nvSpPr>
        <dsp:cNvPr id="0" name=""/>
        <dsp:cNvSpPr/>
      </dsp:nvSpPr>
      <dsp:spPr>
        <a:xfrm>
          <a:off x="1558107" y="2456959"/>
          <a:ext cx="683315" cy="683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35622F-B0E5-4336-A5E4-B5475B376D50}">
      <dsp:nvSpPr>
        <dsp:cNvPr id="0" name=""/>
        <dsp:cNvSpPr/>
      </dsp:nvSpPr>
      <dsp:spPr>
        <a:xfrm>
          <a:off x="2741286"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Prepare different User Acceptance Criteria based of various user stories </a:t>
          </a:r>
          <a:endParaRPr lang="en-US" sz="1800" kern="1200">
            <a:latin typeface="+mj-lt"/>
          </a:endParaRPr>
        </a:p>
      </dsp:txBody>
      <dsp:txXfrm>
        <a:off x="2741286" y="2209552"/>
        <a:ext cx="2777020" cy="1178129"/>
      </dsp:txXfrm>
    </dsp:sp>
    <dsp:sp modelId="{91E87D44-60A3-4C27-80D7-836415570618}">
      <dsp:nvSpPr>
        <dsp:cNvPr id="0" name=""/>
        <dsp:cNvSpPr/>
      </dsp:nvSpPr>
      <dsp:spPr>
        <a:xfrm>
          <a:off x="6002181"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2C0D2E-6C8B-470E-81ED-0CA4EE9A6A93}">
      <dsp:nvSpPr>
        <dsp:cNvPr id="0" name=""/>
        <dsp:cNvSpPr/>
      </dsp:nvSpPr>
      <dsp:spPr>
        <a:xfrm>
          <a:off x="6249588" y="2456959"/>
          <a:ext cx="683315" cy="6833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096D0D-2701-4E3E-8CE6-676F4468ABED}">
      <dsp:nvSpPr>
        <dsp:cNvPr id="0" name=""/>
        <dsp:cNvSpPr/>
      </dsp:nvSpPr>
      <dsp:spPr>
        <a:xfrm>
          <a:off x="7432767"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Testing UAT to make sure  that the software is working as intended or not. UAT can be considered as quality and assurance check  that needs to fulfil and demonstration of the Application.</a:t>
          </a:r>
          <a:endParaRPr lang="en-US" sz="1800" kern="1200" dirty="0">
            <a:latin typeface="+mj-lt"/>
          </a:endParaRPr>
        </a:p>
      </dsp:txBody>
      <dsp:txXfrm>
        <a:off x="7432767" y="2209552"/>
        <a:ext cx="2777020" cy="1178129"/>
      </dsp:txXfrm>
    </dsp:sp>
    <dsp:sp modelId="{D2B64DAB-E02F-4520-BCD3-DD49BEF01A98}">
      <dsp:nvSpPr>
        <dsp:cNvPr id="0" name=""/>
        <dsp:cNvSpPr/>
      </dsp:nvSpPr>
      <dsp:spPr>
        <a:xfrm>
          <a:off x="1310699"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8969FE-127F-44C3-8B8C-01A56E0351E4}">
      <dsp:nvSpPr>
        <dsp:cNvPr id="0" name=""/>
        <dsp:cNvSpPr/>
      </dsp:nvSpPr>
      <dsp:spPr>
        <a:xfrm>
          <a:off x="1558107" y="4586619"/>
          <a:ext cx="683315" cy="6833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6754E-8099-4442-9452-923FE74082DA}">
      <dsp:nvSpPr>
        <dsp:cNvPr id="0" name=""/>
        <dsp:cNvSpPr/>
      </dsp:nvSpPr>
      <dsp:spPr>
        <a:xfrm>
          <a:off x="2741286"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Documenting the bugs, issues faced during the UAT and tracking how many of them are resolved.</a:t>
          </a:r>
          <a:endParaRPr lang="en-US" sz="1800" kern="1200">
            <a:latin typeface="+mj-lt"/>
          </a:endParaRPr>
        </a:p>
      </dsp:txBody>
      <dsp:txXfrm>
        <a:off x="2741286" y="4339212"/>
        <a:ext cx="2777020" cy="1178129"/>
      </dsp:txXfrm>
    </dsp:sp>
    <dsp:sp modelId="{AECF0EAC-733D-4F8A-9CA0-373F8D7E145A}">
      <dsp:nvSpPr>
        <dsp:cNvPr id="0" name=""/>
        <dsp:cNvSpPr/>
      </dsp:nvSpPr>
      <dsp:spPr>
        <a:xfrm>
          <a:off x="6002181"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EC5054-8758-473A-BC57-63FD5F61BF50}">
      <dsp:nvSpPr>
        <dsp:cNvPr id="0" name=""/>
        <dsp:cNvSpPr/>
      </dsp:nvSpPr>
      <dsp:spPr>
        <a:xfrm>
          <a:off x="6249588" y="4586619"/>
          <a:ext cx="683315" cy="68331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A17D52-65A0-46A5-B9E0-96644429FA11}">
      <dsp:nvSpPr>
        <dsp:cNvPr id="0" name=""/>
        <dsp:cNvSpPr/>
      </dsp:nvSpPr>
      <dsp:spPr>
        <a:xfrm>
          <a:off x="7432767"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discussing with development team and business users to agree to the resolution options and “</a:t>
          </a:r>
          <a:r>
            <a:rPr lang="en-IN" sz="1800" b="1" kern="1200" dirty="0">
              <a:latin typeface="+mj-lt"/>
            </a:rPr>
            <a:t>GO LIVE</a:t>
          </a:r>
          <a:r>
            <a:rPr lang="en-IN" sz="1800" kern="1200" dirty="0">
              <a:latin typeface="+mj-lt"/>
            </a:rPr>
            <a:t>”</a:t>
          </a:r>
          <a:endParaRPr lang="en-US" sz="1800" kern="1200" dirty="0">
            <a:latin typeface="+mj-lt"/>
          </a:endParaRPr>
        </a:p>
      </dsp:txBody>
      <dsp:txXfrm>
        <a:off x="7432767" y="4339212"/>
        <a:ext cx="2777020" cy="1178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3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Time</a:t>
          </a:r>
          <a:r>
            <a:rPr lang="en-US" sz="2000" b="1" kern="1200" dirty="0">
              <a:latin typeface="+mj-lt"/>
            </a:rPr>
            <a:t>: </a:t>
          </a:r>
          <a:br>
            <a:rPr lang="en-US" sz="1800" kern="1200" dirty="0">
              <a:latin typeface="+mj-lt"/>
            </a:rPr>
          </a:br>
          <a:r>
            <a:rPr lang="en-US" sz="1800" kern="1200" dirty="0">
              <a:latin typeface="+mj-lt"/>
            </a:rPr>
            <a:t>Time period required to build &amp; implement this Dashboard Project will be within 24 Months.</a:t>
          </a:r>
        </a:p>
      </dsp:txBody>
      <dsp:txXfrm>
        <a:off x="59399" y="102811"/>
        <a:ext cx="9746359" cy="1098002"/>
      </dsp:txXfrm>
    </dsp:sp>
    <dsp:sp modelId="{CB73D8F2-068A-41F6-84F0-0203F75474BF}">
      <dsp:nvSpPr>
        <dsp:cNvPr id="0" name=""/>
        <dsp:cNvSpPr/>
      </dsp:nvSpPr>
      <dsp:spPr>
        <a:xfrm>
          <a:off x="0" y="1447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Budget</a:t>
          </a:r>
          <a:r>
            <a:rPr lang="en-US" sz="2000" b="1" kern="1200" dirty="0">
              <a:latin typeface="+mj-lt"/>
            </a:rPr>
            <a:t>: </a:t>
          </a:r>
          <a:br>
            <a:rPr lang="en-US" sz="1800" kern="1200" dirty="0">
              <a:latin typeface="+mj-lt"/>
            </a:rPr>
          </a:br>
          <a:r>
            <a:rPr lang="en-US" sz="1800" kern="1200" dirty="0">
              <a:latin typeface="+mj-lt"/>
            </a:rPr>
            <a:t>After taking </a:t>
          </a:r>
          <a:r>
            <a:rPr lang="en-IN" sz="1800" kern="1200" dirty="0">
              <a:latin typeface="+mj-lt"/>
            </a:rPr>
            <a:t>consideration of all the hardware, software, training and services, and resources required. </a:t>
          </a:r>
          <a:r>
            <a:rPr lang="en-US" sz="1800" kern="1200" dirty="0">
              <a:latin typeface="+mj-lt"/>
            </a:rPr>
            <a:t>This Project requires a total Budget of INR 2 Crore.</a:t>
          </a:r>
        </a:p>
      </dsp:txBody>
      <dsp:txXfrm>
        <a:off x="59399" y="1506811"/>
        <a:ext cx="9746359" cy="1098002"/>
      </dsp:txXfrm>
    </dsp:sp>
    <dsp:sp modelId="{17801F47-BBBC-41BC-8EC8-893B01A7D6D0}">
      <dsp:nvSpPr>
        <dsp:cNvPr id="0" name=""/>
        <dsp:cNvSpPr/>
      </dsp:nvSpPr>
      <dsp:spPr>
        <a:xfrm>
          <a:off x="0" y="2851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Others</a:t>
          </a:r>
          <a:r>
            <a:rPr lang="en-US" sz="2000" kern="1200" dirty="0">
              <a:latin typeface="+mj-lt"/>
            </a:rPr>
            <a:t>: </a:t>
          </a:r>
          <a:br>
            <a:rPr lang="en-US" sz="1800" kern="1200" dirty="0">
              <a:latin typeface="+mj-lt"/>
            </a:rPr>
          </a:br>
          <a:r>
            <a:rPr lang="en-US" sz="1800" kern="1200" dirty="0">
              <a:latin typeface="+mj-lt"/>
            </a:rPr>
            <a:t>Third party software evaluation, site visits, Dataquest reports requires a total Budget of INR 50 Lakhs.</a:t>
          </a:r>
        </a:p>
      </dsp:txBody>
      <dsp:txXfrm>
        <a:off x="59399" y="2910811"/>
        <a:ext cx="9746359"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04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Performance Issues</a:t>
          </a:r>
        </a:p>
      </dsp:txBody>
      <dsp:txXfrm>
        <a:off x="29243" y="69684"/>
        <a:ext cx="9806671" cy="540554"/>
      </dsp:txXfrm>
    </dsp:sp>
    <dsp:sp modelId="{CB73D8F2-068A-41F6-84F0-0203F75474BF}">
      <dsp:nvSpPr>
        <dsp:cNvPr id="0" name=""/>
        <dsp:cNvSpPr/>
      </dsp:nvSpPr>
      <dsp:spPr>
        <a:xfrm>
          <a:off x="0" y="7194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sp:txBody>
      <dsp:txXfrm>
        <a:off x="29243" y="748735"/>
        <a:ext cx="9806671" cy="540554"/>
      </dsp:txXfrm>
    </dsp:sp>
    <dsp:sp modelId="{17801F47-BBBC-41BC-8EC8-893B01A7D6D0}">
      <dsp:nvSpPr>
        <dsp:cNvPr id="0" name=""/>
        <dsp:cNvSpPr/>
      </dsp:nvSpPr>
      <dsp:spPr>
        <a:xfrm>
          <a:off x="0" y="14106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Scope</a:t>
          </a:r>
          <a:r>
            <a:rPr lang="en-US" sz="2400" kern="1200" baseline="0" dirty="0">
              <a:latin typeface="+mj-lt"/>
            </a:rPr>
            <a:t> Creep</a:t>
          </a:r>
          <a:endParaRPr lang="en-US" sz="2400" kern="1200" dirty="0">
            <a:latin typeface="+mj-lt"/>
          </a:endParaRPr>
        </a:p>
      </dsp:txBody>
      <dsp:txXfrm>
        <a:off x="29243" y="1439935"/>
        <a:ext cx="9806671" cy="540554"/>
      </dsp:txXfrm>
    </dsp:sp>
    <dsp:sp modelId="{CE684D8F-740C-44BB-90D2-2189EB0C05B8}">
      <dsp:nvSpPr>
        <dsp:cNvPr id="0" name=""/>
        <dsp:cNvSpPr/>
      </dsp:nvSpPr>
      <dsp:spPr>
        <a:xfrm>
          <a:off x="0" y="21140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sp:txBody>
      <dsp:txXfrm>
        <a:off x="29243" y="2143284"/>
        <a:ext cx="9806671" cy="540554"/>
      </dsp:txXfrm>
    </dsp:sp>
    <dsp:sp modelId="{78FDC927-BBAD-4A43-A9F1-EB5787265C92}">
      <dsp:nvSpPr>
        <dsp:cNvPr id="0" name=""/>
        <dsp:cNvSpPr/>
      </dsp:nvSpPr>
      <dsp:spPr>
        <a:xfrm>
          <a:off x="0" y="27930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Security and Privacy</a:t>
          </a:r>
          <a:endParaRPr lang="en-US" sz="2400" kern="1200" dirty="0">
            <a:latin typeface="+mj-lt"/>
          </a:endParaRPr>
        </a:p>
      </dsp:txBody>
      <dsp:txXfrm>
        <a:off x="29243" y="2822335"/>
        <a:ext cx="9806671" cy="540554"/>
      </dsp:txXfrm>
    </dsp:sp>
    <dsp:sp modelId="{861A7D10-916C-4FE7-94C5-CB4712070B6D}">
      <dsp:nvSpPr>
        <dsp:cNvPr id="0" name=""/>
        <dsp:cNvSpPr/>
      </dsp:nvSpPr>
      <dsp:spPr>
        <a:xfrm>
          <a:off x="0" y="34842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Scalability Limitations</a:t>
          </a:r>
        </a:p>
      </dsp:txBody>
      <dsp:txXfrm>
        <a:off x="29243" y="3513535"/>
        <a:ext cx="9806671" cy="5405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745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Sponsor</a:t>
          </a:r>
          <a:r>
            <a:rPr lang="en-US" sz="2400" b="1" kern="1200" dirty="0">
              <a:latin typeface="+mj-lt"/>
            </a:rPr>
            <a:t>:  </a:t>
          </a:r>
          <a:r>
            <a:rPr lang="en-US" sz="2400" kern="1200" dirty="0">
              <a:solidFill>
                <a:schemeClr val="accent6">
                  <a:lumMod val="60000"/>
                  <a:lumOff val="40000"/>
                </a:schemeClr>
              </a:solidFill>
              <a:latin typeface="+mj-lt"/>
            </a:rPr>
            <a:t>APT IT Solutions</a:t>
          </a:r>
        </a:p>
      </dsp:txBody>
      <dsp:txXfrm>
        <a:off x="59399" y="804811"/>
        <a:ext cx="9746359" cy="1098002"/>
      </dsp:txXfrm>
    </dsp:sp>
    <dsp:sp modelId="{CB73D8F2-068A-41F6-84F0-0203F75474BF}">
      <dsp:nvSpPr>
        <dsp:cNvPr id="0" name=""/>
        <dsp:cNvSpPr/>
      </dsp:nvSpPr>
      <dsp:spPr>
        <a:xfrm>
          <a:off x="0" y="2149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Manager</a:t>
          </a:r>
          <a:r>
            <a:rPr lang="en-US" sz="2400" b="1" kern="1200" dirty="0">
              <a:latin typeface="+mj-lt"/>
            </a:rPr>
            <a:t>: Mrs. Vandanam </a:t>
          </a:r>
          <a:br>
            <a:rPr lang="en-US" sz="2400" kern="1200" dirty="0">
              <a:latin typeface="+mj-lt"/>
            </a:rPr>
          </a:br>
          <a:endParaRPr lang="en-US" sz="2400" kern="1200" dirty="0">
            <a:latin typeface="+mj-lt"/>
          </a:endParaRPr>
        </a:p>
      </dsp:txBody>
      <dsp:txXfrm>
        <a:off x="59399" y="2208811"/>
        <a:ext cx="9746359" cy="10980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D794A-17F4-48F7-A14F-39DCAE091952}" type="datetimeFigureOut">
              <a:rPr lang="en-US" smtClean="0"/>
              <a:t>4/11/2025</a:t>
            </a:fld>
            <a:endParaRPr lang="en-US" dirty="0"/>
          </a:p>
        </p:txBody>
      </p:sp>
      <p:sp>
        <p:nvSpPr>
          <p:cNvPr id="4" name="Footer Placeholder 3">
            <a:extLst>
              <a:ext uri="{FF2B5EF4-FFF2-40B4-BE49-F238E27FC236}">
                <a16:creationId xmlns:a16="http://schemas.microsoft.com/office/drawing/2014/main"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2DFAA7-D3C3-4D01-9299-453E25D16D4E}" type="slidenum">
              <a:rPr lang="en-US" smtClean="0"/>
              <a:t>‹#›</a:t>
            </a:fld>
            <a:endParaRPr lang="en-US" dirty="0"/>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C6A87-CC60-415C-BFEE-13D1CAD6861A}" type="datetimeFigureOut">
              <a:rPr lang="en-US" smtClean="0"/>
              <a:t>4/11/2025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1814-3B91-4036-94D2-3977634EE214}" type="slidenum">
              <a:rPr lang="en-US" smtClean="0"/>
              <a:t>‹#›</a:t>
            </a:fld>
            <a:endParaRPr lang="en-US" dirty="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anchor="ctr"/>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anchor="ctr">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4" name="Rectangle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anchor="ctr">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anchor="ct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Rectangle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9" name="Rectangle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anchor="ctr"/>
          <a:lstStyle>
            <a:lvl1pPr>
              <a:defRPr sz="6000">
                <a:solidFill>
                  <a:schemeClr val="bg1"/>
                </a:solidFill>
              </a:defRPr>
            </a:lvl1pPr>
          </a:lstStyle>
          <a:p>
            <a:r>
              <a:rPr lang="en-US" noProof="0"/>
              <a:t>Click to edit Master title style</a:t>
            </a:r>
            <a:endParaRPr lang="en-US" noProof="0" dirty="0"/>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2" name="Freeform: Shape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anchor="ctr"/>
          <a:lstStyle>
            <a:lvl1pPr>
              <a:defRPr sz="6000">
                <a:solidFill>
                  <a:schemeClr val="accent5"/>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anchor="ctr"/>
          <a:lstStyle>
            <a:lvl1pPr>
              <a:defRPr sz="6000">
                <a:solidFill>
                  <a:schemeClr val="tx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Rectangle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Picture Placeholder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anchor="b">
            <a:noAutofit/>
          </a:bodyPr>
          <a:lstStyle>
            <a:lvl1pPr>
              <a:defRPr sz="3600"/>
            </a:lvl1pPr>
          </a:lstStyle>
          <a:p>
            <a:r>
              <a:rPr lang="en-US" noProof="0"/>
              <a:t>Click to edit Master title style</a:t>
            </a:r>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icture Placeholder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noProof="0"/>
              <a:t>Click icon to add picture</a:t>
            </a:r>
            <a:endParaRPr lang="en-US" noProof="0" dirty="0"/>
          </a:p>
        </p:txBody>
      </p:sp>
      <p:sp>
        <p:nvSpPr>
          <p:cNvPr id="20" name="Rectangle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Rectangle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anchor="ctr">
            <a:noAutofit/>
          </a:bodyPr>
          <a:lstStyle>
            <a:lvl1pPr algn="ctr">
              <a:defRPr sz="3600"/>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Picture Placeholder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Picture Placeholder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Picture Placeholder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grpSp>
        <p:nvGrpSpPr>
          <p:cNvPr id="2" name="Group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angle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0" name="Rectangle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anchor="b">
            <a:normAutofit/>
          </a:bodyPr>
          <a:lstStyle>
            <a:lvl1pPr algn="ctr">
              <a:defRPr sz="54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ctr">
              <a:defRPr>
                <a:solidFill>
                  <a:schemeClr val="bg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6" name="Picture Placeholder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l">
              <a:defRPr>
                <a:solidFill>
                  <a:schemeClr val="tx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8" name="Picture Placeholder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grpSp>
        <p:nvGrpSpPr>
          <p:cNvPr id="14" name="Group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angle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angle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20" name="Rectangle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5" name="Picture Placeholder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6" name="Picture Placeholder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8" name="Picture Placeholder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Text Placeholder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6168473" cy="758824"/>
          </a:xfrm>
        </p:spPr>
        <p:txBody>
          <a:bodyPr/>
          <a:lstStyle/>
          <a:p>
            <a:r>
              <a:rPr lang="en-US"/>
              <a:t>Click to edit Master title style</a:t>
            </a:r>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Isosceles Triangle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Isosceles Triangle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icture Placeholder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7" name="Picture Placeholder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Text Placeholder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8" name="Text Placeholder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9" name="Text Placeholder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20" name="Picture Placeholder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5" name="Picture Placeholder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6" name="Picture Placeholder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7" name="Picture Placeholder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Placeholder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cxnSp>
        <p:nvCxnSpPr>
          <p:cNvPr id="6" name="Straight Connector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18" name="Rectangle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Straight Connector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Straight Connector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4" name="Picture Placeholder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5" name="Picture Placeholder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5" name="Text Placeholder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6" name="Rectangle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0" name="Text Placeholder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1" name="Picture Placeholder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2" name="Picture Placeholder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3" name="Picture Placeholder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a:normAutofit/>
          </a:bodyPr>
          <a:lstStyle>
            <a:lvl1pPr marL="0" indent="0" algn="ctr">
              <a:buNone/>
              <a:defRPr sz="2000"/>
            </a:lvl1pPr>
          </a:lstStyle>
          <a:p>
            <a:r>
              <a:rPr lang="en-US"/>
              <a:t>Click icon to add chart</a:t>
            </a:r>
            <a:endParaRPr lang="en-US" dirty="0"/>
          </a:p>
        </p:txBody>
      </p:sp>
      <p:sp>
        <p:nvSpPr>
          <p:cNvPr id="25" name="Rectangle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a:normAutofit/>
          </a:bodyPr>
          <a:lstStyle>
            <a:lvl1pPr marL="0" indent="0" algn="ctr">
              <a:buNone/>
              <a:defRPr sz="2000"/>
            </a:lvl1pPr>
          </a:lstStyle>
          <a:p>
            <a:r>
              <a:rPr lang="en-US"/>
              <a:t>Click icon to add chart</a:t>
            </a:r>
            <a:endParaRPr lang="en-US" dirty="0"/>
          </a:p>
        </p:txBody>
      </p:sp>
      <p:sp>
        <p:nvSpPr>
          <p:cNvPr id="5" name="Picture Placeholder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a:norm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a:normAutofit/>
          </a:bodyPr>
          <a:lstStyle>
            <a:lvl1pPr marL="0" indent="0" algn="ctr">
              <a:buNone/>
              <a:defRPr sz="20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a:normAutofit/>
          </a:bodyPr>
          <a:lstStyle>
            <a:lvl1pPr marL="0" indent="0" algn="ctr">
              <a:buNone/>
              <a:defRPr sz="2000"/>
            </a:lvl1pPr>
          </a:lstStyle>
          <a:p>
            <a:r>
              <a:rPr lang="en-US"/>
              <a:t>Click icon to add chart</a:t>
            </a:r>
            <a:endParaRPr lang="en-US" dirty="0"/>
          </a:p>
        </p:txBody>
      </p:sp>
      <p:cxnSp>
        <p:nvCxnSpPr>
          <p:cNvPr id="6" name="Straight Connector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a:normAutofit/>
          </a:bodyPr>
          <a:lstStyle>
            <a:lvl1pPr marL="0" indent="0" algn="ctr">
              <a:buNone/>
              <a:defRPr sz="2000"/>
            </a:lvl1pPr>
          </a:lstStyle>
          <a:p>
            <a:r>
              <a:rPr lang="en-US"/>
              <a:t>Click icon to add chart</a:t>
            </a:r>
            <a:endParaRPr lang="en-US" dirty="0"/>
          </a:p>
        </p:txBody>
      </p:sp>
      <p:sp>
        <p:nvSpPr>
          <p:cNvPr id="9" name="Chart Placeholder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a:normAutofit/>
          </a:bodyPr>
          <a:lstStyle>
            <a:lvl1pPr marL="0" indent="0" algn="ctr">
              <a:buNone/>
              <a:defRPr sz="2000"/>
            </a:lvl1pPr>
          </a:lstStyle>
          <a:p>
            <a:r>
              <a:rPr lang="en-US"/>
              <a:t>Click icon to add chart</a:t>
            </a:r>
            <a:endParaRPr lang="en-US" dirty="0"/>
          </a:p>
        </p:txBody>
      </p:sp>
      <p:sp>
        <p:nvSpPr>
          <p:cNvPr id="10" name="Chart Placeholder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a:normAutofit/>
          </a:bodyPr>
          <a:lstStyle>
            <a:lvl1pPr marL="0" indent="0" algn="ctr">
              <a:buNone/>
              <a:defRPr sz="2000"/>
            </a:lvl1pPr>
          </a:lstStyle>
          <a:p>
            <a:r>
              <a:rPr lang="en-US"/>
              <a:t>Click icon to add chart</a:t>
            </a:r>
            <a:endParaRPr lang="en-US" dirty="0"/>
          </a:p>
        </p:txBody>
      </p:sp>
      <p:sp>
        <p:nvSpPr>
          <p:cNvPr id="11" name="Chart Placeholder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4" name="Rectangle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anchor="ctr">
            <a:normAutofit/>
          </a:bodyPr>
          <a:lstStyle>
            <a:lvl1pPr algn="ctr">
              <a:defRPr sz="54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userDrawn="1">
            <p:ph type="subTitle" idx="1"/>
          </p:nvPr>
        </p:nvSpPr>
        <p:spPr>
          <a:xfrm>
            <a:off x="1510507" y="5130801"/>
            <a:ext cx="9242424" cy="533400"/>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anchor="ctr">
            <a:normAutofit/>
          </a:bodyPr>
          <a:lstStyle>
            <a:lvl1pPr algn="ctr">
              <a:defRPr sz="11500">
                <a:solidFill>
                  <a:schemeClr val="tx1"/>
                </a:solidFill>
              </a:defRPr>
            </a:lvl1pPr>
          </a:lstStyle>
          <a:p>
            <a:r>
              <a:rPr lang="en-US" dirty="0"/>
              <a:t>Thank You</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a:normAutofit/>
          </a:bodyPr>
          <a:lstStyle>
            <a:lvl1pPr algn="ct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7" name="Picture Placeholder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anchor="b">
            <a:noAutofit/>
          </a:bodyPr>
          <a:lstStyle>
            <a:lvl1pPr>
              <a:defRPr sz="5400"/>
            </a:lvl1pPr>
          </a:lstStyle>
          <a:p>
            <a:r>
              <a:rPr lang="en-US" noProof="0"/>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5" name="Picture Placeholder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7" name="Picture Placeholder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9" name="Rectangle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anchor="b">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Picture Placeholder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5" name="Rectangle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fld id="{03DC2DEF-D2FE-4B45-ABA4-9F153FD1C98A}" type="slidenum">
              <a:rPr lang="en-US" smtClean="0"/>
              <a:pPr/>
              <a:t>‹#›</a:t>
            </a:fld>
            <a:endParaRPr lang="en-US" dirty="0"/>
          </a:p>
        </p:txBody>
      </p:sp>
      <p:sp>
        <p:nvSpPr>
          <p:cNvPr id="8" name="Rectangle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43.xml"/><Relationship Id="rId4" Type="http://schemas.openxmlformats.org/officeDocument/2006/relationships/image" Target="../media/image45.jpe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svg"/><Relationship Id="rId7" Type="http://schemas.openxmlformats.org/officeDocument/2006/relationships/image" Target="../media/image39.svg"/><Relationship Id="rId2" Type="http://schemas.openxmlformats.org/officeDocument/2006/relationships/image" Target="../media/image34.png"/><Relationship Id="rId1" Type="http://schemas.openxmlformats.org/officeDocument/2006/relationships/slideLayout" Target="../slideLayouts/slideLayout38.xml"/><Relationship Id="rId6" Type="http://schemas.openxmlformats.org/officeDocument/2006/relationships/image" Target="../media/image38.png"/><Relationship Id="rId5" Type="http://schemas.openxmlformats.org/officeDocument/2006/relationships/image" Target="../media/image37.svg"/><Relationship Id="rId4" Type="http://schemas.openxmlformats.org/officeDocument/2006/relationships/image" Target="../media/image36.png"/><Relationship Id="rId9" Type="http://schemas.openxmlformats.org/officeDocument/2006/relationships/image" Target="../media/image41.svg"/></Relationships>
</file>

<file path=ppt/slides/_rels/slide9.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43.xml"/><Relationship Id="rId5" Type="http://schemas.openxmlformats.org/officeDocument/2006/relationships/image" Target="../media/image45.jpeg"/><Relationship Id="rId4" Type="http://schemas.openxmlformats.org/officeDocument/2006/relationships/image" Target="../media/image4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3D71C9CD-CAE8-4AC8-936D-333769D479E5}"/>
              </a:ext>
            </a:extLst>
          </p:cNvPr>
          <p:cNvSpPr>
            <a:spLocks noGrp="1"/>
          </p:cNvSpPr>
          <p:nvPr>
            <p:ph type="ctrTitle"/>
          </p:nvPr>
        </p:nvSpPr>
        <p:spPr/>
        <p:txBody>
          <a:bodyPr/>
          <a:lstStyle/>
          <a:p>
            <a:r>
              <a:rPr lang="en-US" dirty="0"/>
              <a:t>Global Flex Research Dashboard</a:t>
            </a:r>
          </a:p>
        </p:txBody>
      </p:sp>
      <p:sp>
        <p:nvSpPr>
          <p:cNvPr id="4" name="Subtitle 3">
            <a:extLst>
              <a:ext uri="{FF2B5EF4-FFF2-40B4-BE49-F238E27FC236}">
                <a16:creationId xmlns:a16="http://schemas.microsoft.com/office/drawing/2014/main" id="{C6D24F99-E026-485A-96CD-AEC98137262A}"/>
              </a:ext>
            </a:extLst>
          </p:cNvPr>
          <p:cNvSpPr>
            <a:spLocks noGrp="1"/>
          </p:cNvSpPr>
          <p:nvPr>
            <p:ph type="subTitle" idx="1"/>
          </p:nvPr>
        </p:nvSpPr>
        <p:spPr/>
        <p:txBody>
          <a:bodyPr>
            <a:normAutofit/>
          </a:bodyPr>
          <a:lstStyle/>
          <a:p>
            <a:r>
              <a:rPr lang="en-US" dirty="0"/>
              <a:t>Prepared By : Parimal Waghmare</a:t>
            </a:r>
            <a:br>
              <a:rPr lang="en-US" dirty="0"/>
            </a:br>
            <a:r>
              <a:rPr lang="en-US" dirty="0"/>
              <a:t>Date : 11-04-2025</a:t>
            </a:r>
          </a:p>
        </p:txBody>
      </p:sp>
    </p:spTree>
    <p:extLst>
      <p:ext uri="{BB962C8B-B14F-4D97-AF65-F5344CB8AC3E}">
        <p14:creationId xmlns:p14="http://schemas.microsoft.com/office/powerpoint/2010/main" val="149549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8E355-59F4-191D-FCCF-E8FCC013E86E}"/>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C300C96B-86DF-AF95-6D07-7968A5AAAF4A}"/>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E0646444-BA0D-B503-A7B6-AA0D8F3CC1FF}"/>
              </a:ext>
            </a:extLst>
          </p:cNvPr>
          <p:cNvSpPr>
            <a:spLocks noGrp="1"/>
          </p:cNvSpPr>
          <p:nvPr>
            <p:ph type="sldNum" sz="quarter" idx="12"/>
          </p:nvPr>
        </p:nvSpPr>
        <p:spPr/>
        <p:txBody>
          <a:bodyPr/>
          <a:lstStyle/>
          <a:p>
            <a:fld id="{03DC2DEF-D2FE-4B45-ABA4-9F153FD1C98A}" type="slidenum">
              <a:rPr lang="en-US" smtClean="0"/>
              <a:t>10</a:t>
            </a:fld>
            <a:endParaRPr lang="en-US" dirty="0"/>
          </a:p>
        </p:txBody>
      </p:sp>
      <p:sp>
        <p:nvSpPr>
          <p:cNvPr id="14" name="Text Placeholder 13">
            <a:extLst>
              <a:ext uri="{FF2B5EF4-FFF2-40B4-BE49-F238E27FC236}">
                <a16:creationId xmlns:a16="http://schemas.microsoft.com/office/drawing/2014/main" id="{A73E61A8-A293-FFD9-8481-D764587A9444}"/>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UI Developers</a:t>
            </a:r>
            <a:endParaRPr lang="en-US" dirty="0"/>
          </a:p>
        </p:txBody>
      </p:sp>
      <p:sp>
        <p:nvSpPr>
          <p:cNvPr id="18" name="Text Placeholder 17">
            <a:extLst>
              <a:ext uri="{FF2B5EF4-FFF2-40B4-BE49-F238E27FC236}">
                <a16:creationId xmlns:a16="http://schemas.microsoft.com/office/drawing/2014/main" id="{26393CDF-41E8-2333-56A1-2ECA2B7ED1A8}"/>
              </a:ext>
            </a:extLst>
          </p:cNvPr>
          <p:cNvSpPr>
            <a:spLocks noGrp="1"/>
          </p:cNvSpPr>
          <p:nvPr>
            <p:ph type="body" sz="quarter" idx="24"/>
          </p:nvPr>
        </p:nvSpPr>
        <p:spPr/>
        <p:txBody>
          <a:bodyPr/>
          <a:lstStyle/>
          <a:p>
            <a:r>
              <a:rPr lang="en-US" dirty="0"/>
              <a:t>1 UI Developer</a:t>
            </a:r>
          </a:p>
        </p:txBody>
      </p:sp>
      <p:sp>
        <p:nvSpPr>
          <p:cNvPr id="19" name="Text Placeholder 18">
            <a:extLst>
              <a:ext uri="{FF2B5EF4-FFF2-40B4-BE49-F238E27FC236}">
                <a16:creationId xmlns:a16="http://schemas.microsoft.com/office/drawing/2014/main" id="{98C17F41-4BB8-8AC1-3F55-7BEC2D91DD25}"/>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Database Admins</a:t>
            </a:r>
            <a:endParaRPr lang="en-US" dirty="0"/>
          </a:p>
        </p:txBody>
      </p:sp>
      <p:sp>
        <p:nvSpPr>
          <p:cNvPr id="20" name="Text Placeholder 19">
            <a:extLst>
              <a:ext uri="{FF2B5EF4-FFF2-40B4-BE49-F238E27FC236}">
                <a16:creationId xmlns:a16="http://schemas.microsoft.com/office/drawing/2014/main" id="{DBD27B56-9BF1-5FB2-3915-4983F7726A96}"/>
              </a:ext>
            </a:extLst>
          </p:cNvPr>
          <p:cNvSpPr>
            <a:spLocks noGrp="1"/>
          </p:cNvSpPr>
          <p:nvPr>
            <p:ph type="body" sz="quarter" idx="26"/>
          </p:nvPr>
        </p:nvSpPr>
        <p:spPr/>
        <p:txBody>
          <a:bodyPr/>
          <a:lstStyle/>
          <a:p>
            <a:r>
              <a:rPr lang="en-US" dirty="0"/>
              <a:t>1 DBA</a:t>
            </a:r>
          </a:p>
        </p:txBody>
      </p:sp>
      <p:sp>
        <p:nvSpPr>
          <p:cNvPr id="21" name="Text Placeholder 20">
            <a:extLst>
              <a:ext uri="{FF2B5EF4-FFF2-40B4-BE49-F238E27FC236}">
                <a16:creationId xmlns:a16="http://schemas.microsoft.com/office/drawing/2014/main" id="{AC0D2095-61A8-1839-768F-317C6BFF1B3C}"/>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Support Systems</a:t>
            </a:r>
            <a:endParaRPr lang="en-US" dirty="0"/>
          </a:p>
        </p:txBody>
      </p:sp>
      <p:sp>
        <p:nvSpPr>
          <p:cNvPr id="22" name="Text Placeholder 21">
            <a:extLst>
              <a:ext uri="{FF2B5EF4-FFF2-40B4-BE49-F238E27FC236}">
                <a16:creationId xmlns:a16="http://schemas.microsoft.com/office/drawing/2014/main" id="{D8587E7A-3D2D-51D9-6B1E-1D42E3846FA5}"/>
              </a:ext>
            </a:extLst>
          </p:cNvPr>
          <p:cNvSpPr>
            <a:spLocks noGrp="1"/>
          </p:cNvSpPr>
          <p:nvPr>
            <p:ph type="body" sz="quarter" idx="28"/>
          </p:nvPr>
        </p:nvSpPr>
        <p:spPr/>
        <p:txBody>
          <a:bodyPr/>
          <a:lstStyle/>
          <a:p>
            <a:r>
              <a:rPr lang="en-US" dirty="0"/>
              <a:t>2 Support Systems</a:t>
            </a:r>
          </a:p>
        </p:txBody>
      </p:sp>
      <p:pic>
        <p:nvPicPr>
          <p:cNvPr id="25" name="Picture Placeholder 24" descr="A person giving pose&#10;&#10;">
            <a:extLst>
              <a:ext uri="{FF2B5EF4-FFF2-40B4-BE49-F238E27FC236}">
                <a16:creationId xmlns:a16="http://schemas.microsoft.com/office/drawing/2014/main" id="{10EFE10F-B923-2546-7ACC-036ABA6AD264}"/>
              </a:ext>
            </a:extLst>
          </p:cNvPr>
          <p:cNvPicPr>
            <a:picLocks noGrp="1" noChangeAspect="1"/>
          </p:cNvPicPr>
          <p:nvPr>
            <p:ph type="pic" sz="quarter" idx="13"/>
          </p:nvPr>
        </p:nvPicPr>
        <p:blipFill rotWithShape="1">
          <a:blip r:embed="rId2"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16B88BB5-3A4D-FDE8-C428-00679F6B6616}"/>
              </a:ext>
            </a:extLst>
          </p:cNvPr>
          <p:cNvPicPr>
            <a:picLocks noGrp="1" noChangeAspect="1"/>
          </p:cNvPicPr>
          <p:nvPr>
            <p:ph type="pic" sz="quarter" idx="21"/>
          </p:nvPr>
        </p:nvPicPr>
        <p:blipFill rotWithShape="1">
          <a:blip r:embed="rId3"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B29A6C94-6DEF-92D4-A1CB-0A9A1D0ACEC7}"/>
              </a:ext>
            </a:extLst>
          </p:cNvPr>
          <p:cNvPicPr>
            <a:picLocks noGrp="1" noChangeAspect="1"/>
          </p:cNvPicPr>
          <p:nvPr>
            <p:ph type="pic" sz="quarter" idx="22"/>
          </p:nvPr>
        </p:nvPicPr>
        <p:blipFill rotWithShape="1">
          <a:blip r:embed="rId4"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F8D7A753-882F-584E-6187-5237B5232DF0}"/>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66454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3C08D-1950-3850-0759-5C69EC816E1F}"/>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B366FFAF-61D6-FCB3-666B-1336EE547029}"/>
              </a:ext>
            </a:extLst>
          </p:cNvPr>
          <p:cNvSpPr>
            <a:spLocks noGrp="1"/>
          </p:cNvSpPr>
          <p:nvPr>
            <p:ph type="title"/>
          </p:nvPr>
        </p:nvSpPr>
        <p:spPr>
          <a:xfrm>
            <a:off x="534987" y="387928"/>
            <a:ext cx="3932237" cy="579582"/>
          </a:xfrm>
        </p:spPr>
        <p:txBody>
          <a:bodyPr anchor="b">
            <a:normAutofit/>
          </a:bodyPr>
          <a:lstStyle/>
          <a:p>
            <a:r>
              <a:rPr lang="en-US" sz="2900" dirty="0"/>
              <a:t>Time, Budget , Others:</a:t>
            </a:r>
          </a:p>
        </p:txBody>
      </p:sp>
      <p:sp>
        <p:nvSpPr>
          <p:cNvPr id="3" name="Slide Number Placeholder 2">
            <a:extLst>
              <a:ext uri="{FF2B5EF4-FFF2-40B4-BE49-F238E27FC236}">
                <a16:creationId xmlns:a16="http://schemas.microsoft.com/office/drawing/2014/main" id="{611B74E2-4DCB-0B56-07CE-26A4D8C83BEF}"/>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11</a:t>
            </a:fld>
            <a:endParaRPr lang="en-US" sz="800"/>
          </a:p>
        </p:txBody>
      </p:sp>
      <p:graphicFrame>
        <p:nvGraphicFramePr>
          <p:cNvPr id="15" name="Content Placeholder 12">
            <a:extLst>
              <a:ext uri="{FF2B5EF4-FFF2-40B4-BE49-F238E27FC236}">
                <a16:creationId xmlns:a16="http://schemas.microsoft.com/office/drawing/2014/main" id="{074FE111-82F3-B2B2-3A8D-9BFBC75438BA}"/>
              </a:ext>
            </a:extLst>
          </p:cNvPr>
          <p:cNvGraphicFramePr>
            <a:graphicFrameLocks noGrp="1"/>
          </p:cNvGraphicFramePr>
          <p:nvPr>
            <p:ph idx="1"/>
            <p:extLst>
              <p:ext uri="{D42A27DB-BD31-4B8C-83A1-F6EECF244321}">
                <p14:modId xmlns:p14="http://schemas.microsoft.com/office/powerpoint/2010/main" val="3154519426"/>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894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91596-D270-60F5-692F-3D595AF2764E}"/>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66BE7D7E-0942-B79A-A628-EC9DBD798CB6}"/>
              </a:ext>
            </a:extLst>
          </p:cNvPr>
          <p:cNvSpPr>
            <a:spLocks noGrp="1"/>
          </p:cNvSpPr>
          <p:nvPr>
            <p:ph type="title"/>
          </p:nvPr>
        </p:nvSpPr>
        <p:spPr>
          <a:xfrm>
            <a:off x="590405" y="378692"/>
            <a:ext cx="4230977" cy="579582"/>
          </a:xfrm>
        </p:spPr>
        <p:txBody>
          <a:bodyPr anchor="b">
            <a:normAutofit fontScale="90000"/>
          </a:bodyPr>
          <a:lstStyle/>
          <a:p>
            <a:r>
              <a:rPr lang="en-US" dirty="0"/>
              <a:t>Risks and Dependencies:</a:t>
            </a:r>
          </a:p>
        </p:txBody>
      </p:sp>
      <p:sp>
        <p:nvSpPr>
          <p:cNvPr id="3" name="Slide Number Placeholder 2">
            <a:extLst>
              <a:ext uri="{FF2B5EF4-FFF2-40B4-BE49-F238E27FC236}">
                <a16:creationId xmlns:a16="http://schemas.microsoft.com/office/drawing/2014/main" id="{55538C0F-2402-7798-5834-54089D8A5A6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12</a:t>
            </a:fld>
            <a:endParaRPr lang="en-US" sz="800"/>
          </a:p>
        </p:txBody>
      </p:sp>
      <p:graphicFrame>
        <p:nvGraphicFramePr>
          <p:cNvPr id="15" name="Content Placeholder 12">
            <a:extLst>
              <a:ext uri="{FF2B5EF4-FFF2-40B4-BE49-F238E27FC236}">
                <a16:creationId xmlns:a16="http://schemas.microsoft.com/office/drawing/2014/main" id="{43BD4E3D-38A3-498A-7D29-EBAFF6FB135E}"/>
              </a:ext>
            </a:extLst>
          </p:cNvPr>
          <p:cNvGraphicFramePr>
            <a:graphicFrameLocks noGrp="1"/>
          </p:cNvGraphicFramePr>
          <p:nvPr>
            <p:ph idx="1"/>
            <p:extLst>
              <p:ext uri="{D42A27DB-BD31-4B8C-83A1-F6EECF244321}">
                <p14:modId xmlns:p14="http://schemas.microsoft.com/office/powerpoint/2010/main" val="2369125312"/>
              </p:ext>
            </p:extLst>
          </p:nvPr>
        </p:nvGraphicFramePr>
        <p:xfrm>
          <a:off x="590405" y="1234642"/>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26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75BDC-D87A-0CEE-50F9-CEE41A5FE7AC}"/>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06BD1938-567A-3E90-DED0-A7B5E88C145A}"/>
              </a:ext>
            </a:extLst>
          </p:cNvPr>
          <p:cNvSpPr>
            <a:spLocks noGrp="1"/>
          </p:cNvSpPr>
          <p:nvPr>
            <p:ph type="title"/>
          </p:nvPr>
        </p:nvSpPr>
        <p:spPr>
          <a:xfrm>
            <a:off x="534987" y="387928"/>
            <a:ext cx="5025304" cy="579582"/>
          </a:xfrm>
        </p:spPr>
        <p:txBody>
          <a:bodyPr anchor="b">
            <a:normAutofit/>
          </a:bodyPr>
          <a:lstStyle/>
          <a:p>
            <a:r>
              <a:rPr lang="en-IN" sz="1800" b="1" i="0" u="none" strike="noStrike" baseline="0" dirty="0"/>
              <a:t>To Be Completed by Appropriate Manager:</a:t>
            </a:r>
            <a:endParaRPr lang="en-US" sz="2900" dirty="0"/>
          </a:p>
        </p:txBody>
      </p:sp>
      <p:sp>
        <p:nvSpPr>
          <p:cNvPr id="3" name="Slide Number Placeholder 2">
            <a:extLst>
              <a:ext uri="{FF2B5EF4-FFF2-40B4-BE49-F238E27FC236}">
                <a16:creationId xmlns:a16="http://schemas.microsoft.com/office/drawing/2014/main" id="{3732EB1E-D1A4-1E8D-A2D3-880B91363BD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13</a:t>
            </a:fld>
            <a:endParaRPr lang="en-US" sz="800"/>
          </a:p>
        </p:txBody>
      </p:sp>
      <p:graphicFrame>
        <p:nvGraphicFramePr>
          <p:cNvPr id="15" name="Content Placeholder 12">
            <a:extLst>
              <a:ext uri="{FF2B5EF4-FFF2-40B4-BE49-F238E27FC236}">
                <a16:creationId xmlns:a16="http://schemas.microsoft.com/office/drawing/2014/main" id="{422E1565-11F4-EB17-2D95-EA553589238E}"/>
              </a:ext>
            </a:extLst>
          </p:cNvPr>
          <p:cNvGraphicFramePr>
            <a:graphicFrameLocks noGrp="1"/>
          </p:cNvGraphicFramePr>
          <p:nvPr>
            <p:ph idx="1"/>
            <p:extLst>
              <p:ext uri="{D42A27DB-BD31-4B8C-83A1-F6EECF244321}">
                <p14:modId xmlns:p14="http://schemas.microsoft.com/office/powerpoint/2010/main" val="390000017"/>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98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253D32-8B7B-47D0-BB63-402C3DB9B549}"/>
              </a:ext>
            </a:extLst>
          </p:cNvPr>
          <p:cNvSpPr>
            <a:spLocks noGrp="1"/>
          </p:cNvSpPr>
          <p:nvPr>
            <p:ph type="title"/>
          </p:nvPr>
        </p:nvSpPr>
        <p:spPr>
          <a:xfrm>
            <a:off x="6432667" y="886691"/>
            <a:ext cx="5272764" cy="464767"/>
          </a:xfrm>
        </p:spPr>
        <p:txBody>
          <a:bodyPr/>
          <a:lstStyle/>
          <a:p>
            <a:r>
              <a:rPr lang="en-IN" sz="2800" b="1" i="0" u="sng" strike="noStrike" baseline="0" dirty="0">
                <a:latin typeface="Arial-BoldMT"/>
              </a:rPr>
              <a:t>Situation</a:t>
            </a:r>
            <a:endParaRPr lang="en-US" u="sng" dirty="0"/>
          </a:p>
        </p:txBody>
      </p:sp>
      <p:sp>
        <p:nvSpPr>
          <p:cNvPr id="7" name="Content Placeholder 6">
            <a:extLst>
              <a:ext uri="{FF2B5EF4-FFF2-40B4-BE49-F238E27FC236}">
                <a16:creationId xmlns:a16="http://schemas.microsoft.com/office/drawing/2014/main" id="{1D6EB617-E017-4B26-9576-8578E948979A}"/>
              </a:ext>
            </a:extLst>
          </p:cNvPr>
          <p:cNvSpPr>
            <a:spLocks noGrp="1"/>
          </p:cNvSpPr>
          <p:nvPr>
            <p:ph idx="1"/>
          </p:nvPr>
        </p:nvSpPr>
        <p:spPr>
          <a:xfrm>
            <a:off x="6554543" y="1513022"/>
            <a:ext cx="5272764" cy="4481378"/>
          </a:xfrm>
        </p:spPr>
        <p:txBody>
          <a:bodyPr>
            <a:normAutofit/>
          </a:bodyPr>
          <a:lstStyle/>
          <a:p>
            <a:r>
              <a:rPr lang="en-US" dirty="0">
                <a:latin typeface="+mj-lt"/>
              </a:rPr>
              <a:t>We want to show all the features of the Dashboard to the analyst under one roof.</a:t>
            </a:r>
          </a:p>
          <a:p>
            <a:r>
              <a:rPr lang="en-US" dirty="0">
                <a:latin typeface="+mj-lt"/>
              </a:rPr>
              <a:t>So that they can do their research related work smoothly.</a:t>
            </a:r>
          </a:p>
          <a:p>
            <a:r>
              <a:rPr lang="en-US" dirty="0">
                <a:latin typeface="+mj-lt"/>
              </a:rPr>
              <a:t>Perform all the Operations related to Analysis, compare their Estimates vs the Actuals.</a:t>
            </a:r>
          </a:p>
          <a:p>
            <a:r>
              <a:rPr lang="en-US" dirty="0">
                <a:latin typeface="+mj-lt"/>
              </a:rPr>
              <a:t>Implement feedbacks given by Auditors  </a:t>
            </a:r>
          </a:p>
          <a:p>
            <a:r>
              <a:rPr lang="en-US" dirty="0">
                <a:latin typeface="+mj-lt"/>
              </a:rPr>
              <a:t>Currently we do not have such provision to display all information under one platform.</a:t>
            </a:r>
          </a:p>
        </p:txBody>
      </p:sp>
      <p:sp>
        <p:nvSpPr>
          <p:cNvPr id="4" name="Slide Number Placeholder 3">
            <a:extLst>
              <a:ext uri="{FF2B5EF4-FFF2-40B4-BE49-F238E27FC236}">
                <a16:creationId xmlns:a16="http://schemas.microsoft.com/office/drawing/2014/main" id="{D4C183CA-19AD-485E-AEC5-FC032D453828}"/>
              </a:ext>
            </a:extLst>
          </p:cNvPr>
          <p:cNvSpPr>
            <a:spLocks noGrp="1"/>
          </p:cNvSpPr>
          <p:nvPr>
            <p:ph type="sldNum" sz="quarter" idx="12"/>
          </p:nvPr>
        </p:nvSpPr>
        <p:spPr/>
        <p:txBody>
          <a:bodyPr/>
          <a:lstStyle/>
          <a:p>
            <a:fld id="{03DC2DEF-D2FE-4B45-ABA4-9F153FD1C98A}" type="slidenum">
              <a:rPr lang="en-US" smtClean="0"/>
              <a:t>2</a:t>
            </a:fld>
            <a:endParaRPr lang="en-US" dirty="0"/>
          </a:p>
        </p:txBody>
      </p:sp>
      <p:pic>
        <p:nvPicPr>
          <p:cNvPr id="10" name="Picture Placeholder 9">
            <a:extLst>
              <a:ext uri="{FF2B5EF4-FFF2-40B4-BE49-F238E27FC236}">
                <a16:creationId xmlns:a16="http://schemas.microsoft.com/office/drawing/2014/main" id="{618DD966-19F0-4350-AC58-AE86C210BDD3}"/>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30031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3494C0-ABDD-4C4D-8C46-49B8F20CC7E9}"/>
              </a:ext>
            </a:extLst>
          </p:cNvPr>
          <p:cNvSpPr>
            <a:spLocks noGrp="1"/>
          </p:cNvSpPr>
          <p:nvPr>
            <p:ph type="title"/>
          </p:nvPr>
        </p:nvSpPr>
        <p:spPr>
          <a:xfrm>
            <a:off x="876300" y="4406206"/>
            <a:ext cx="10439400" cy="2175772"/>
          </a:xfrm>
        </p:spPr>
        <p:txBody>
          <a:bodyPr>
            <a:noAutofit/>
          </a:bodyPr>
          <a:lstStyle/>
          <a:p>
            <a:r>
              <a:rPr lang="en-IN" sz="1800" b="1" i="0" u="none" strike="noStrike" baseline="0" dirty="0"/>
              <a:t>Purpose Statement (Goals):</a:t>
            </a:r>
            <a:br>
              <a:rPr lang="en-IN" sz="1800" b="1" i="0" u="none" strike="noStrike" baseline="0" dirty="0"/>
            </a:br>
            <a:br>
              <a:rPr lang="en-IN" sz="1800" b="1" i="0" u="none" strike="noStrike" baseline="0" dirty="0"/>
            </a:br>
            <a:r>
              <a:rPr lang="en-IN" sz="1800" b="0" i="0" u="none" strike="noStrike" baseline="0" dirty="0"/>
              <a:t>The purpose of this project is to visually display data analyse, select </a:t>
            </a:r>
            <a:r>
              <a:rPr lang="en-IN" sz="1800" b="0" dirty="0"/>
              <a:t>and to provide users with a quick and comprehensive overview of important information, making it easier to track progress, monitor performance, and make informed decisions.</a:t>
            </a:r>
            <a:br>
              <a:rPr lang="en-IN" sz="1800" b="0" dirty="0"/>
            </a:br>
            <a:br>
              <a:rPr lang="en-IN" sz="1800" b="1" i="0" u="none" strike="noStrike" baseline="0" dirty="0"/>
            </a:br>
            <a:endParaRPr lang="en-US" sz="1800" dirty="0"/>
          </a:p>
        </p:txBody>
      </p:sp>
      <p:sp>
        <p:nvSpPr>
          <p:cNvPr id="3" name="Slide Number Placeholder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a:lstStyle/>
          <a:p>
            <a:fld id="{03DC2DEF-D2FE-4B45-ABA4-9F153FD1C98A}" type="slidenum">
              <a:rPr lang="en-US" smtClean="0"/>
              <a:t>3</a:t>
            </a:fld>
            <a:endParaRPr lang="en-US" dirty="0"/>
          </a:p>
        </p:txBody>
      </p:sp>
      <p:pic>
        <p:nvPicPr>
          <p:cNvPr id="8" name="Picture Placeholder 7">
            <a:extLst>
              <a:ext uri="{FF2B5EF4-FFF2-40B4-BE49-F238E27FC236}">
                <a16:creationId xmlns:a16="http://schemas.microsoft.com/office/drawing/2014/main" id="{2DE860BC-070C-49AE-AF30-7F05D59402B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46288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1932C-7145-4FBD-B81D-9ADC42401B87}"/>
              </a:ext>
            </a:extLst>
          </p:cNvPr>
          <p:cNvSpPr>
            <a:spLocks noGrp="1"/>
          </p:cNvSpPr>
          <p:nvPr>
            <p:ph type="title"/>
          </p:nvPr>
        </p:nvSpPr>
        <p:spPr/>
        <p:txBody>
          <a:bodyPr>
            <a:normAutofit/>
          </a:bodyPr>
          <a:lstStyle/>
          <a:p>
            <a:r>
              <a:rPr lang="en-IN" sz="2900" b="1" i="0" u="sng" strike="noStrike" baseline="0" dirty="0"/>
              <a:t>Project Objectives:</a:t>
            </a:r>
            <a:endParaRPr lang="en-US" sz="2900" b="0" u="sng" dirty="0"/>
          </a:p>
        </p:txBody>
      </p:sp>
      <p:sp>
        <p:nvSpPr>
          <p:cNvPr id="6" name="Content Placeholder 5">
            <a:extLst>
              <a:ext uri="{FF2B5EF4-FFF2-40B4-BE49-F238E27FC236}">
                <a16:creationId xmlns:a16="http://schemas.microsoft.com/office/drawing/2014/main" id="{33DA7B46-E592-40C7-91D7-A26B47A30C67}"/>
              </a:ext>
            </a:extLst>
          </p:cNvPr>
          <p:cNvSpPr>
            <a:spLocks noGrp="1"/>
          </p:cNvSpPr>
          <p:nvPr>
            <p:ph sz="half" idx="1"/>
          </p:nvPr>
        </p:nvSpPr>
        <p:spPr>
          <a:xfrm>
            <a:off x="581026" y="1724025"/>
            <a:ext cx="3261301" cy="4191000"/>
          </a:xfrm>
        </p:spPr>
        <p:txBody>
          <a:bodyPr/>
          <a:lstStyle/>
          <a:p>
            <a:r>
              <a:rPr lang="en-US" dirty="0"/>
              <a:t>To show Company Summary</a:t>
            </a:r>
          </a:p>
          <a:p>
            <a:r>
              <a:rPr lang="en-US" dirty="0"/>
              <a:t>Display Analyst Summary</a:t>
            </a:r>
          </a:p>
          <a:p>
            <a:r>
              <a:rPr lang="en-US" dirty="0"/>
              <a:t>Display Coverage Details</a:t>
            </a:r>
          </a:p>
          <a:p>
            <a:r>
              <a:rPr lang="en-US" dirty="0"/>
              <a:t>Productivity Report </a:t>
            </a:r>
          </a:p>
          <a:p>
            <a:r>
              <a:rPr lang="en-US" dirty="0"/>
              <a:t>Analyst show be able to Publish Blogs, News, Events</a:t>
            </a:r>
          </a:p>
          <a:p>
            <a:r>
              <a:rPr lang="en-US" dirty="0"/>
              <a:t>Analyst show be able to publish stock stories.</a:t>
            </a:r>
          </a:p>
          <a:p>
            <a:r>
              <a:rPr lang="en-US" dirty="0"/>
              <a:t>Audit blogs</a:t>
            </a:r>
          </a:p>
          <a:p>
            <a:r>
              <a:rPr lang="en-US" dirty="0"/>
              <a:t>To Raise Software Issues faced by Analysts.</a:t>
            </a:r>
          </a:p>
          <a:p>
            <a:endParaRPr lang="en-US" dirty="0"/>
          </a:p>
          <a:p>
            <a:endParaRPr lang="en-US" dirty="0"/>
          </a:p>
        </p:txBody>
      </p:sp>
      <p:sp>
        <p:nvSpPr>
          <p:cNvPr id="3" name="Slide Number Placeholder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a:lstStyle/>
          <a:p>
            <a:fld id="{03DC2DEF-D2FE-4B45-ABA4-9F153FD1C98A}" type="slidenum">
              <a:rPr lang="en-US" smtClean="0"/>
              <a:t>4</a:t>
            </a:fld>
            <a:endParaRPr lang="en-US" dirty="0"/>
          </a:p>
        </p:txBody>
      </p:sp>
      <p:sp>
        <p:nvSpPr>
          <p:cNvPr id="12" name="Content Placeholder 5">
            <a:extLst>
              <a:ext uri="{FF2B5EF4-FFF2-40B4-BE49-F238E27FC236}">
                <a16:creationId xmlns:a16="http://schemas.microsoft.com/office/drawing/2014/main" id="{4A009E53-2684-4E40-71A6-B0072CF71211}"/>
              </a:ext>
            </a:extLst>
          </p:cNvPr>
          <p:cNvSpPr txBox="1">
            <a:spLocks/>
          </p:cNvSpPr>
          <p:nvPr/>
        </p:nvSpPr>
        <p:spPr>
          <a:xfrm>
            <a:off x="8257599" y="1848716"/>
            <a:ext cx="3261301" cy="4191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Solution Selection according to design Criteria, Specification and </a:t>
            </a:r>
            <a:r>
              <a:rPr lang="en-US" dirty="0">
                <a:latin typeface="+mj-lt"/>
              </a:rPr>
              <a:t>requirements</a:t>
            </a:r>
            <a:r>
              <a:rPr lang="en-US" dirty="0"/>
              <a:t>.</a:t>
            </a:r>
          </a:p>
          <a:p>
            <a:r>
              <a:rPr lang="en-US" dirty="0"/>
              <a:t>Solution Prototyping and Testing.</a:t>
            </a:r>
          </a:p>
        </p:txBody>
      </p:sp>
    </p:spTree>
    <p:extLst>
      <p:ext uri="{BB962C8B-B14F-4D97-AF65-F5344CB8AC3E}">
        <p14:creationId xmlns:p14="http://schemas.microsoft.com/office/powerpoint/2010/main" val="324238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F48F30-BEB4-44C7-9F35-3BBB61CF89AF}"/>
              </a:ext>
            </a:extLst>
          </p:cNvPr>
          <p:cNvSpPr>
            <a:spLocks noGrp="1"/>
          </p:cNvSpPr>
          <p:nvPr>
            <p:ph type="title"/>
          </p:nvPr>
        </p:nvSpPr>
        <p:spPr>
          <a:xfrm>
            <a:off x="371475" y="260351"/>
            <a:ext cx="11520488" cy="758824"/>
          </a:xfrm>
        </p:spPr>
        <p:txBody>
          <a:bodyPr anchor="ctr">
            <a:normAutofit/>
          </a:bodyPr>
          <a:lstStyle/>
          <a:p>
            <a:r>
              <a:rPr lang="en-US" sz="2900" dirty="0"/>
              <a:t>Project Objective:</a:t>
            </a:r>
          </a:p>
        </p:txBody>
      </p:sp>
      <p:sp>
        <p:nvSpPr>
          <p:cNvPr id="3" name="Slide Number Placeholder 2">
            <a:extLst>
              <a:ext uri="{FF2B5EF4-FFF2-40B4-BE49-F238E27FC236}">
                <a16:creationId xmlns:a16="http://schemas.microsoft.com/office/drawing/2014/main" id="{FE60433D-E380-4571-991C-16B6CE7A48B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5</a:t>
            </a:fld>
            <a:endParaRPr lang="en-US" sz="800"/>
          </a:p>
        </p:txBody>
      </p:sp>
      <p:sp>
        <p:nvSpPr>
          <p:cNvPr id="11" name="Content Placeholder 10">
            <a:extLst>
              <a:ext uri="{FF2B5EF4-FFF2-40B4-BE49-F238E27FC236}">
                <a16:creationId xmlns:a16="http://schemas.microsoft.com/office/drawing/2014/main" id="{2B253683-524F-46CF-BFCD-BFF6A7A920A7}"/>
              </a:ext>
            </a:extLst>
          </p:cNvPr>
          <p:cNvSpPr>
            <a:spLocks noGrp="1"/>
          </p:cNvSpPr>
          <p:nvPr>
            <p:ph type="body" sz="quarter" idx="14"/>
          </p:nvPr>
        </p:nvSpPr>
        <p:spPr>
          <a:xfrm>
            <a:off x="546100" y="1450975"/>
            <a:ext cx="4065588" cy="4552950"/>
          </a:xfrm>
        </p:spPr>
        <p:txBody>
          <a:bodyPr>
            <a:normAutofit fontScale="92500" lnSpcReduction="10000"/>
          </a:bodyPr>
          <a:lstStyle/>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Data Visualization</a:t>
            </a:r>
            <a:r>
              <a:rPr lang="en-US" altLang="en-US" sz="1900" dirty="0">
                <a:latin typeface="+mj-lt"/>
              </a:rPr>
              <a:t>: </a:t>
            </a:r>
            <a:br>
              <a:rPr lang="en-US" altLang="en-US" sz="1900" dirty="0">
                <a:latin typeface="+mj-lt"/>
              </a:rPr>
            </a:br>
            <a:r>
              <a:rPr lang="en-US" altLang="en-US" sz="1900" dirty="0">
                <a:latin typeface="+mj-lt"/>
              </a:rPr>
              <a:t>Dashboards present data visually (through charts, graphs, gauges, etc.) so users can quickly understand trends and patterns without sifting through raw data.</a:t>
            </a:r>
            <a:br>
              <a:rPr lang="en-US" altLang="en-US" sz="1900" dirty="0">
                <a:latin typeface="+mj-lt"/>
              </a:rPr>
            </a:br>
            <a:endParaRPr lang="en-US" altLang="en-US" sz="1900" dirty="0">
              <a:latin typeface="+mj-lt"/>
            </a:endParaRP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Real-Time Monitoring: </a:t>
            </a:r>
            <a:br>
              <a:rPr lang="en-US" altLang="en-US" sz="1900" b="1" u="sng" dirty="0">
                <a:latin typeface="+mj-lt"/>
              </a:rPr>
            </a:br>
            <a:r>
              <a:rPr lang="en-US" altLang="en-US" sz="1900" dirty="0">
                <a:latin typeface="+mj-lt"/>
              </a:rPr>
              <a:t>By showing live or frequently updated data, dashboards allow users to monitor ongoing operations or projects and respond to changes as they occur.</a:t>
            </a:r>
            <a:br>
              <a:rPr lang="en-US" altLang="en-US" sz="1900" dirty="0">
                <a:latin typeface="+mj-lt"/>
              </a:rPr>
            </a:br>
            <a:r>
              <a:rPr lang="en-US" altLang="en-US" sz="1900" dirty="0">
                <a:latin typeface="+mj-lt"/>
              </a:rPr>
              <a:t>	</a:t>
            </a: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Performance Tracking: </a:t>
            </a:r>
            <a:br>
              <a:rPr lang="en-US" altLang="en-US" sz="1900" b="1" u="sng" dirty="0">
                <a:latin typeface="+mj-lt"/>
              </a:rPr>
            </a:br>
            <a:r>
              <a:rPr lang="en-US" altLang="en-US" sz="1900" dirty="0">
                <a:latin typeface="+mj-lt"/>
              </a:rPr>
              <a:t>Dashboards aggregate KPIs and other metrics to help teams and stakeholders gauge progress against goals, identify issues early, and adjust plans as needed.</a:t>
            </a:r>
          </a:p>
        </p:txBody>
      </p:sp>
      <p:graphicFrame>
        <p:nvGraphicFramePr>
          <p:cNvPr id="15" name="Content Placeholder 12">
            <a:extLst>
              <a:ext uri="{FF2B5EF4-FFF2-40B4-BE49-F238E27FC236}">
                <a16:creationId xmlns:a16="http://schemas.microsoft.com/office/drawing/2014/main" id="{65BED7FE-90AD-E698-2026-A99B9757309D}"/>
              </a:ext>
            </a:extLst>
          </p:cNvPr>
          <p:cNvGraphicFramePr>
            <a:graphicFrameLocks noGrp="1"/>
          </p:cNvGraphicFramePr>
          <p:nvPr>
            <p:ph type="chart" sz="quarter" idx="13"/>
            <p:extLst>
              <p:ext uri="{D42A27DB-BD31-4B8C-83A1-F6EECF244321}">
                <p14:modId xmlns:p14="http://schemas.microsoft.com/office/powerpoint/2010/main" val="636868100"/>
              </p:ext>
            </p:extLst>
          </p:nvPr>
        </p:nvGraphicFramePr>
        <p:xfrm>
          <a:off x="4900613" y="1233488"/>
          <a:ext cx="699135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96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F0707-D28D-53D2-274C-D2AB988EAC39}"/>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48565BB6-7E96-4C83-59D2-38DAEBB6B1EA}"/>
              </a:ext>
            </a:extLst>
          </p:cNvPr>
          <p:cNvSpPr>
            <a:spLocks noGrp="1"/>
          </p:cNvSpPr>
          <p:nvPr>
            <p:ph type="title"/>
          </p:nvPr>
        </p:nvSpPr>
        <p:spPr>
          <a:xfrm>
            <a:off x="371475" y="260351"/>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BDDE4132-E50E-9579-31B4-67945A7D1190}"/>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6</a:t>
            </a:fld>
            <a:endParaRPr lang="en-US" sz="800"/>
          </a:p>
        </p:txBody>
      </p:sp>
      <p:graphicFrame>
        <p:nvGraphicFramePr>
          <p:cNvPr id="15" name="Content Placeholder 10">
            <a:extLst>
              <a:ext uri="{FF2B5EF4-FFF2-40B4-BE49-F238E27FC236}">
                <a16:creationId xmlns:a16="http://schemas.microsoft.com/office/drawing/2014/main" id="{B7E0D020-5375-602E-6A1F-1A16321299D6}"/>
              </a:ext>
            </a:extLst>
          </p:cNvPr>
          <p:cNvGraphicFramePr>
            <a:graphicFrameLocks noGrp="1"/>
          </p:cNvGraphicFramePr>
          <p:nvPr>
            <p:ph idx="1"/>
            <p:extLst>
              <p:ext uri="{D42A27DB-BD31-4B8C-83A1-F6EECF244321}">
                <p14:modId xmlns:p14="http://schemas.microsoft.com/office/powerpoint/2010/main" val="2873094142"/>
              </p:ext>
            </p:extLst>
          </p:nvPr>
        </p:nvGraphicFramePr>
        <p:xfrm>
          <a:off x="371474" y="1233488"/>
          <a:ext cx="11520487" cy="494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0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68B6E-C535-5703-2571-C252061F4D35}"/>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E815B0BF-4135-8829-C3AA-06A783670CF5}"/>
              </a:ext>
            </a:extLst>
          </p:cNvPr>
          <p:cNvSpPr>
            <a:spLocks noGrp="1"/>
          </p:cNvSpPr>
          <p:nvPr>
            <p:ph type="title"/>
          </p:nvPr>
        </p:nvSpPr>
        <p:spPr>
          <a:xfrm>
            <a:off x="371475" y="214170"/>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C86DB7D7-05FB-DFF2-7375-3C51E238077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7</a:t>
            </a:fld>
            <a:endParaRPr lang="en-US" sz="800"/>
          </a:p>
        </p:txBody>
      </p:sp>
      <p:graphicFrame>
        <p:nvGraphicFramePr>
          <p:cNvPr id="15" name="Content Placeholder 10">
            <a:extLst>
              <a:ext uri="{FF2B5EF4-FFF2-40B4-BE49-F238E27FC236}">
                <a16:creationId xmlns:a16="http://schemas.microsoft.com/office/drawing/2014/main" id="{55340BCF-6EC0-B8A4-2E96-4CE0CCF0DBDA}"/>
              </a:ext>
            </a:extLst>
          </p:cNvPr>
          <p:cNvGraphicFramePr>
            <a:graphicFrameLocks noGrp="1"/>
          </p:cNvGraphicFramePr>
          <p:nvPr>
            <p:ph type="chart" sz="quarter" idx="13"/>
            <p:extLst>
              <p:ext uri="{D42A27DB-BD31-4B8C-83A1-F6EECF244321}">
                <p14:modId xmlns:p14="http://schemas.microsoft.com/office/powerpoint/2010/main" val="592510641"/>
              </p:ext>
            </p:extLst>
          </p:nvPr>
        </p:nvGraphicFramePr>
        <p:xfrm>
          <a:off x="371475" y="886691"/>
          <a:ext cx="11520488" cy="5597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243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768246-2496-4F97-8FCA-02252116FF87}"/>
              </a:ext>
            </a:extLst>
          </p:cNvPr>
          <p:cNvSpPr>
            <a:spLocks noGrp="1"/>
          </p:cNvSpPr>
          <p:nvPr>
            <p:ph type="title"/>
          </p:nvPr>
        </p:nvSpPr>
        <p:spPr/>
        <p:txBody>
          <a:bodyPr>
            <a:normAutofit/>
          </a:bodyPr>
          <a:lstStyle/>
          <a:p>
            <a:r>
              <a:rPr lang="en-US" sz="2900" dirty="0"/>
              <a:t>Success Criteria:</a:t>
            </a:r>
          </a:p>
        </p:txBody>
      </p:sp>
      <p:pic>
        <p:nvPicPr>
          <p:cNvPr id="22" name="Picture Placeholder 21">
            <a:extLst>
              <a:ext uri="{FF2B5EF4-FFF2-40B4-BE49-F238E27FC236}">
                <a16:creationId xmlns:a16="http://schemas.microsoft.com/office/drawing/2014/main" id="{0F5C8F58-81B2-4162-9563-70C679CF85F2}"/>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857" t="-6122" r="-17857" b="-6122"/>
          <a:stretch/>
        </p:blipFill>
        <p:spPr>
          <a:xfrm>
            <a:off x="876300" y="1739900"/>
            <a:ext cx="1689100" cy="1168400"/>
          </a:xfrm>
        </p:spPr>
      </p:pic>
      <p:pic>
        <p:nvPicPr>
          <p:cNvPr id="26" name="Picture Placeholder 25">
            <a:extLst>
              <a:ext uri="{FF2B5EF4-FFF2-40B4-BE49-F238E27FC236}">
                <a16:creationId xmlns:a16="http://schemas.microsoft.com/office/drawing/2014/main" id="{2AD0E03E-80ED-4CBF-B567-3E1EAB01FD41}"/>
              </a:ext>
              <a:ext uri="{C183D7F6-B498-43B3-948B-1728B52AA6E4}">
                <adec:decorative xmlns:adec="http://schemas.microsoft.com/office/drawing/2017/decorative" val="1"/>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18293" t="-6483" r="-18293" b="-6483"/>
          <a:stretch/>
        </p:blipFill>
        <p:spPr>
          <a:xfrm>
            <a:off x="3829813" y="4263232"/>
            <a:ext cx="1689100" cy="1397000"/>
          </a:xfrm>
        </p:spPr>
      </p:pic>
      <p:pic>
        <p:nvPicPr>
          <p:cNvPr id="24" name="Picture Placeholder 23">
            <a:extLst>
              <a:ext uri="{FF2B5EF4-FFF2-40B4-BE49-F238E27FC236}">
                <a16:creationId xmlns:a16="http://schemas.microsoft.com/office/drawing/2014/main" id="{F1E0AF3E-867C-4F0D-8325-9DC9A985B427}"/>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16501" t="-5000" r="-16501" b="-5000"/>
          <a:stretch/>
        </p:blipFill>
        <p:spPr>
          <a:xfrm>
            <a:off x="6744524" y="1739900"/>
            <a:ext cx="1689100" cy="1397000"/>
          </a:xfrm>
        </p:spPr>
      </p:pic>
      <p:pic>
        <p:nvPicPr>
          <p:cNvPr id="28" name="Picture Placeholder 27">
            <a:extLst>
              <a:ext uri="{FF2B5EF4-FFF2-40B4-BE49-F238E27FC236}">
                <a16:creationId xmlns:a16="http://schemas.microsoft.com/office/drawing/2014/main" id="{43BC7054-E269-4210-98F5-65D485066725}"/>
              </a:ext>
              <a:ext uri="{C183D7F6-B498-43B3-948B-1728B52AA6E4}">
                <adec:decorative xmlns:adec="http://schemas.microsoft.com/office/drawing/2017/decorative" val="1"/>
              </a:ext>
            </a:extLst>
          </p:cNvPr>
          <p:cNvPicPr>
            <a:picLocks noGrp="1" noChangeAspect="1"/>
          </p:cNvPicPr>
          <p:nvPr>
            <p:ph type="pic" sz="quarter" idx="17"/>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8293" t="-6483" r="-18293" b="-6483"/>
          <a:stretch/>
        </p:blipFill>
        <p:spPr>
          <a:xfrm>
            <a:off x="9659235" y="4263232"/>
            <a:ext cx="1689100" cy="1397000"/>
          </a:xfrm>
        </p:spPr>
      </p:pic>
      <p:sp>
        <p:nvSpPr>
          <p:cNvPr id="11" name="Text Placeholder 10">
            <a:extLst>
              <a:ext uri="{FF2B5EF4-FFF2-40B4-BE49-F238E27FC236}">
                <a16:creationId xmlns:a16="http://schemas.microsoft.com/office/drawing/2014/main" id="{901B6E4D-6942-45C5-99A9-6B769E8902BD}"/>
              </a:ext>
            </a:extLst>
          </p:cNvPr>
          <p:cNvSpPr>
            <a:spLocks noGrp="1"/>
          </p:cNvSpPr>
          <p:nvPr>
            <p:ph type="body" sz="quarter" idx="18"/>
          </p:nvPr>
        </p:nvSpPr>
        <p:spPr>
          <a:xfrm>
            <a:off x="591252" y="3805382"/>
            <a:ext cx="2336800" cy="2524991"/>
          </a:xfrm>
        </p:spPr>
        <p:txBody>
          <a:bodyPr/>
          <a:lstStyle/>
          <a:p>
            <a:r>
              <a:rPr lang="en-US" dirty="0">
                <a:latin typeface="+mj-lt"/>
              </a:rPr>
              <a:t>Should provide accurate and </a:t>
            </a:r>
            <a:r>
              <a:rPr lang="en-US" sz="2000" dirty="0">
                <a:latin typeface="+mj-lt"/>
              </a:rPr>
              <a:t>consistent</a:t>
            </a:r>
            <a:r>
              <a:rPr lang="en-US" dirty="0">
                <a:latin typeface="+mj-lt"/>
              </a:rPr>
              <a:t>  information, records.</a:t>
            </a:r>
          </a:p>
          <a:p>
            <a:r>
              <a:rPr lang="en-IN" dirty="0">
                <a:latin typeface="+mj-lt"/>
              </a:rPr>
              <a:t>Interpret information briefly without needing extensive training or guidance</a:t>
            </a:r>
            <a:endParaRPr lang="en-US" dirty="0">
              <a:latin typeface="+mj-lt"/>
            </a:endParaRPr>
          </a:p>
        </p:txBody>
      </p:sp>
      <p:sp>
        <p:nvSpPr>
          <p:cNvPr id="12" name="Text Placeholder 11">
            <a:extLst>
              <a:ext uri="{FF2B5EF4-FFF2-40B4-BE49-F238E27FC236}">
                <a16:creationId xmlns:a16="http://schemas.microsoft.com/office/drawing/2014/main" id="{7D269992-EA9D-41F6-85C3-B78921847100}"/>
              </a:ext>
            </a:extLst>
          </p:cNvPr>
          <p:cNvSpPr>
            <a:spLocks noGrp="1"/>
          </p:cNvSpPr>
          <p:nvPr>
            <p:ph type="body" sz="quarter" idx="19"/>
          </p:nvPr>
        </p:nvSpPr>
        <p:spPr/>
        <p:txBody>
          <a:bodyPr anchor="b"/>
          <a:lstStyle/>
          <a:p>
            <a:r>
              <a:rPr lang="en-US" dirty="0">
                <a:latin typeface="ArialMT"/>
              </a:rPr>
              <a:t>Reduce wait time, solve the </a:t>
            </a:r>
            <a:r>
              <a:rPr lang="en-US" sz="2000" dirty="0">
                <a:latin typeface="ArialMT"/>
              </a:rPr>
              <a:t>Issues</a:t>
            </a:r>
            <a:r>
              <a:rPr lang="en-US" dirty="0">
                <a:latin typeface="ArialMT"/>
              </a:rPr>
              <a:t> raised by </a:t>
            </a:r>
            <a:r>
              <a:rPr lang="en-US" dirty="0">
                <a:latin typeface="+mj-lt"/>
              </a:rPr>
              <a:t>analyst</a:t>
            </a:r>
            <a:r>
              <a:rPr lang="en-US" dirty="0">
                <a:latin typeface="ArialMT"/>
              </a:rPr>
              <a:t> and improve their productivity.</a:t>
            </a:r>
          </a:p>
        </p:txBody>
      </p:sp>
      <p:sp>
        <p:nvSpPr>
          <p:cNvPr id="13" name="Text Placeholder 12">
            <a:extLst>
              <a:ext uri="{FF2B5EF4-FFF2-40B4-BE49-F238E27FC236}">
                <a16:creationId xmlns:a16="http://schemas.microsoft.com/office/drawing/2014/main" id="{6DFAA7E0-5467-48C2-A0A1-08FFCDD0AB29}"/>
              </a:ext>
            </a:extLst>
          </p:cNvPr>
          <p:cNvSpPr>
            <a:spLocks noGrp="1"/>
          </p:cNvSpPr>
          <p:nvPr>
            <p:ph type="body" sz="quarter" idx="20"/>
          </p:nvPr>
        </p:nvSpPr>
        <p:spPr/>
        <p:txBody>
          <a:bodyPr/>
          <a:lstStyle/>
          <a:p>
            <a:r>
              <a:rPr lang="en-IN" sz="1800" b="0" i="0" u="none" strike="noStrike" baseline="0" dirty="0">
                <a:latin typeface="ArialMT"/>
              </a:rPr>
              <a:t>Improve records availability and </a:t>
            </a:r>
            <a:r>
              <a:rPr lang="en-IN" b="0" i="0" u="none" strike="noStrike" baseline="0" dirty="0">
                <a:latin typeface="+mj-lt"/>
              </a:rPr>
              <a:t>accessibility</a:t>
            </a:r>
            <a:r>
              <a:rPr lang="en-IN" sz="1800" b="0" i="0" u="none" strike="noStrike" baseline="0" dirty="0">
                <a:latin typeface="ArialMT"/>
              </a:rPr>
              <a:t> of information, collateral, forms and documents</a:t>
            </a:r>
            <a:endParaRPr lang="en-US" dirty="0"/>
          </a:p>
        </p:txBody>
      </p:sp>
      <p:sp>
        <p:nvSpPr>
          <p:cNvPr id="14" name="Text Placeholder 13">
            <a:extLst>
              <a:ext uri="{FF2B5EF4-FFF2-40B4-BE49-F238E27FC236}">
                <a16:creationId xmlns:a16="http://schemas.microsoft.com/office/drawing/2014/main" id="{26CD0F95-69FE-4CD4-B47D-11711D394220}"/>
              </a:ext>
            </a:extLst>
          </p:cNvPr>
          <p:cNvSpPr>
            <a:spLocks noGrp="1"/>
          </p:cNvSpPr>
          <p:nvPr>
            <p:ph type="body" sz="quarter" idx="21"/>
          </p:nvPr>
        </p:nvSpPr>
        <p:spPr/>
        <p:txBody>
          <a:bodyPr anchor="b"/>
          <a:lstStyle/>
          <a:p>
            <a:r>
              <a:rPr lang="en-IN" sz="1800" b="0" i="0" u="none" strike="noStrike" baseline="0" dirty="0">
                <a:latin typeface="ArialMT"/>
              </a:rPr>
              <a:t>Reduce system downtime, related wait time and systems response times</a:t>
            </a:r>
            <a:endParaRPr lang="en-US" dirty="0"/>
          </a:p>
        </p:txBody>
      </p:sp>
      <p:sp>
        <p:nvSpPr>
          <p:cNvPr id="2" name="Slide Number Placeholder 1">
            <a:extLst>
              <a:ext uri="{FF2B5EF4-FFF2-40B4-BE49-F238E27FC236}">
                <a16:creationId xmlns:a16="http://schemas.microsoft.com/office/drawing/2014/main" id="{7EAB17F8-59B5-4C93-9884-D30446299CA5}"/>
              </a:ext>
            </a:extLst>
          </p:cNvPr>
          <p:cNvSpPr>
            <a:spLocks noGrp="1"/>
          </p:cNvSpPr>
          <p:nvPr>
            <p:ph type="sldNum" sz="quarter" idx="12"/>
          </p:nvPr>
        </p:nvSpPr>
        <p:spPr/>
        <p:txBody>
          <a:bodyPr/>
          <a:lstStyle/>
          <a:p>
            <a:fld id="{03DC2DEF-D2FE-4B45-ABA4-9F153FD1C98A}" type="slidenum">
              <a:rPr lang="en-US" smtClean="0"/>
              <a:t>8</a:t>
            </a:fld>
            <a:endParaRPr lang="en-US" dirty="0"/>
          </a:p>
        </p:txBody>
      </p:sp>
    </p:spTree>
    <p:extLst>
      <p:ext uri="{BB962C8B-B14F-4D97-AF65-F5344CB8AC3E}">
        <p14:creationId xmlns:p14="http://schemas.microsoft.com/office/powerpoint/2010/main" val="116306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F8E5BC1-257F-4CA0-A14D-8A76F6198211}"/>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CE84475F-A218-40AD-91D5-2A42073651D9}"/>
              </a:ext>
            </a:extLst>
          </p:cNvPr>
          <p:cNvSpPr>
            <a:spLocks noGrp="1"/>
          </p:cNvSpPr>
          <p:nvPr>
            <p:ph type="sldNum" sz="quarter" idx="12"/>
          </p:nvPr>
        </p:nvSpPr>
        <p:spPr/>
        <p:txBody>
          <a:bodyPr/>
          <a:lstStyle/>
          <a:p>
            <a:fld id="{03DC2DEF-D2FE-4B45-ABA4-9F153FD1C98A}" type="slidenum">
              <a:rPr lang="en-US" smtClean="0"/>
              <a:t>9</a:t>
            </a:fld>
            <a:endParaRPr lang="en-US" dirty="0"/>
          </a:p>
        </p:txBody>
      </p:sp>
      <p:pic>
        <p:nvPicPr>
          <p:cNvPr id="29" name="Picture Placeholder 28">
            <a:extLst>
              <a:ext uri="{FF2B5EF4-FFF2-40B4-BE49-F238E27FC236}">
                <a16:creationId xmlns:a16="http://schemas.microsoft.com/office/drawing/2014/main" id="{8D53E665-9B7D-413E-815E-AF0082AFF105}"/>
              </a:ext>
              <a:ext uri="{C183D7F6-B498-43B3-948B-1728B52AA6E4}">
                <adec:decorative xmlns:adec="http://schemas.microsoft.com/office/drawing/2017/decorative" val="1"/>
              </a:ext>
            </a:extLst>
          </p:cNvPr>
          <p:cNvPicPr>
            <a:picLocks noGrp="1" noChangeAspect="1"/>
          </p:cNvPicPr>
          <p:nvPr>
            <p:ph type="pic" sz="quarter" idx="23"/>
          </p:nvPr>
        </p:nvPicPr>
        <p:blipFill rotWithShape="1">
          <a:blip r:embed="rId2" cstate="screen">
            <a:grayscl/>
            <a:extLst>
              <a:ext uri="{28A0092B-C50C-407E-A947-70E740481C1C}">
                <a14:useLocalDpi xmlns:a14="http://schemas.microsoft.com/office/drawing/2010/main"/>
              </a:ext>
            </a:extLst>
          </a:blip>
          <a:srcRect r="8741" b="8742"/>
          <a:stretch/>
        </p:blipFill>
        <p:spPr>
          <a:xfrm>
            <a:off x="9301294" y="1761485"/>
            <a:ext cx="2494721" cy="2226366"/>
          </a:xfrm>
        </p:spPr>
      </p:pic>
      <p:sp>
        <p:nvSpPr>
          <p:cNvPr id="14" name="Text Placeholder 13">
            <a:extLst>
              <a:ext uri="{FF2B5EF4-FFF2-40B4-BE49-F238E27FC236}">
                <a16:creationId xmlns:a16="http://schemas.microsoft.com/office/drawing/2014/main" id="{32B0CB1D-E6FE-4346-B4DC-C1AC8F0F5CC6}"/>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Software Development Team</a:t>
            </a:r>
            <a:endParaRPr lang="en-US" dirty="0"/>
          </a:p>
        </p:txBody>
      </p:sp>
      <p:sp>
        <p:nvSpPr>
          <p:cNvPr id="18" name="Text Placeholder 17">
            <a:extLst>
              <a:ext uri="{FF2B5EF4-FFF2-40B4-BE49-F238E27FC236}">
                <a16:creationId xmlns:a16="http://schemas.microsoft.com/office/drawing/2014/main" id="{6EBA6953-980C-4C61-AFA3-018201F6E289}"/>
              </a:ext>
            </a:extLst>
          </p:cNvPr>
          <p:cNvSpPr>
            <a:spLocks noGrp="1"/>
          </p:cNvSpPr>
          <p:nvPr>
            <p:ph type="body" sz="quarter" idx="24"/>
          </p:nvPr>
        </p:nvSpPr>
        <p:spPr/>
        <p:txBody>
          <a:bodyPr/>
          <a:lstStyle/>
          <a:p>
            <a:r>
              <a:rPr lang="en-US" dirty="0"/>
              <a:t>3 Software Developers will be involved</a:t>
            </a:r>
          </a:p>
        </p:txBody>
      </p:sp>
      <p:sp>
        <p:nvSpPr>
          <p:cNvPr id="19" name="Text Placeholder 18">
            <a:extLst>
              <a:ext uri="{FF2B5EF4-FFF2-40B4-BE49-F238E27FC236}">
                <a16:creationId xmlns:a16="http://schemas.microsoft.com/office/drawing/2014/main" id="{1EA45180-5246-464E-BDD0-2AB792997E91}"/>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Project Manager</a:t>
            </a:r>
            <a:endParaRPr lang="en-US" dirty="0"/>
          </a:p>
        </p:txBody>
      </p:sp>
      <p:sp>
        <p:nvSpPr>
          <p:cNvPr id="20" name="Text Placeholder 19">
            <a:extLst>
              <a:ext uri="{FF2B5EF4-FFF2-40B4-BE49-F238E27FC236}">
                <a16:creationId xmlns:a16="http://schemas.microsoft.com/office/drawing/2014/main" id="{7E61202C-1274-459A-A89D-C23AE8A261C7}"/>
              </a:ext>
            </a:extLst>
          </p:cNvPr>
          <p:cNvSpPr>
            <a:spLocks noGrp="1"/>
          </p:cNvSpPr>
          <p:nvPr>
            <p:ph type="body" sz="quarter" idx="26"/>
          </p:nvPr>
        </p:nvSpPr>
        <p:spPr/>
        <p:txBody>
          <a:bodyPr/>
          <a:lstStyle/>
          <a:p>
            <a:r>
              <a:rPr lang="en-US" dirty="0"/>
              <a:t>1 Project Manager</a:t>
            </a:r>
          </a:p>
        </p:txBody>
      </p:sp>
      <p:sp>
        <p:nvSpPr>
          <p:cNvPr id="21" name="Text Placeholder 20">
            <a:extLst>
              <a:ext uri="{FF2B5EF4-FFF2-40B4-BE49-F238E27FC236}">
                <a16:creationId xmlns:a16="http://schemas.microsoft.com/office/drawing/2014/main" id="{B7A4F278-30B9-44DC-81DE-0BB8DC7D9B43}"/>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Business Analyst</a:t>
            </a:r>
            <a:endParaRPr lang="en-US" dirty="0"/>
          </a:p>
        </p:txBody>
      </p:sp>
      <p:sp>
        <p:nvSpPr>
          <p:cNvPr id="22" name="Text Placeholder 21">
            <a:extLst>
              <a:ext uri="{FF2B5EF4-FFF2-40B4-BE49-F238E27FC236}">
                <a16:creationId xmlns:a16="http://schemas.microsoft.com/office/drawing/2014/main" id="{6E82B8CE-8692-4360-9A23-C2348C7B858B}"/>
              </a:ext>
            </a:extLst>
          </p:cNvPr>
          <p:cNvSpPr>
            <a:spLocks noGrp="1"/>
          </p:cNvSpPr>
          <p:nvPr>
            <p:ph type="body" sz="quarter" idx="28"/>
          </p:nvPr>
        </p:nvSpPr>
        <p:spPr/>
        <p:txBody>
          <a:bodyPr/>
          <a:lstStyle/>
          <a:p>
            <a:r>
              <a:rPr lang="en-US" dirty="0"/>
              <a:t>1 Business Analyst</a:t>
            </a:r>
          </a:p>
        </p:txBody>
      </p:sp>
      <p:sp>
        <p:nvSpPr>
          <p:cNvPr id="23" name="Text Placeholder 22">
            <a:extLst>
              <a:ext uri="{FF2B5EF4-FFF2-40B4-BE49-F238E27FC236}">
                <a16:creationId xmlns:a16="http://schemas.microsoft.com/office/drawing/2014/main" id="{7372C0BC-293C-400A-8073-0246B833FC7B}"/>
              </a:ext>
            </a:extLst>
          </p:cNvPr>
          <p:cNvSpPr>
            <a:spLocks noGrp="1"/>
          </p:cNvSpPr>
          <p:nvPr>
            <p:ph type="body" sz="quarter" idx="29"/>
          </p:nvPr>
        </p:nvSpPr>
        <p:spPr/>
        <p:txBody>
          <a:bodyPr/>
          <a:lstStyle/>
          <a:p>
            <a:r>
              <a:rPr lang="en-IN" sz="1800" dirty="0">
                <a:effectLst/>
                <a:latin typeface="Arial" panose="020B0604020202020204" pitchFamily="34" charset="0"/>
                <a:ea typeface="Aptos" panose="020B0004020202020204" pitchFamily="34" charset="0"/>
              </a:rPr>
              <a:t>Testers</a:t>
            </a:r>
            <a:endParaRPr lang="en-US" dirty="0"/>
          </a:p>
        </p:txBody>
      </p:sp>
      <p:sp>
        <p:nvSpPr>
          <p:cNvPr id="24" name="Text Placeholder 23">
            <a:extLst>
              <a:ext uri="{FF2B5EF4-FFF2-40B4-BE49-F238E27FC236}">
                <a16:creationId xmlns:a16="http://schemas.microsoft.com/office/drawing/2014/main" id="{A7CB8132-D875-4ED5-9967-5C58F21B10E3}"/>
              </a:ext>
            </a:extLst>
          </p:cNvPr>
          <p:cNvSpPr>
            <a:spLocks noGrp="1"/>
          </p:cNvSpPr>
          <p:nvPr>
            <p:ph type="body" sz="quarter" idx="30"/>
          </p:nvPr>
        </p:nvSpPr>
        <p:spPr/>
        <p:txBody>
          <a:bodyPr/>
          <a:lstStyle/>
          <a:p>
            <a:r>
              <a:rPr lang="en-US" dirty="0"/>
              <a:t>1 tester</a:t>
            </a:r>
          </a:p>
        </p:txBody>
      </p:sp>
      <p:pic>
        <p:nvPicPr>
          <p:cNvPr id="25" name="Picture Placeholder 24" descr="A person giving pose&#10;&#10;">
            <a:extLst>
              <a:ext uri="{FF2B5EF4-FFF2-40B4-BE49-F238E27FC236}">
                <a16:creationId xmlns:a16="http://schemas.microsoft.com/office/drawing/2014/main" id="{104C104E-9EBC-4154-906F-14A298E9EF2E}"/>
              </a:ext>
            </a:extLst>
          </p:cNvPr>
          <p:cNvPicPr>
            <a:picLocks noGrp="1" noChangeAspect="1"/>
          </p:cNvPicPr>
          <p:nvPr>
            <p:ph type="pic" sz="quarter" idx="13"/>
          </p:nvPr>
        </p:nvPicPr>
        <p:blipFill rotWithShape="1">
          <a:blip r:embed="rId3"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B12E57E0-F016-4B3F-9126-3A11698F325D}"/>
              </a:ext>
            </a:extLst>
          </p:cNvPr>
          <p:cNvPicPr>
            <a:picLocks noGrp="1" noChangeAspect="1"/>
          </p:cNvPicPr>
          <p:nvPr>
            <p:ph type="pic" sz="quarter" idx="21"/>
          </p:nvPr>
        </p:nvPicPr>
        <p:blipFill rotWithShape="1">
          <a:blip r:embed="rId4"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F5B38C71-905C-4A1A-97EF-31546F4BF602}"/>
              </a:ext>
            </a:extLst>
          </p:cNvPr>
          <p:cNvPicPr>
            <a:picLocks noGrp="1" noChangeAspect="1"/>
          </p:cNvPicPr>
          <p:nvPr>
            <p:ph type="pic" sz="quarter" idx="22"/>
          </p:nvPr>
        </p:nvPicPr>
        <p:blipFill rotWithShape="1">
          <a:blip r:embed="rId5"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4B6BA6B5-86C8-95A0-0A88-1A0CEED943B1}"/>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971040159"/>
      </p:ext>
    </p:extLst>
  </p:cSld>
  <p:clrMapOvr>
    <a:masterClrMapping/>
  </p:clrMapOvr>
</p:sld>
</file>

<file path=ppt/theme/theme1.xml><?xml version="1.0" encoding="utf-8"?>
<a:theme xmlns:a="http://schemas.openxmlformats.org/drawingml/2006/main" name="Office Theme">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itle goes here" id="{A4715F0E-2373-46DF-8650-9CD6D2E73FF4}" vid="{7AE24D49-249C-4823-B15D-D301F3E63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bold block presentation</Template>
  <TotalTime>2558</TotalTime>
  <Words>770</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Arial-BoldMT</vt:lpstr>
      <vt:lpstr>ArialMT</vt:lpstr>
      <vt:lpstr>Calibri</vt:lpstr>
      <vt:lpstr>Calibri Light</vt:lpstr>
      <vt:lpstr>Office Theme</vt:lpstr>
      <vt:lpstr>Global Flex Research Dashboard</vt:lpstr>
      <vt:lpstr>Situation</vt:lpstr>
      <vt:lpstr>Purpose Statement (Goals):  The purpose of this project is to visually display data analyse, select and to provide users with a quick and comprehensive overview of important information, making it easier to track progress, monitor performance, and make informed decisions.  </vt:lpstr>
      <vt:lpstr>Project Objectives:</vt:lpstr>
      <vt:lpstr>Project Objective:</vt:lpstr>
      <vt:lpstr>Methods/Approach</vt:lpstr>
      <vt:lpstr>Methods/Approach</vt:lpstr>
      <vt:lpstr>Success Criteria:</vt:lpstr>
      <vt:lpstr>Resources:</vt:lpstr>
      <vt:lpstr>Resources:</vt:lpstr>
      <vt:lpstr>Time, Budget , Others:</vt:lpstr>
      <vt:lpstr>Risks and Dependencies:</vt:lpstr>
      <vt:lpstr>To Be Completed by Appropriate Manager: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Parimal Waghmare</dc:creator>
  <cp:lastModifiedBy>Parimal Waghmare</cp:lastModifiedBy>
  <cp:revision>31</cp:revision>
  <dcterms:created xsi:type="dcterms:W3CDTF">2024-11-12T16:21:55Z</dcterms:created>
  <dcterms:modified xsi:type="dcterms:W3CDTF">2025-04-11T13:30:22Z</dcterms:modified>
</cp:coreProperties>
</file>