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65" r:id="rId5"/>
    <p:sldId id="258" r:id="rId6"/>
    <p:sldId id="259" r:id="rId7"/>
    <p:sldId id="260" r:id="rId8"/>
    <p:sldId id="261" r:id="rId9"/>
    <p:sldId id="262"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A12FC92-3FB9-41F6-B777-8B4BED7E8BC7}" type="datetimeFigureOut">
              <a:rPr lang="en-US" smtClean="0"/>
              <a:pPr/>
              <a:t>4/23/2025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355B630-AC81-4DB0-84E5-5CB034EA560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12FC92-3FB9-41F6-B777-8B4BED7E8BC7}" type="datetimeFigureOut">
              <a:rPr lang="en-US" smtClean="0"/>
              <a:pPr/>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5B630-AC81-4DB0-84E5-5CB034EA56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12FC92-3FB9-41F6-B777-8B4BED7E8BC7}" type="datetimeFigureOut">
              <a:rPr lang="en-US" smtClean="0"/>
              <a:pPr/>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5B630-AC81-4DB0-84E5-5CB034EA56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12FC92-3FB9-41F6-B777-8B4BED7E8BC7}" type="datetimeFigureOut">
              <a:rPr lang="en-US" smtClean="0"/>
              <a:pPr/>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5B630-AC81-4DB0-84E5-5CB034EA56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A12FC92-3FB9-41F6-B777-8B4BED7E8BC7}" type="datetimeFigureOut">
              <a:rPr lang="en-US" smtClean="0"/>
              <a:pPr/>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5B630-AC81-4DB0-84E5-5CB034EA560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A12FC92-3FB9-41F6-B777-8B4BED7E8BC7}" type="datetimeFigureOut">
              <a:rPr lang="en-US" smtClean="0"/>
              <a:pPr/>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5B630-AC81-4DB0-84E5-5CB034EA56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A12FC92-3FB9-41F6-B777-8B4BED7E8BC7}" type="datetimeFigureOut">
              <a:rPr lang="en-US" smtClean="0"/>
              <a:pPr/>
              <a:t>4/23/2025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5B630-AC81-4DB0-84E5-5CB034EA56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A12FC92-3FB9-41F6-B777-8B4BED7E8BC7}" type="datetimeFigureOut">
              <a:rPr lang="en-US" smtClean="0"/>
              <a:pPr/>
              <a:t>4/23/2025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5B630-AC81-4DB0-84E5-5CB034EA56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12FC92-3FB9-41F6-B777-8B4BED7E8BC7}" type="datetimeFigureOut">
              <a:rPr lang="en-US" smtClean="0"/>
              <a:pPr/>
              <a:t>4/23/2025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5B630-AC81-4DB0-84E5-5CB034EA56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A12FC92-3FB9-41F6-B777-8B4BED7E8BC7}" type="datetimeFigureOut">
              <a:rPr lang="en-US" smtClean="0"/>
              <a:pPr/>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5B630-AC81-4DB0-84E5-5CB034EA56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A12FC92-3FB9-41F6-B777-8B4BED7E8BC7}" type="datetimeFigureOut">
              <a:rPr lang="en-US" smtClean="0"/>
              <a:pPr/>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355B630-AC81-4DB0-84E5-5CB034EA560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12FC92-3FB9-41F6-B777-8B4BED7E8BC7}" type="datetimeFigureOut">
              <a:rPr lang="en-US" smtClean="0"/>
              <a:pPr/>
              <a:t>4/23/2025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355B630-AC81-4DB0-84E5-5CB034EA560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Quick bite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Risk and dependencies : </a:t>
            </a:r>
          </a:p>
          <a:p>
            <a:r>
              <a:rPr lang="en-US" dirty="0" smtClean="0"/>
              <a:t>Operational risk : due to traffic, bad weather, or lack of delivery personnel.</a:t>
            </a:r>
          </a:p>
          <a:p>
            <a:r>
              <a:rPr lang="en-US" dirty="0" smtClean="0"/>
              <a:t>Incorrect orders being delivered.</a:t>
            </a:r>
          </a:p>
          <a:p>
            <a:r>
              <a:rPr lang="en-US" dirty="0" smtClean="0"/>
              <a:t>Business risk ; High competition leading to customer churn.</a:t>
            </a:r>
          </a:p>
          <a:p>
            <a:r>
              <a:rPr lang="en-US" dirty="0" smtClean="0"/>
              <a:t>Vendor reliability : restaurant or delivery partner not maintaining standards.</a:t>
            </a:r>
          </a:p>
          <a:p>
            <a:r>
              <a:rPr lang="en-US" dirty="0" smtClean="0"/>
              <a:t>Customer related risk like fake order from the customer.</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b="1" dirty="0" smtClean="0"/>
              <a:t>Situation : </a:t>
            </a:r>
          </a:p>
          <a:p>
            <a:pPr>
              <a:buNone/>
            </a:pPr>
            <a:endParaRPr lang="en-US" b="1" dirty="0" smtClean="0"/>
          </a:p>
          <a:p>
            <a:r>
              <a:rPr lang="en-US" dirty="0" smtClean="0"/>
              <a:t>In this quick bite applications stakeholder is facing some problem in this  delivery journey .</a:t>
            </a:r>
          </a:p>
          <a:p>
            <a:r>
              <a:rPr lang="en-US" dirty="0" smtClean="0"/>
              <a:t>And there fore he is looking for an </a:t>
            </a:r>
            <a:r>
              <a:rPr lang="en-US" dirty="0" smtClean="0"/>
              <a:t>IT Solution.</a:t>
            </a:r>
          </a:p>
          <a:p>
            <a:r>
              <a:rPr lang="en-US" dirty="0" smtClean="0"/>
              <a:t>So that he can resolve the issue of the customer along side his business can grow faster through out the application.</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Problem :</a:t>
            </a:r>
          </a:p>
          <a:p>
            <a:r>
              <a:rPr lang="en-US" dirty="0" smtClean="0"/>
              <a:t>The main problem in this project is to help people discover restaurants easily.</a:t>
            </a:r>
          </a:p>
          <a:p>
            <a:r>
              <a:rPr lang="en-US" dirty="0" smtClean="0"/>
              <a:t>To enable online food ordering </a:t>
            </a:r>
          </a:p>
          <a:p>
            <a:r>
              <a:rPr lang="en-US" dirty="0" smtClean="0"/>
              <a:t>To help restaurants to get more business.</a:t>
            </a:r>
          </a:p>
          <a:p>
            <a:r>
              <a:rPr lang="en-US" dirty="0" smtClean="0"/>
              <a:t>To create job opportunities for delivery partners.</a:t>
            </a:r>
          </a:p>
          <a:p>
            <a:r>
              <a:rPr lang="en-US" dirty="0" smtClean="0"/>
              <a:t>Give the convenience and trust.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Opportunity : </a:t>
            </a:r>
          </a:p>
          <a:p>
            <a:r>
              <a:rPr lang="en-US" dirty="0" smtClean="0"/>
              <a:t>For entrepreneurs /business owners :  you can  open cloud kitchen or small food joint and list it on online platform  without spending much on infrastructure.</a:t>
            </a:r>
          </a:p>
          <a:p>
            <a:r>
              <a:rPr lang="en-US" dirty="0" smtClean="0"/>
              <a:t>Franchise models : partnering with Quikbite  as a delivery only brand .</a:t>
            </a:r>
          </a:p>
          <a:p>
            <a:r>
              <a:rPr lang="en-US" dirty="0" smtClean="0"/>
              <a:t>For job seeker : Delivery job become a delivery partner with flexible hours and decent earnings.</a:t>
            </a:r>
          </a:p>
          <a:p>
            <a:r>
              <a:rPr lang="en-US" dirty="0" smtClean="0"/>
              <a:t>Customer support role : Quikbite hires for chat, voice, and email support.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Purpose : The main purpose of this project is to solve the problem which they are facing while doing work. At the same time they can solve the problem of the client by home the person can get the delivery of the product or of the food so main purpose of this project is to be the mediator between the buyer and hotel owner so that the hotel owner will get more sale and they buyer will get the online service.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Project objective :</a:t>
            </a:r>
          </a:p>
          <a:p>
            <a:r>
              <a:rPr lang="en-US" dirty="0" smtClean="0"/>
              <a:t>To provide the real-time browsing of menus, placing of orders, and secure payment.</a:t>
            </a:r>
          </a:p>
          <a:p>
            <a:r>
              <a:rPr lang="en-US" dirty="0" smtClean="0"/>
              <a:t>To provide real-time order tracking for customers for preparation to delivery.</a:t>
            </a:r>
          </a:p>
          <a:p>
            <a:r>
              <a:rPr lang="en-US" dirty="0" smtClean="0"/>
              <a:t>To ensure a smooth delivery management system for delivery partner.</a:t>
            </a:r>
          </a:p>
          <a:p>
            <a:r>
              <a:rPr lang="en-US" dirty="0" smtClean="0"/>
              <a:t>To gather user feedback and rating to continuously improve service quality.</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Success criteria  : </a:t>
            </a:r>
          </a:p>
          <a:p>
            <a:r>
              <a:rPr lang="en-US" dirty="0" smtClean="0"/>
              <a:t>Customer satisfaction : Positive user reviews and high rating on app stores.</a:t>
            </a:r>
          </a:p>
          <a:p>
            <a:r>
              <a:rPr lang="en-US" dirty="0" smtClean="0"/>
              <a:t>Retention rate : user frequently returning to use the app for future orders.</a:t>
            </a:r>
          </a:p>
          <a:p>
            <a:r>
              <a:rPr lang="en-US" dirty="0" smtClean="0"/>
              <a:t>Restaurant partner engagement : A growing and active network of restaurant partners using the platform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r>
              <a:rPr lang="en-US" dirty="0" smtClean="0"/>
              <a:t>Method Approach : </a:t>
            </a:r>
            <a:endParaRPr lang="en-US" dirty="0" smtClean="0"/>
          </a:p>
          <a:p>
            <a:r>
              <a:rPr lang="en-US" dirty="0" smtClean="0"/>
              <a:t>Requirement gathering and Analysis : understand what the client wants.</a:t>
            </a:r>
          </a:p>
          <a:p>
            <a:r>
              <a:rPr lang="en-US" dirty="0" smtClean="0"/>
              <a:t>Document all software requirement clearly.</a:t>
            </a:r>
          </a:p>
          <a:p>
            <a:r>
              <a:rPr lang="en-US" dirty="0" smtClean="0"/>
              <a:t>No coding happens at this stage.</a:t>
            </a:r>
          </a:p>
          <a:p>
            <a:r>
              <a:rPr lang="en-US" dirty="0" smtClean="0"/>
              <a:t>System Design : </a:t>
            </a:r>
          </a:p>
          <a:p>
            <a:r>
              <a:rPr lang="en-US" dirty="0" smtClean="0"/>
              <a:t>Convert requirement into a technical design .</a:t>
            </a:r>
          </a:p>
          <a:p>
            <a:r>
              <a:rPr lang="en-US" dirty="0" smtClean="0"/>
              <a:t>Decide on architecture, technology stack, database design, etc.</a:t>
            </a:r>
          </a:p>
          <a:p>
            <a:r>
              <a:rPr lang="en-US" dirty="0" smtClean="0"/>
              <a:t>Implementation ( coding ) :</a:t>
            </a:r>
          </a:p>
          <a:p>
            <a:r>
              <a:rPr lang="en-US" dirty="0" smtClean="0"/>
              <a:t>Developers start writing a code based on the desing docment .</a:t>
            </a:r>
          </a:p>
          <a:p>
            <a:r>
              <a:rPr lang="en-US" dirty="0" smtClean="0"/>
              <a:t>Usually divided into modules and  developed in small units.</a:t>
            </a:r>
          </a:p>
          <a:p>
            <a:r>
              <a:rPr lang="en-US" dirty="0" smtClean="0"/>
              <a:t>This is where actual development begins.</a:t>
            </a:r>
          </a:p>
          <a:p>
            <a:r>
              <a:rPr lang="en-US" dirty="0" smtClean="0"/>
              <a:t>Integration and testing : </a:t>
            </a:r>
          </a:p>
          <a:p>
            <a:r>
              <a:rPr lang="en-US" dirty="0" smtClean="0"/>
              <a:t>All modules are integrated and tested as a complete system.</a:t>
            </a:r>
          </a:p>
          <a:p>
            <a:r>
              <a:rPr lang="en-US" dirty="0" smtClean="0"/>
              <a:t>Perform functional , system and acceptance testing.</a:t>
            </a:r>
          </a:p>
          <a:p>
            <a:r>
              <a:rPr lang="en-US" dirty="0" smtClean="0"/>
              <a:t>Identify and fix bugs.</a:t>
            </a:r>
          </a:p>
          <a:p>
            <a:r>
              <a:rPr lang="en-US" dirty="0" smtClean="0"/>
              <a:t>Deployment :</a:t>
            </a:r>
          </a:p>
          <a:p>
            <a:r>
              <a:rPr lang="en-US" dirty="0" smtClean="0"/>
              <a:t>After successful testing, the product is deployed to the production environemnt .</a:t>
            </a:r>
          </a:p>
          <a:p>
            <a:r>
              <a:rPr lang="en-US" dirty="0" smtClean="0"/>
              <a:t>Delivered to the customer for actual use.</a:t>
            </a:r>
          </a:p>
          <a:p>
            <a:r>
              <a:rPr lang="en-US" dirty="0" smtClean="0"/>
              <a:t>Maintenance :</a:t>
            </a:r>
          </a:p>
          <a:p>
            <a:r>
              <a:rPr lang="en-US" dirty="0" smtClean="0"/>
              <a:t>Post deployment support begins.</a:t>
            </a:r>
          </a:p>
          <a:p>
            <a:r>
              <a:rPr lang="en-US" dirty="0" smtClean="0"/>
              <a:t>Fix issues, release pateche</a:t>
            </a:r>
            <a:r>
              <a:rPr lang="en-US" dirty="0" smtClean="0"/>
              <a:t>s , and updates as needed .</a:t>
            </a:r>
          </a:p>
          <a:p>
            <a:r>
              <a:rPr lang="en-US" dirty="0" smtClean="0"/>
              <a:t>Monitor performance and user feedback.</a:t>
            </a:r>
            <a:endParaRPr lang="en-US" dirty="0" smtClean="0"/>
          </a:p>
          <a:p>
            <a:pPr>
              <a:buNone/>
            </a:pPr>
            <a:endParaRPr lang="en-US" dirty="0" smtClean="0"/>
          </a:p>
          <a:p>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r>
              <a:rPr lang="en-US" dirty="0" smtClean="0"/>
              <a:t>Resources </a:t>
            </a:r>
            <a:r>
              <a:rPr lang="en-US" dirty="0" smtClean="0"/>
              <a:t>:</a:t>
            </a:r>
          </a:p>
          <a:p>
            <a:r>
              <a:rPr lang="en-US" dirty="0" smtClean="0"/>
              <a:t>App developers ( frontend , backend )</a:t>
            </a:r>
          </a:p>
          <a:p>
            <a:r>
              <a:rPr lang="en-US" dirty="0" smtClean="0"/>
              <a:t>UI/UX Designers </a:t>
            </a:r>
          </a:p>
          <a:p>
            <a:r>
              <a:rPr lang="en-US" dirty="0" smtClean="0"/>
              <a:t>Project managers &amp; Business </a:t>
            </a:r>
            <a:r>
              <a:rPr lang="en-US" dirty="0" err="1" smtClean="0"/>
              <a:t>Analsyt</a:t>
            </a:r>
            <a:r>
              <a:rPr lang="en-US" dirty="0" smtClean="0"/>
              <a:t> </a:t>
            </a:r>
          </a:p>
          <a:p>
            <a:r>
              <a:rPr lang="en-US" dirty="0" smtClean="0"/>
              <a:t>Customer support team</a:t>
            </a:r>
          </a:p>
          <a:p>
            <a:r>
              <a:rPr lang="en-US" dirty="0" smtClean="0"/>
              <a:t>Delivery partner</a:t>
            </a:r>
          </a:p>
          <a:p>
            <a:r>
              <a:rPr lang="en-US" dirty="0" smtClean="0"/>
              <a:t>Technical : </a:t>
            </a:r>
          </a:p>
          <a:p>
            <a:r>
              <a:rPr lang="en-US" dirty="0" smtClean="0"/>
              <a:t>Web plat from ( for customers, restaurant, and admin ) </a:t>
            </a:r>
          </a:p>
          <a:p>
            <a:r>
              <a:rPr lang="en-US" dirty="0" smtClean="0"/>
              <a:t>GPS: for tracking deliveries.</a:t>
            </a:r>
          </a:p>
          <a:p>
            <a:r>
              <a:rPr lang="en-US" dirty="0" smtClean="0"/>
              <a:t>Physical resources : </a:t>
            </a:r>
          </a:p>
          <a:p>
            <a:r>
              <a:rPr lang="en-US" dirty="0" smtClean="0"/>
              <a:t>Delivery fleet : bikes, scooters used by delivery partners.</a:t>
            </a:r>
          </a:p>
          <a:p>
            <a:r>
              <a:rPr lang="en-US" dirty="0" smtClean="0"/>
              <a:t>Office space : for operations , tech and support teams.</a:t>
            </a:r>
          </a:p>
          <a:p>
            <a:r>
              <a:rPr lang="en-US" dirty="0" smtClean="0"/>
              <a:t>Call center ( if customer and partner support , if needed.</a:t>
            </a:r>
          </a:p>
          <a:p>
            <a:r>
              <a:rPr lang="en-US" dirty="0" smtClean="0"/>
              <a:t>Packaging materials ( if  handling logistics directly.</a:t>
            </a:r>
          </a:p>
          <a:p>
            <a:pPr>
              <a:buNone/>
            </a:pPr>
            <a:endParaRPr lang="en-US" dirty="0" smtClean="0"/>
          </a:p>
          <a:p>
            <a:pPr>
              <a:buNone/>
            </a:pPr>
            <a:endParaRPr lang="en-US" dirty="0" smtClean="0"/>
          </a:p>
          <a:p>
            <a:pPr>
              <a:buNone/>
            </a:pPr>
            <a:endParaRPr lang="en-US" dirty="0" smtClean="0"/>
          </a:p>
          <a:p>
            <a:pPr>
              <a:buNone/>
            </a:pPr>
            <a:r>
              <a:rPr lang="en-US" dirty="0" smtClean="0"/>
              <a:t>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4287</TotalTime>
  <Words>651</Words>
  <Application>Microsoft Office PowerPoint</Application>
  <PresentationFormat>On-screen Show (4:3)</PresentationFormat>
  <Paragraphs>74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Quick bite </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Quick bite</dc:title>
  <dc:creator>ADMIN</dc:creator>
  <cp:lastModifiedBy>ADMIN</cp:lastModifiedBy>
  <cp:revision>9</cp:revision>
  <dcterms:created xsi:type="dcterms:W3CDTF">2025-04-22T05:34:57Z</dcterms:created>
  <dcterms:modified xsi:type="dcterms:W3CDTF">2025-04-25T05:03:04Z</dcterms:modified>
</cp:coreProperties>
</file>