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8" r:id="rId11"/>
    <p:sldId id="269" r:id="rId12"/>
    <p:sldId id="270" r:id="rId13"/>
    <p:sldId id="271" r:id="rId14"/>
    <p:sldId id="272" r:id="rId15"/>
    <p:sldId id="273" r:id="rId16"/>
    <p:sldId id="274" r:id="rId17"/>
    <p:sldId id="266"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65E05E-0D71-47DB-9DA0-D91F5CA0A3FA}" v="51" dt="2025-04-30T14:35:32.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7" d="100"/>
          <a:sy n="97" d="100"/>
        </p:scale>
        <p:origin x="96"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pin Meshram" userId="b70a102149d75ecb" providerId="LiveId" clId="{2565E05E-0D71-47DB-9DA0-D91F5CA0A3FA}"/>
    <pc:docChg chg="undo custSel addSld delSld modSld">
      <pc:chgData name="Vipin Meshram" userId="b70a102149d75ecb" providerId="LiveId" clId="{2565E05E-0D71-47DB-9DA0-D91F5CA0A3FA}" dt="2025-04-30T14:41:04.369" v="461" actId="1076"/>
      <pc:docMkLst>
        <pc:docMk/>
      </pc:docMkLst>
      <pc:sldChg chg="addSp modSp mod">
        <pc:chgData name="Vipin Meshram" userId="b70a102149d75ecb" providerId="LiveId" clId="{2565E05E-0D71-47DB-9DA0-D91F5CA0A3FA}" dt="2025-04-30T14:40:46.684" v="460" actId="255"/>
        <pc:sldMkLst>
          <pc:docMk/>
          <pc:sldMk cId="1687411605" sldId="256"/>
        </pc:sldMkLst>
        <pc:spChg chg="mod">
          <ac:chgData name="Vipin Meshram" userId="b70a102149d75ecb" providerId="LiveId" clId="{2565E05E-0D71-47DB-9DA0-D91F5CA0A3FA}" dt="2025-04-30T14:40:46.684" v="460" actId="255"/>
          <ac:spMkLst>
            <pc:docMk/>
            <pc:sldMk cId="1687411605" sldId="256"/>
            <ac:spMk id="2" creationId="{9E9A1D71-B054-26AD-EAF9-8EBECFA27964}"/>
          </ac:spMkLst>
        </pc:spChg>
        <pc:spChg chg="mod">
          <ac:chgData name="Vipin Meshram" userId="b70a102149d75ecb" providerId="LiveId" clId="{2565E05E-0D71-47DB-9DA0-D91F5CA0A3FA}" dt="2025-04-30T14:30:01.868" v="374" actId="1076"/>
          <ac:spMkLst>
            <pc:docMk/>
            <pc:sldMk cId="1687411605" sldId="256"/>
            <ac:spMk id="3" creationId="{6D213251-EE4D-F6B2-D2DC-8258C0257AB1}"/>
          </ac:spMkLst>
        </pc:spChg>
        <pc:spChg chg="add mod">
          <ac:chgData name="Vipin Meshram" userId="b70a102149d75ecb" providerId="LiveId" clId="{2565E05E-0D71-47DB-9DA0-D91F5CA0A3FA}" dt="2025-04-30T14:31:08.174" v="388" actId="20577"/>
          <ac:spMkLst>
            <pc:docMk/>
            <pc:sldMk cId="1687411605" sldId="256"/>
            <ac:spMk id="4" creationId="{C1343153-ED84-8311-BCF5-211DA5E946D4}"/>
          </ac:spMkLst>
        </pc:spChg>
      </pc:sldChg>
      <pc:sldChg chg="modSp mod">
        <pc:chgData name="Vipin Meshram" userId="b70a102149d75ecb" providerId="LiveId" clId="{2565E05E-0D71-47DB-9DA0-D91F5CA0A3FA}" dt="2025-04-30T14:41:04.369" v="461" actId="1076"/>
        <pc:sldMkLst>
          <pc:docMk/>
          <pc:sldMk cId="3061427620" sldId="257"/>
        </pc:sldMkLst>
        <pc:spChg chg="mod">
          <ac:chgData name="Vipin Meshram" userId="b70a102149d75ecb" providerId="LiveId" clId="{2565E05E-0D71-47DB-9DA0-D91F5CA0A3FA}" dt="2025-04-30T14:33:51.087" v="404" actId="20577"/>
          <ac:spMkLst>
            <pc:docMk/>
            <pc:sldMk cId="3061427620" sldId="257"/>
            <ac:spMk id="2" creationId="{9B5D0049-AF7B-CF2B-A1AB-C8E807CDA341}"/>
          </ac:spMkLst>
        </pc:spChg>
        <pc:spChg chg="mod">
          <ac:chgData name="Vipin Meshram" userId="b70a102149d75ecb" providerId="LiveId" clId="{2565E05E-0D71-47DB-9DA0-D91F5CA0A3FA}" dt="2025-04-30T14:41:04.369" v="461" actId="1076"/>
          <ac:spMkLst>
            <pc:docMk/>
            <pc:sldMk cId="3061427620" sldId="257"/>
            <ac:spMk id="3" creationId="{9701877C-AD13-C04A-5C57-7E1A8EC4D91C}"/>
          </ac:spMkLst>
        </pc:spChg>
      </pc:sldChg>
      <pc:sldChg chg="addSp delSp modSp mod">
        <pc:chgData name="Vipin Meshram" userId="b70a102149d75ecb" providerId="LiveId" clId="{2565E05E-0D71-47DB-9DA0-D91F5CA0A3FA}" dt="2025-04-30T14:40:29.073" v="458" actId="2711"/>
        <pc:sldMkLst>
          <pc:docMk/>
          <pc:sldMk cId="746492656" sldId="258"/>
        </pc:sldMkLst>
        <pc:spChg chg="mod">
          <ac:chgData name="Vipin Meshram" userId="b70a102149d75ecb" providerId="LiveId" clId="{2565E05E-0D71-47DB-9DA0-D91F5CA0A3FA}" dt="2025-04-30T14:40:29.073" v="458" actId="2711"/>
          <ac:spMkLst>
            <pc:docMk/>
            <pc:sldMk cId="746492656" sldId="258"/>
            <ac:spMk id="2" creationId="{1C03250B-7B9C-2CCE-5411-446937C7B2DD}"/>
          </ac:spMkLst>
        </pc:spChg>
        <pc:spChg chg="del mod">
          <ac:chgData name="Vipin Meshram" userId="b70a102149d75ecb" providerId="LiveId" clId="{2565E05E-0D71-47DB-9DA0-D91F5CA0A3FA}" dt="2025-04-30T14:32:28.900" v="389" actId="478"/>
          <ac:spMkLst>
            <pc:docMk/>
            <pc:sldMk cId="746492656" sldId="258"/>
            <ac:spMk id="3" creationId="{67249224-657A-B7FE-B80A-E478590DF22E}"/>
          </ac:spMkLst>
        </pc:spChg>
        <pc:spChg chg="add">
          <ac:chgData name="Vipin Meshram" userId="b70a102149d75ecb" providerId="LiveId" clId="{2565E05E-0D71-47DB-9DA0-D91F5CA0A3FA}" dt="2025-04-30T13:52:19.445" v="159"/>
          <ac:spMkLst>
            <pc:docMk/>
            <pc:sldMk cId="746492656" sldId="258"/>
            <ac:spMk id="4" creationId="{27864308-E6A9-CB75-32E5-9D8C1372EE55}"/>
          </ac:spMkLst>
        </pc:spChg>
        <pc:spChg chg="add">
          <ac:chgData name="Vipin Meshram" userId="b70a102149d75ecb" providerId="LiveId" clId="{2565E05E-0D71-47DB-9DA0-D91F5CA0A3FA}" dt="2025-04-30T13:52:32.498" v="163"/>
          <ac:spMkLst>
            <pc:docMk/>
            <pc:sldMk cId="746492656" sldId="258"/>
            <ac:spMk id="5" creationId="{1F2E707B-AD04-D86C-E395-87EE1B81F5B8}"/>
          </ac:spMkLst>
        </pc:spChg>
        <pc:spChg chg="add mod">
          <ac:chgData name="Vipin Meshram" userId="b70a102149d75ecb" providerId="LiveId" clId="{2565E05E-0D71-47DB-9DA0-D91F5CA0A3FA}" dt="2025-04-30T14:33:13.282" v="397" actId="1076"/>
          <ac:spMkLst>
            <pc:docMk/>
            <pc:sldMk cId="746492656" sldId="258"/>
            <ac:spMk id="6" creationId="{40912D2F-A3E6-DB33-24E9-BA2BDE63705B}"/>
          </ac:spMkLst>
        </pc:spChg>
        <pc:spChg chg="add del mod">
          <ac:chgData name="Vipin Meshram" userId="b70a102149d75ecb" providerId="LiveId" clId="{2565E05E-0D71-47DB-9DA0-D91F5CA0A3FA}" dt="2025-04-30T14:32:40.211" v="390" actId="21"/>
          <ac:spMkLst>
            <pc:docMk/>
            <pc:sldMk cId="746492656" sldId="258"/>
            <ac:spMk id="8" creationId="{2A780D9D-598A-C23C-5B0E-A6E0B1DB83B1}"/>
          </ac:spMkLst>
        </pc:spChg>
      </pc:sldChg>
      <pc:sldChg chg="addSp delSp modSp mod">
        <pc:chgData name="Vipin Meshram" userId="b70a102149d75ecb" providerId="LiveId" clId="{2565E05E-0D71-47DB-9DA0-D91F5CA0A3FA}" dt="2025-04-30T14:40:14.544" v="456" actId="255"/>
        <pc:sldMkLst>
          <pc:docMk/>
          <pc:sldMk cId="2994575342" sldId="259"/>
        </pc:sldMkLst>
        <pc:spChg chg="mod">
          <ac:chgData name="Vipin Meshram" userId="b70a102149d75ecb" providerId="LiveId" clId="{2565E05E-0D71-47DB-9DA0-D91F5CA0A3FA}" dt="2025-04-30T14:40:14.544" v="456" actId="255"/>
          <ac:spMkLst>
            <pc:docMk/>
            <pc:sldMk cId="2994575342" sldId="259"/>
            <ac:spMk id="2" creationId="{FF11384D-6E71-3125-7D05-4C8D322B71E2}"/>
          </ac:spMkLst>
        </pc:spChg>
        <pc:spChg chg="add del mod">
          <ac:chgData name="Vipin Meshram" userId="b70a102149d75ecb" providerId="LiveId" clId="{2565E05E-0D71-47DB-9DA0-D91F5CA0A3FA}" dt="2025-04-30T14:37:55.626" v="449" actId="21"/>
          <ac:spMkLst>
            <pc:docMk/>
            <pc:sldMk cId="2994575342" sldId="259"/>
            <ac:spMk id="3" creationId="{01C5747E-6AC8-2F37-83B7-77B7325094D4}"/>
          </ac:spMkLst>
        </pc:spChg>
        <pc:spChg chg="add del mod">
          <ac:chgData name="Vipin Meshram" userId="b70a102149d75ecb" providerId="LiveId" clId="{2565E05E-0D71-47DB-9DA0-D91F5CA0A3FA}" dt="2025-04-30T14:34:30.185" v="413" actId="21"/>
          <ac:spMkLst>
            <pc:docMk/>
            <pc:sldMk cId="2994575342" sldId="259"/>
            <ac:spMk id="5" creationId="{4A7B8736-E6F9-0F82-B542-B5F50A20AF96}"/>
          </ac:spMkLst>
        </pc:spChg>
        <pc:spChg chg="add del mod">
          <ac:chgData name="Vipin Meshram" userId="b70a102149d75ecb" providerId="LiveId" clId="{2565E05E-0D71-47DB-9DA0-D91F5CA0A3FA}" dt="2025-04-30T14:34:39.647" v="417" actId="21"/>
          <ac:spMkLst>
            <pc:docMk/>
            <pc:sldMk cId="2994575342" sldId="259"/>
            <ac:spMk id="7" creationId="{C65454B3-5343-30A5-D822-BEC1C7D59CA8}"/>
          </ac:spMkLst>
        </pc:spChg>
      </pc:sldChg>
      <pc:sldChg chg="addSp delSp modSp new mod">
        <pc:chgData name="Vipin Meshram" userId="b70a102149d75ecb" providerId="LiveId" clId="{2565E05E-0D71-47DB-9DA0-D91F5CA0A3FA}" dt="2025-04-30T14:36:58.747" v="446" actId="1076"/>
        <pc:sldMkLst>
          <pc:docMk/>
          <pc:sldMk cId="1799833766" sldId="260"/>
        </pc:sldMkLst>
        <pc:spChg chg="mod">
          <ac:chgData name="Vipin Meshram" userId="b70a102149d75ecb" providerId="LiveId" clId="{2565E05E-0D71-47DB-9DA0-D91F5CA0A3FA}" dt="2025-04-30T14:35:28.777" v="426" actId="27636"/>
          <ac:spMkLst>
            <pc:docMk/>
            <pc:sldMk cId="1799833766" sldId="260"/>
            <ac:spMk id="2" creationId="{C3B494FF-91A0-6DAC-B37B-9C906EF344E3}"/>
          </ac:spMkLst>
        </pc:spChg>
        <pc:spChg chg="add del mod">
          <ac:chgData name="Vipin Meshram" userId="b70a102149d75ecb" providerId="LiveId" clId="{2565E05E-0D71-47DB-9DA0-D91F5CA0A3FA}" dt="2025-04-30T14:34:46.834" v="419" actId="21"/>
          <ac:spMkLst>
            <pc:docMk/>
            <pc:sldMk cId="1799833766" sldId="260"/>
            <ac:spMk id="3" creationId="{043FF7A0-E573-DB97-9C81-87721F971498}"/>
          </ac:spMkLst>
        </pc:spChg>
        <pc:spChg chg="add del mod">
          <ac:chgData name="Vipin Meshram" userId="b70a102149d75ecb" providerId="LiveId" clId="{2565E05E-0D71-47DB-9DA0-D91F5CA0A3FA}" dt="2025-04-30T14:34:40.070" v="418" actId="478"/>
          <ac:spMkLst>
            <pc:docMk/>
            <pc:sldMk cId="1799833766" sldId="260"/>
            <ac:spMk id="5" creationId="{CCE7A253-BFF3-D5FA-28EE-1985C0D1CA51}"/>
          </ac:spMkLst>
        </pc:spChg>
        <pc:spChg chg="add del mod">
          <ac:chgData name="Vipin Meshram" userId="b70a102149d75ecb" providerId="LiveId" clId="{2565E05E-0D71-47DB-9DA0-D91F5CA0A3FA}" dt="2025-04-30T14:34:51.177" v="420" actId="21"/>
          <ac:spMkLst>
            <pc:docMk/>
            <pc:sldMk cId="1799833766" sldId="260"/>
            <ac:spMk id="7" creationId="{2A10CC1C-7F83-06DA-4526-0D37AA6616F5}"/>
          </ac:spMkLst>
        </pc:spChg>
        <pc:spChg chg="add mod">
          <ac:chgData name="Vipin Meshram" userId="b70a102149d75ecb" providerId="LiveId" clId="{2565E05E-0D71-47DB-9DA0-D91F5CA0A3FA}" dt="2025-04-30T14:36:58.747" v="446" actId="1076"/>
          <ac:spMkLst>
            <pc:docMk/>
            <pc:sldMk cId="1799833766" sldId="260"/>
            <ac:spMk id="8" creationId="{78917A88-203D-77BA-7D59-3B64F932D437}"/>
          </ac:spMkLst>
        </pc:spChg>
      </pc:sldChg>
      <pc:sldChg chg="addSp delSp modSp new mod">
        <pc:chgData name="Vipin Meshram" userId="b70a102149d75ecb" providerId="LiveId" clId="{2565E05E-0D71-47DB-9DA0-D91F5CA0A3FA}" dt="2025-04-30T14:00:58.522" v="214" actId="1076"/>
        <pc:sldMkLst>
          <pc:docMk/>
          <pc:sldMk cId="1057705053" sldId="261"/>
        </pc:sldMkLst>
        <pc:spChg chg="mod">
          <ac:chgData name="Vipin Meshram" userId="b70a102149d75ecb" providerId="LiveId" clId="{2565E05E-0D71-47DB-9DA0-D91F5CA0A3FA}" dt="2025-04-29T13:59:58.677" v="29" actId="255"/>
          <ac:spMkLst>
            <pc:docMk/>
            <pc:sldMk cId="1057705053" sldId="261"/>
            <ac:spMk id="2" creationId="{DB6B9FE4-BA07-F078-89D6-8F639E3E3D5D}"/>
          </ac:spMkLst>
        </pc:spChg>
        <pc:spChg chg="add del mod">
          <ac:chgData name="Vipin Meshram" userId="b70a102149d75ecb" providerId="LiveId" clId="{2565E05E-0D71-47DB-9DA0-D91F5CA0A3FA}" dt="2025-04-30T14:00:58.522" v="214" actId="1076"/>
          <ac:spMkLst>
            <pc:docMk/>
            <pc:sldMk cId="1057705053" sldId="261"/>
            <ac:spMk id="3" creationId="{B0CF8609-1498-EA3A-2A8B-A240F7C3D1C0}"/>
          </ac:spMkLst>
        </pc:spChg>
        <pc:spChg chg="add del mod">
          <ac:chgData name="Vipin Meshram" userId="b70a102149d75ecb" providerId="LiveId" clId="{2565E05E-0D71-47DB-9DA0-D91F5CA0A3FA}" dt="2025-04-30T14:00:49.684" v="213" actId="21"/>
          <ac:spMkLst>
            <pc:docMk/>
            <pc:sldMk cId="1057705053" sldId="261"/>
            <ac:spMk id="5" creationId="{5C5C5128-2414-C1E1-25AF-A8017FF69066}"/>
          </ac:spMkLst>
        </pc:spChg>
      </pc:sldChg>
      <pc:sldChg chg="addSp delSp modSp new mod">
        <pc:chgData name="Vipin Meshram" userId="b70a102149d75ecb" providerId="LiveId" clId="{2565E05E-0D71-47DB-9DA0-D91F5CA0A3FA}" dt="2025-04-30T14:01:53.410" v="230" actId="5793"/>
        <pc:sldMkLst>
          <pc:docMk/>
          <pc:sldMk cId="4048868046" sldId="262"/>
        </pc:sldMkLst>
        <pc:spChg chg="mod">
          <ac:chgData name="Vipin Meshram" userId="b70a102149d75ecb" providerId="LiveId" clId="{2565E05E-0D71-47DB-9DA0-D91F5CA0A3FA}" dt="2025-04-30T14:01:19.706" v="219" actId="27636"/>
          <ac:spMkLst>
            <pc:docMk/>
            <pc:sldMk cId="4048868046" sldId="262"/>
            <ac:spMk id="2" creationId="{37A071C5-57B9-AAEC-CAE1-A7CAC89CCC81}"/>
          </ac:spMkLst>
        </pc:spChg>
        <pc:spChg chg="del mod">
          <ac:chgData name="Vipin Meshram" userId="b70a102149d75ecb" providerId="LiveId" clId="{2565E05E-0D71-47DB-9DA0-D91F5CA0A3FA}" dt="2025-04-30T14:01:12.121" v="216" actId="21"/>
          <ac:spMkLst>
            <pc:docMk/>
            <pc:sldMk cId="4048868046" sldId="262"/>
            <ac:spMk id="3" creationId="{9C4E4794-E2C3-70BF-9417-507CDBB1AF5D}"/>
          </ac:spMkLst>
        </pc:spChg>
        <pc:spChg chg="add">
          <ac:chgData name="Vipin Meshram" userId="b70a102149d75ecb" providerId="LiveId" clId="{2565E05E-0D71-47DB-9DA0-D91F5CA0A3FA}" dt="2025-04-30T14:00:07.083" v="204"/>
          <ac:spMkLst>
            <pc:docMk/>
            <pc:sldMk cId="4048868046" sldId="262"/>
            <ac:spMk id="4" creationId="{7D748A7C-4CA5-FB7E-7178-9D11A33C0F48}"/>
          </ac:spMkLst>
        </pc:spChg>
        <pc:spChg chg="add">
          <ac:chgData name="Vipin Meshram" userId="b70a102149d75ecb" providerId="LiveId" clId="{2565E05E-0D71-47DB-9DA0-D91F5CA0A3FA}" dt="2025-04-30T14:00:10.223" v="205"/>
          <ac:spMkLst>
            <pc:docMk/>
            <pc:sldMk cId="4048868046" sldId="262"/>
            <ac:spMk id="5" creationId="{E2EBD065-1604-24E5-2444-2F635AF6C0AC}"/>
          </ac:spMkLst>
        </pc:spChg>
        <pc:spChg chg="add mod">
          <ac:chgData name="Vipin Meshram" userId="b70a102149d75ecb" providerId="LiveId" clId="{2565E05E-0D71-47DB-9DA0-D91F5CA0A3FA}" dt="2025-04-30T14:01:53.410" v="230" actId="5793"/>
          <ac:spMkLst>
            <pc:docMk/>
            <pc:sldMk cId="4048868046" sldId="262"/>
            <ac:spMk id="6" creationId="{551CE1EF-91A4-B7AA-2016-5D06C9DF3FAE}"/>
          </ac:spMkLst>
        </pc:spChg>
      </pc:sldChg>
      <pc:sldChg chg="addSp delSp modSp new mod">
        <pc:chgData name="Vipin Meshram" userId="b70a102149d75ecb" providerId="LiveId" clId="{2565E05E-0D71-47DB-9DA0-D91F5CA0A3FA}" dt="2025-04-29T14:08:30.785" v="65" actId="1076"/>
        <pc:sldMkLst>
          <pc:docMk/>
          <pc:sldMk cId="1065527715" sldId="263"/>
        </pc:sldMkLst>
        <pc:spChg chg="mod">
          <ac:chgData name="Vipin Meshram" userId="b70a102149d75ecb" providerId="LiveId" clId="{2565E05E-0D71-47DB-9DA0-D91F5CA0A3FA}" dt="2025-04-29T14:07:29.817" v="49" actId="255"/>
          <ac:spMkLst>
            <pc:docMk/>
            <pc:sldMk cId="1065527715" sldId="263"/>
            <ac:spMk id="2" creationId="{BF61F626-589E-14C4-6BB9-08B23BCF383D}"/>
          </ac:spMkLst>
        </pc:spChg>
        <pc:spChg chg="add del mod">
          <ac:chgData name="Vipin Meshram" userId="b70a102149d75ecb" providerId="LiveId" clId="{2565E05E-0D71-47DB-9DA0-D91F5CA0A3FA}" dt="2025-04-29T14:08:30.785" v="65" actId="1076"/>
          <ac:spMkLst>
            <pc:docMk/>
            <pc:sldMk cId="1065527715" sldId="263"/>
            <ac:spMk id="3" creationId="{B2BE676D-4FD0-7517-5E97-81A56D3BD4EF}"/>
          </ac:spMkLst>
        </pc:spChg>
        <pc:spChg chg="add">
          <ac:chgData name="Vipin Meshram" userId="b70a102149d75ecb" providerId="LiveId" clId="{2565E05E-0D71-47DB-9DA0-D91F5CA0A3FA}" dt="2025-04-29T14:07:40.032" v="50"/>
          <ac:spMkLst>
            <pc:docMk/>
            <pc:sldMk cId="1065527715" sldId="263"/>
            <ac:spMk id="5" creationId="{88D0AD0F-AC2B-B086-1C84-8687009F981E}"/>
          </ac:spMkLst>
        </pc:spChg>
        <pc:spChg chg="add mod">
          <ac:chgData name="Vipin Meshram" userId="b70a102149d75ecb" providerId="LiveId" clId="{2565E05E-0D71-47DB-9DA0-D91F5CA0A3FA}" dt="2025-04-29T14:08:03.420" v="57" actId="2711"/>
          <ac:spMkLst>
            <pc:docMk/>
            <pc:sldMk cId="1065527715" sldId="263"/>
            <ac:spMk id="7" creationId="{FDEC5258-A83D-2E52-46BE-88DFD78ED926}"/>
          </ac:spMkLst>
        </pc:spChg>
        <pc:graphicFrameChg chg="add mod">
          <ac:chgData name="Vipin Meshram" userId="b70a102149d75ecb" providerId="LiveId" clId="{2565E05E-0D71-47DB-9DA0-D91F5CA0A3FA}" dt="2025-04-29T14:07:44.247" v="51"/>
          <ac:graphicFrameMkLst>
            <pc:docMk/>
            <pc:sldMk cId="1065527715" sldId="263"/>
            <ac:graphicFrameMk id="4" creationId="{17FAFE4B-9744-2DD1-03C4-34CD5DA8AD89}"/>
          </ac:graphicFrameMkLst>
        </pc:graphicFrameChg>
        <pc:graphicFrameChg chg="add mod">
          <ac:chgData name="Vipin Meshram" userId="b70a102149d75ecb" providerId="LiveId" clId="{2565E05E-0D71-47DB-9DA0-D91F5CA0A3FA}" dt="2025-04-29T14:08:03.779" v="58"/>
          <ac:graphicFrameMkLst>
            <pc:docMk/>
            <pc:sldMk cId="1065527715" sldId="263"/>
            <ac:graphicFrameMk id="6" creationId="{0506A022-1154-1C6E-B5D8-11844594CD18}"/>
          </ac:graphicFrameMkLst>
        </pc:graphicFrameChg>
      </pc:sldChg>
      <pc:sldChg chg="delSp modSp new del mod">
        <pc:chgData name="Vipin Meshram" userId="b70a102149d75ecb" providerId="LiveId" clId="{2565E05E-0D71-47DB-9DA0-D91F5CA0A3FA}" dt="2025-04-30T14:16:31.862" v="317" actId="47"/>
        <pc:sldMkLst>
          <pc:docMk/>
          <pc:sldMk cId="1934912305" sldId="264"/>
        </pc:sldMkLst>
        <pc:spChg chg="del mod">
          <ac:chgData name="Vipin Meshram" userId="b70a102149d75ecb" providerId="LiveId" clId="{2565E05E-0D71-47DB-9DA0-D91F5CA0A3FA}" dt="2025-04-29T14:09:04.758" v="71" actId="21"/>
          <ac:spMkLst>
            <pc:docMk/>
            <pc:sldMk cId="1934912305" sldId="264"/>
            <ac:spMk id="2" creationId="{54E67284-D92E-E176-7C9C-EECC679CB25D}"/>
          </ac:spMkLst>
        </pc:spChg>
        <pc:spChg chg="mod">
          <ac:chgData name="Vipin Meshram" userId="b70a102149d75ecb" providerId="LiveId" clId="{2565E05E-0D71-47DB-9DA0-D91F5CA0A3FA}" dt="2025-04-29T14:09:10.081" v="72" actId="1076"/>
          <ac:spMkLst>
            <pc:docMk/>
            <pc:sldMk cId="1934912305" sldId="264"/>
            <ac:spMk id="3" creationId="{2498E009-4EBF-D1B9-6433-AD62B2103D7A}"/>
          </ac:spMkLst>
        </pc:spChg>
      </pc:sldChg>
      <pc:sldChg chg="addSp delSp modSp new del mod">
        <pc:chgData name="Vipin Meshram" userId="b70a102149d75ecb" providerId="LiveId" clId="{2565E05E-0D71-47DB-9DA0-D91F5CA0A3FA}" dt="2025-04-30T14:16:33.190" v="318" actId="47"/>
        <pc:sldMkLst>
          <pc:docMk/>
          <pc:sldMk cId="29119911" sldId="265"/>
        </pc:sldMkLst>
        <pc:spChg chg="del">
          <ac:chgData name="Vipin Meshram" userId="b70a102149d75ecb" providerId="LiveId" clId="{2565E05E-0D71-47DB-9DA0-D91F5CA0A3FA}" dt="2025-04-29T14:09:35.723" v="74" actId="21"/>
          <ac:spMkLst>
            <pc:docMk/>
            <pc:sldMk cId="29119911" sldId="265"/>
            <ac:spMk id="2" creationId="{4E397298-F3CE-47D2-7218-3364E6CEA74A}"/>
          </ac:spMkLst>
        </pc:spChg>
        <pc:spChg chg="add del">
          <ac:chgData name="Vipin Meshram" userId="b70a102149d75ecb" providerId="LiveId" clId="{2565E05E-0D71-47DB-9DA0-D91F5CA0A3FA}" dt="2025-04-29T14:10:02.117" v="77"/>
          <ac:spMkLst>
            <pc:docMk/>
            <pc:sldMk cId="29119911" sldId="265"/>
            <ac:spMk id="3" creationId="{F7E9847F-A256-FC09-3EB0-057D0CB5B59E}"/>
          </ac:spMkLst>
        </pc:spChg>
        <pc:spChg chg="add">
          <ac:chgData name="Vipin Meshram" userId="b70a102149d75ecb" providerId="LiveId" clId="{2565E05E-0D71-47DB-9DA0-D91F5CA0A3FA}" dt="2025-04-29T14:09:44.391" v="75"/>
          <ac:spMkLst>
            <pc:docMk/>
            <pc:sldMk cId="29119911" sldId="265"/>
            <ac:spMk id="5" creationId="{DFE88C1C-6AC7-5DFF-4530-62423B530C9B}"/>
          </ac:spMkLst>
        </pc:spChg>
        <pc:spChg chg="add del mod">
          <ac:chgData name="Vipin Meshram" userId="b70a102149d75ecb" providerId="LiveId" clId="{2565E05E-0D71-47DB-9DA0-D91F5CA0A3FA}" dt="2025-04-29T14:10:22.813" v="81" actId="21"/>
          <ac:spMkLst>
            <pc:docMk/>
            <pc:sldMk cId="29119911" sldId="265"/>
            <ac:spMk id="7" creationId="{56EA01A9-103D-62CD-1550-480A0DC42C71}"/>
          </ac:spMkLst>
        </pc:spChg>
        <pc:spChg chg="add mod">
          <ac:chgData name="Vipin Meshram" userId="b70a102149d75ecb" providerId="LiveId" clId="{2565E05E-0D71-47DB-9DA0-D91F5CA0A3FA}" dt="2025-04-29T14:11:47.455" v="95" actId="767"/>
          <ac:spMkLst>
            <pc:docMk/>
            <pc:sldMk cId="29119911" sldId="265"/>
            <ac:spMk id="8" creationId="{AB112A9E-61A6-A32D-6E23-A6B7ED0EE223}"/>
          </ac:spMkLst>
        </pc:spChg>
        <pc:spChg chg="add mod">
          <ac:chgData name="Vipin Meshram" userId="b70a102149d75ecb" providerId="LiveId" clId="{2565E05E-0D71-47DB-9DA0-D91F5CA0A3FA}" dt="2025-04-29T14:14:50.714" v="103" actId="1076"/>
          <ac:spMkLst>
            <pc:docMk/>
            <pc:sldMk cId="29119911" sldId="265"/>
            <ac:spMk id="9" creationId="{032143B6-695D-2C62-E48F-FE53B69BC6CA}"/>
          </ac:spMkLst>
        </pc:spChg>
        <pc:graphicFrameChg chg="add mod">
          <ac:chgData name="Vipin Meshram" userId="b70a102149d75ecb" providerId="LiveId" clId="{2565E05E-0D71-47DB-9DA0-D91F5CA0A3FA}" dt="2025-04-29T14:09:54.596" v="76"/>
          <ac:graphicFrameMkLst>
            <pc:docMk/>
            <pc:sldMk cId="29119911" sldId="265"/>
            <ac:graphicFrameMk id="4" creationId="{67741D54-FC8A-B1F6-54A9-C077CD455A94}"/>
          </ac:graphicFrameMkLst>
        </pc:graphicFrameChg>
        <pc:graphicFrameChg chg="add mod modGraphic">
          <ac:chgData name="Vipin Meshram" userId="b70a102149d75ecb" providerId="LiveId" clId="{2565E05E-0D71-47DB-9DA0-D91F5CA0A3FA}" dt="2025-04-29T14:14:12.282" v="98" actId="255"/>
          <ac:graphicFrameMkLst>
            <pc:docMk/>
            <pc:sldMk cId="29119911" sldId="265"/>
            <ac:graphicFrameMk id="6" creationId="{B3FC75E2-916B-1D24-2BA6-EF9337428BBB}"/>
          </ac:graphicFrameMkLst>
        </pc:graphicFrameChg>
      </pc:sldChg>
      <pc:sldChg chg="addSp delSp modSp new mod">
        <pc:chgData name="Vipin Meshram" userId="b70a102149d75ecb" providerId="LiveId" clId="{2565E05E-0D71-47DB-9DA0-D91F5CA0A3FA}" dt="2025-04-30T14:27:48.791" v="358" actId="113"/>
        <pc:sldMkLst>
          <pc:docMk/>
          <pc:sldMk cId="2106479768" sldId="266"/>
        </pc:sldMkLst>
        <pc:spChg chg="del mod">
          <ac:chgData name="Vipin Meshram" userId="b70a102149d75ecb" providerId="LiveId" clId="{2565E05E-0D71-47DB-9DA0-D91F5CA0A3FA}" dt="2025-04-30T14:18:39.762" v="319" actId="478"/>
          <ac:spMkLst>
            <pc:docMk/>
            <pc:sldMk cId="2106479768" sldId="266"/>
            <ac:spMk id="2" creationId="{6B9BAC6D-912F-6C4A-7F21-EE3701769A7A}"/>
          </ac:spMkLst>
        </pc:spChg>
        <pc:spChg chg="del">
          <ac:chgData name="Vipin Meshram" userId="b70a102149d75ecb" providerId="LiveId" clId="{2565E05E-0D71-47DB-9DA0-D91F5CA0A3FA}" dt="2025-04-29T14:16:17.555" v="110"/>
          <ac:spMkLst>
            <pc:docMk/>
            <pc:sldMk cId="2106479768" sldId="266"/>
            <ac:spMk id="3" creationId="{1E446728-60F2-07AE-D554-A46678AA165B}"/>
          </ac:spMkLst>
        </pc:spChg>
        <pc:spChg chg="add mod">
          <ac:chgData name="Vipin Meshram" userId="b70a102149d75ecb" providerId="LiveId" clId="{2565E05E-0D71-47DB-9DA0-D91F5CA0A3FA}" dt="2025-04-30T14:27:48.791" v="358" actId="113"/>
          <ac:spMkLst>
            <pc:docMk/>
            <pc:sldMk cId="2106479768" sldId="266"/>
            <ac:spMk id="3" creationId="{99BB2384-D3A2-D6DC-1CCA-6768CFD77805}"/>
          </ac:spMkLst>
        </pc:spChg>
        <pc:spChg chg="add del">
          <ac:chgData name="Vipin Meshram" userId="b70a102149d75ecb" providerId="LiveId" clId="{2565E05E-0D71-47DB-9DA0-D91F5CA0A3FA}" dt="2025-04-30T14:18:39.762" v="319" actId="478"/>
          <ac:spMkLst>
            <pc:docMk/>
            <pc:sldMk cId="2106479768" sldId="266"/>
            <ac:spMk id="5" creationId="{6077EB3C-9A6D-1114-A6BE-A3615F94B388}"/>
          </ac:spMkLst>
        </pc:spChg>
        <pc:spChg chg="add del mod">
          <ac:chgData name="Vipin Meshram" userId="b70a102149d75ecb" providerId="LiveId" clId="{2565E05E-0D71-47DB-9DA0-D91F5CA0A3FA}" dt="2025-04-30T14:18:39.762" v="319" actId="478"/>
          <ac:spMkLst>
            <pc:docMk/>
            <pc:sldMk cId="2106479768" sldId="266"/>
            <ac:spMk id="6" creationId="{C72DFCD1-2697-D336-A0A4-99DE68CB4D85}"/>
          </ac:spMkLst>
        </pc:spChg>
        <pc:spChg chg="add mod">
          <ac:chgData name="Vipin Meshram" userId="b70a102149d75ecb" providerId="LiveId" clId="{2565E05E-0D71-47DB-9DA0-D91F5CA0A3FA}" dt="2025-04-30T14:20:15.129" v="335" actId="14100"/>
          <ac:spMkLst>
            <pc:docMk/>
            <pc:sldMk cId="2106479768" sldId="266"/>
            <ac:spMk id="7" creationId="{32AB6CA4-513F-0383-41DF-C52072E17FB5}"/>
          </ac:spMkLst>
        </pc:spChg>
        <pc:graphicFrameChg chg="add del mod modGraphic">
          <ac:chgData name="Vipin Meshram" userId="b70a102149d75ecb" providerId="LiveId" clId="{2565E05E-0D71-47DB-9DA0-D91F5CA0A3FA}" dt="2025-04-30T14:18:39.762" v="319" actId="478"/>
          <ac:graphicFrameMkLst>
            <pc:docMk/>
            <pc:sldMk cId="2106479768" sldId="266"/>
            <ac:graphicFrameMk id="4" creationId="{36C88133-6F6F-BA54-9B3D-577EA40091C1}"/>
          </ac:graphicFrameMkLst>
        </pc:graphicFrameChg>
      </pc:sldChg>
      <pc:sldChg chg="modSp new mod">
        <pc:chgData name="Vipin Meshram" userId="b70a102149d75ecb" providerId="LiveId" clId="{2565E05E-0D71-47DB-9DA0-D91F5CA0A3FA}" dt="2025-04-30T14:28:23.623" v="362" actId="113"/>
        <pc:sldMkLst>
          <pc:docMk/>
          <pc:sldMk cId="3998172869" sldId="267"/>
        </pc:sldMkLst>
        <pc:spChg chg="mod">
          <ac:chgData name="Vipin Meshram" userId="b70a102149d75ecb" providerId="LiveId" clId="{2565E05E-0D71-47DB-9DA0-D91F5CA0A3FA}" dt="2025-04-30T14:28:23.623" v="362" actId="113"/>
          <ac:spMkLst>
            <pc:docMk/>
            <pc:sldMk cId="3998172869" sldId="267"/>
            <ac:spMk id="2" creationId="{B6C2691B-B057-FF09-786D-4D0653CEC5D5}"/>
          </ac:spMkLst>
        </pc:spChg>
        <pc:spChg chg="mod">
          <ac:chgData name="Vipin Meshram" userId="b70a102149d75ecb" providerId="LiveId" clId="{2565E05E-0D71-47DB-9DA0-D91F5CA0A3FA}" dt="2025-04-30T14:05:32.289" v="241" actId="14100"/>
          <ac:spMkLst>
            <pc:docMk/>
            <pc:sldMk cId="3998172869" sldId="267"/>
            <ac:spMk id="3" creationId="{90B90515-1CF2-DB71-F965-A27366708A16}"/>
          </ac:spMkLst>
        </pc:spChg>
      </pc:sldChg>
      <pc:sldChg chg="delSp modSp new mod">
        <pc:chgData name="Vipin Meshram" userId="b70a102149d75ecb" providerId="LiveId" clId="{2565E05E-0D71-47DB-9DA0-D91F5CA0A3FA}" dt="2025-04-30T14:06:09.145" v="249" actId="14100"/>
        <pc:sldMkLst>
          <pc:docMk/>
          <pc:sldMk cId="62709776" sldId="268"/>
        </pc:sldMkLst>
        <pc:spChg chg="del">
          <ac:chgData name="Vipin Meshram" userId="b70a102149d75ecb" providerId="LiveId" clId="{2565E05E-0D71-47DB-9DA0-D91F5CA0A3FA}" dt="2025-04-30T14:06:03.028" v="247" actId="21"/>
          <ac:spMkLst>
            <pc:docMk/>
            <pc:sldMk cId="62709776" sldId="268"/>
            <ac:spMk id="2" creationId="{488AB299-BF2C-8D3E-DF28-27635F3506D6}"/>
          </ac:spMkLst>
        </pc:spChg>
        <pc:spChg chg="mod">
          <ac:chgData name="Vipin Meshram" userId="b70a102149d75ecb" providerId="LiveId" clId="{2565E05E-0D71-47DB-9DA0-D91F5CA0A3FA}" dt="2025-04-30T14:06:09.145" v="249" actId="14100"/>
          <ac:spMkLst>
            <pc:docMk/>
            <pc:sldMk cId="62709776" sldId="268"/>
            <ac:spMk id="3" creationId="{6D5C2060-FC9E-46B8-F1B0-AF36F38B398C}"/>
          </ac:spMkLst>
        </pc:spChg>
      </pc:sldChg>
      <pc:sldChg chg="delSp modSp new mod">
        <pc:chgData name="Vipin Meshram" userId="b70a102149d75ecb" providerId="LiveId" clId="{2565E05E-0D71-47DB-9DA0-D91F5CA0A3FA}" dt="2025-04-30T14:06:42.037" v="255" actId="255"/>
        <pc:sldMkLst>
          <pc:docMk/>
          <pc:sldMk cId="3875179754" sldId="269"/>
        </pc:sldMkLst>
        <pc:spChg chg="del">
          <ac:chgData name="Vipin Meshram" userId="b70a102149d75ecb" providerId="LiveId" clId="{2565E05E-0D71-47DB-9DA0-D91F5CA0A3FA}" dt="2025-04-30T14:06:22.637" v="251" actId="21"/>
          <ac:spMkLst>
            <pc:docMk/>
            <pc:sldMk cId="3875179754" sldId="269"/>
            <ac:spMk id="2" creationId="{128AD99F-0023-FB08-6EBF-B693DEDF3F03}"/>
          </ac:spMkLst>
        </pc:spChg>
        <pc:spChg chg="mod">
          <ac:chgData name="Vipin Meshram" userId="b70a102149d75ecb" providerId="LiveId" clId="{2565E05E-0D71-47DB-9DA0-D91F5CA0A3FA}" dt="2025-04-30T14:06:42.037" v="255" actId="255"/>
          <ac:spMkLst>
            <pc:docMk/>
            <pc:sldMk cId="3875179754" sldId="269"/>
            <ac:spMk id="3" creationId="{E870F75D-D54E-DB00-4D6B-54C32454A77D}"/>
          </ac:spMkLst>
        </pc:spChg>
      </pc:sldChg>
      <pc:sldChg chg="add del">
        <pc:chgData name="Vipin Meshram" userId="b70a102149d75ecb" providerId="LiveId" clId="{2565E05E-0D71-47DB-9DA0-D91F5CA0A3FA}" dt="2025-04-30T14:10:10.402" v="291"/>
        <pc:sldMkLst>
          <pc:docMk/>
          <pc:sldMk cId="1282953776" sldId="270"/>
        </pc:sldMkLst>
      </pc:sldChg>
      <pc:sldChg chg="add">
        <pc:chgData name="Vipin Meshram" userId="b70a102149d75ecb" providerId="LiveId" clId="{2565E05E-0D71-47DB-9DA0-D91F5CA0A3FA}" dt="2025-04-30T14:10:24.406" v="294"/>
        <pc:sldMkLst>
          <pc:docMk/>
          <pc:sldMk cId="2050814019" sldId="270"/>
        </pc:sldMkLst>
      </pc:sldChg>
      <pc:sldChg chg="delSp modSp new del mod">
        <pc:chgData name="Vipin Meshram" userId="b70a102149d75ecb" providerId="LiveId" clId="{2565E05E-0D71-47DB-9DA0-D91F5CA0A3FA}" dt="2025-04-30T14:09:53.573" v="286" actId="47"/>
        <pc:sldMkLst>
          <pc:docMk/>
          <pc:sldMk cId="2808059706" sldId="270"/>
        </pc:sldMkLst>
        <pc:spChg chg="del">
          <ac:chgData name="Vipin Meshram" userId="b70a102149d75ecb" providerId="LiveId" clId="{2565E05E-0D71-47DB-9DA0-D91F5CA0A3FA}" dt="2025-04-30T14:06:52.037" v="257" actId="21"/>
          <ac:spMkLst>
            <pc:docMk/>
            <pc:sldMk cId="2808059706" sldId="270"/>
            <ac:spMk id="2" creationId="{D74F1B38-D23D-6B30-35BC-49832BD48074}"/>
          </ac:spMkLst>
        </pc:spChg>
        <pc:spChg chg="mod">
          <ac:chgData name="Vipin Meshram" userId="b70a102149d75ecb" providerId="LiveId" clId="{2565E05E-0D71-47DB-9DA0-D91F5CA0A3FA}" dt="2025-04-30T14:07:13.980" v="261" actId="255"/>
          <ac:spMkLst>
            <pc:docMk/>
            <pc:sldMk cId="2808059706" sldId="270"/>
            <ac:spMk id="3" creationId="{BE3F5144-8A60-6F79-515C-B645249C1E5C}"/>
          </ac:spMkLst>
        </pc:spChg>
      </pc:sldChg>
      <pc:sldChg chg="delSp modSp new mod">
        <pc:chgData name="Vipin Meshram" userId="b70a102149d75ecb" providerId="LiveId" clId="{2565E05E-0D71-47DB-9DA0-D91F5CA0A3FA}" dt="2025-04-30T14:07:56.123" v="269" actId="14100"/>
        <pc:sldMkLst>
          <pc:docMk/>
          <pc:sldMk cId="2886912990" sldId="271"/>
        </pc:sldMkLst>
        <pc:spChg chg="del">
          <ac:chgData name="Vipin Meshram" userId="b70a102149d75ecb" providerId="LiveId" clId="{2565E05E-0D71-47DB-9DA0-D91F5CA0A3FA}" dt="2025-04-30T14:07:35.499" v="265" actId="21"/>
          <ac:spMkLst>
            <pc:docMk/>
            <pc:sldMk cId="2886912990" sldId="271"/>
            <ac:spMk id="2" creationId="{FA6468DE-7A3E-3237-3373-25CA5BB6A150}"/>
          </ac:spMkLst>
        </pc:spChg>
        <pc:spChg chg="mod">
          <ac:chgData name="Vipin Meshram" userId="b70a102149d75ecb" providerId="LiveId" clId="{2565E05E-0D71-47DB-9DA0-D91F5CA0A3FA}" dt="2025-04-30T14:07:56.123" v="269" actId="14100"/>
          <ac:spMkLst>
            <pc:docMk/>
            <pc:sldMk cId="2886912990" sldId="271"/>
            <ac:spMk id="3" creationId="{70BEB235-7CCD-A609-0E89-C72BA358EC9C}"/>
          </ac:spMkLst>
        </pc:spChg>
      </pc:sldChg>
      <pc:sldChg chg="addSp delSp modSp new mod">
        <pc:chgData name="Vipin Meshram" userId="b70a102149d75ecb" providerId="LiveId" clId="{2565E05E-0D71-47DB-9DA0-D91F5CA0A3FA}" dt="2025-04-30T14:08:51.129" v="277" actId="255"/>
        <pc:sldMkLst>
          <pc:docMk/>
          <pc:sldMk cId="474411443" sldId="272"/>
        </pc:sldMkLst>
        <pc:spChg chg="del">
          <ac:chgData name="Vipin Meshram" userId="b70a102149d75ecb" providerId="LiveId" clId="{2565E05E-0D71-47DB-9DA0-D91F5CA0A3FA}" dt="2025-04-30T14:08:13.937" v="271" actId="21"/>
          <ac:spMkLst>
            <pc:docMk/>
            <pc:sldMk cId="474411443" sldId="272"/>
            <ac:spMk id="2" creationId="{39293778-C52C-C1E6-D6F7-90FC05CD1EBF}"/>
          </ac:spMkLst>
        </pc:spChg>
        <pc:spChg chg="del mod">
          <ac:chgData name="Vipin Meshram" userId="b70a102149d75ecb" providerId="LiveId" clId="{2565E05E-0D71-47DB-9DA0-D91F5CA0A3FA}" dt="2025-04-30T14:08:17.663" v="273"/>
          <ac:spMkLst>
            <pc:docMk/>
            <pc:sldMk cId="474411443" sldId="272"/>
            <ac:spMk id="3" creationId="{E6D863E2-6788-96C6-30C6-6C690FB03F51}"/>
          </ac:spMkLst>
        </pc:spChg>
        <pc:spChg chg="add del mod">
          <ac:chgData name="Vipin Meshram" userId="b70a102149d75ecb" providerId="LiveId" clId="{2565E05E-0D71-47DB-9DA0-D91F5CA0A3FA}" dt="2025-04-30T14:08:27.864" v="274"/>
          <ac:spMkLst>
            <pc:docMk/>
            <pc:sldMk cId="474411443" sldId="272"/>
            <ac:spMk id="4" creationId="{39293778-C52C-C1E6-D6F7-90FC05CD1EBF}"/>
          </ac:spMkLst>
        </pc:spChg>
        <pc:spChg chg="add mod">
          <ac:chgData name="Vipin Meshram" userId="b70a102149d75ecb" providerId="LiveId" clId="{2565E05E-0D71-47DB-9DA0-D91F5CA0A3FA}" dt="2025-04-30T14:08:51.129" v="277" actId="255"/>
          <ac:spMkLst>
            <pc:docMk/>
            <pc:sldMk cId="474411443" sldId="272"/>
            <ac:spMk id="5" creationId="{6C3A79DF-98A6-B9E4-A2DE-33EF293A109A}"/>
          </ac:spMkLst>
        </pc:spChg>
      </pc:sldChg>
      <pc:sldChg chg="delSp modSp new mod">
        <pc:chgData name="Vipin Meshram" userId="b70a102149d75ecb" providerId="LiveId" clId="{2565E05E-0D71-47DB-9DA0-D91F5CA0A3FA}" dt="2025-04-30T14:09:27.792" v="285" actId="1076"/>
        <pc:sldMkLst>
          <pc:docMk/>
          <pc:sldMk cId="291271122" sldId="273"/>
        </pc:sldMkLst>
        <pc:spChg chg="del">
          <ac:chgData name="Vipin Meshram" userId="b70a102149d75ecb" providerId="LiveId" clId="{2565E05E-0D71-47DB-9DA0-D91F5CA0A3FA}" dt="2025-04-30T14:09:01.474" v="279" actId="21"/>
          <ac:spMkLst>
            <pc:docMk/>
            <pc:sldMk cId="291271122" sldId="273"/>
            <ac:spMk id="2" creationId="{64B1C521-F8EB-B285-ECA3-9F55A434B2BF}"/>
          </ac:spMkLst>
        </pc:spChg>
        <pc:spChg chg="mod">
          <ac:chgData name="Vipin Meshram" userId="b70a102149d75ecb" providerId="LiveId" clId="{2565E05E-0D71-47DB-9DA0-D91F5CA0A3FA}" dt="2025-04-30T14:09:27.792" v="285" actId="1076"/>
          <ac:spMkLst>
            <pc:docMk/>
            <pc:sldMk cId="291271122" sldId="273"/>
            <ac:spMk id="3" creationId="{1C8D19C5-3785-462F-15E4-0D647347E983}"/>
          </ac:spMkLst>
        </pc:spChg>
      </pc:sldChg>
      <pc:sldChg chg="modSp new mod">
        <pc:chgData name="Vipin Meshram" userId="b70a102149d75ecb" providerId="LiveId" clId="{2565E05E-0D71-47DB-9DA0-D91F5CA0A3FA}" dt="2025-04-30T14:28:41.004" v="364" actId="113"/>
        <pc:sldMkLst>
          <pc:docMk/>
          <pc:sldMk cId="1101497483" sldId="274"/>
        </pc:sldMkLst>
        <pc:spChg chg="mod">
          <ac:chgData name="Vipin Meshram" userId="b70a102149d75ecb" providerId="LiveId" clId="{2565E05E-0D71-47DB-9DA0-D91F5CA0A3FA}" dt="2025-04-30T14:28:41.004" v="364" actId="113"/>
          <ac:spMkLst>
            <pc:docMk/>
            <pc:sldMk cId="1101497483" sldId="274"/>
            <ac:spMk id="2" creationId="{66A137E1-5376-5B34-3AB6-083E26E32D46}"/>
          </ac:spMkLst>
        </pc:spChg>
        <pc:spChg chg="mod">
          <ac:chgData name="Vipin Meshram" userId="b70a102149d75ecb" providerId="LiveId" clId="{2565E05E-0D71-47DB-9DA0-D91F5CA0A3FA}" dt="2025-04-30T14:15:50.934" v="316" actId="14100"/>
          <ac:spMkLst>
            <pc:docMk/>
            <pc:sldMk cId="1101497483" sldId="274"/>
            <ac:spMk id="3" creationId="{FCDACD9C-1822-ED8A-45F0-1C3E60B208B6}"/>
          </ac:spMkLst>
        </pc:spChg>
      </pc:sldChg>
      <pc:sldChg chg="new add del">
        <pc:chgData name="Vipin Meshram" userId="b70a102149d75ecb" providerId="LiveId" clId="{2565E05E-0D71-47DB-9DA0-D91F5CA0A3FA}" dt="2025-04-30T14:10:10.992" v="292" actId="680"/>
        <pc:sldMkLst>
          <pc:docMk/>
          <pc:sldMk cId="1787614528" sldId="274"/>
        </pc:sldMkLst>
      </pc:sldChg>
      <pc:sldChg chg="new del">
        <pc:chgData name="Vipin Meshram" userId="b70a102149d75ecb" providerId="LiveId" clId="{2565E05E-0D71-47DB-9DA0-D91F5CA0A3FA}" dt="2025-04-30T14:10:26.547" v="295" actId="47"/>
        <pc:sldMkLst>
          <pc:docMk/>
          <pc:sldMk cId="2055140228" sldId="274"/>
        </pc:sldMkLst>
      </pc:sldChg>
      <pc:sldChg chg="delSp modSp new mod">
        <pc:chgData name="Vipin Meshram" userId="b70a102149d75ecb" providerId="LiveId" clId="{2565E05E-0D71-47DB-9DA0-D91F5CA0A3FA}" dt="2025-04-30T14:27:40.663" v="357" actId="14100"/>
        <pc:sldMkLst>
          <pc:docMk/>
          <pc:sldMk cId="356057741" sldId="275"/>
        </pc:sldMkLst>
        <pc:spChg chg="del">
          <ac:chgData name="Vipin Meshram" userId="b70a102149d75ecb" providerId="LiveId" clId="{2565E05E-0D71-47DB-9DA0-D91F5CA0A3FA}" dt="2025-04-30T14:20:37.411" v="340" actId="21"/>
          <ac:spMkLst>
            <pc:docMk/>
            <pc:sldMk cId="356057741" sldId="275"/>
            <ac:spMk id="2" creationId="{B6BDB4D3-8273-A0D9-EC82-87C05C93999E}"/>
          </ac:spMkLst>
        </pc:spChg>
        <pc:spChg chg="mod">
          <ac:chgData name="Vipin Meshram" userId="b70a102149d75ecb" providerId="LiveId" clId="{2565E05E-0D71-47DB-9DA0-D91F5CA0A3FA}" dt="2025-04-30T14:27:40.663" v="357" actId="14100"/>
          <ac:spMkLst>
            <pc:docMk/>
            <pc:sldMk cId="356057741" sldId="275"/>
            <ac:spMk id="3" creationId="{6ADBF977-C025-1A59-B268-B3B760B2A3AA}"/>
          </ac:spMkLst>
        </pc:spChg>
      </pc:sldChg>
      <pc:sldChg chg="delSp modSp new mod">
        <pc:chgData name="Vipin Meshram" userId="b70a102149d75ecb" providerId="LiveId" clId="{2565E05E-0D71-47DB-9DA0-D91F5CA0A3FA}" dt="2025-04-30T14:29:09.252" v="368" actId="1076"/>
        <pc:sldMkLst>
          <pc:docMk/>
          <pc:sldMk cId="3395605056" sldId="276"/>
        </pc:sldMkLst>
        <pc:spChg chg="del">
          <ac:chgData name="Vipin Meshram" userId="b70a102149d75ecb" providerId="LiveId" clId="{2565E05E-0D71-47DB-9DA0-D91F5CA0A3FA}" dt="2025-04-30T14:29:06.580" v="367" actId="21"/>
          <ac:spMkLst>
            <pc:docMk/>
            <pc:sldMk cId="3395605056" sldId="276"/>
            <ac:spMk id="2" creationId="{06C8A260-9D0E-72E3-1DCB-B8762BB42DAF}"/>
          </ac:spMkLst>
        </pc:spChg>
        <pc:spChg chg="mod">
          <ac:chgData name="Vipin Meshram" userId="b70a102149d75ecb" providerId="LiveId" clId="{2565E05E-0D71-47DB-9DA0-D91F5CA0A3FA}" dt="2025-04-30T14:29:09.252" v="368" actId="1076"/>
          <ac:spMkLst>
            <pc:docMk/>
            <pc:sldMk cId="3395605056" sldId="276"/>
            <ac:spMk id="3" creationId="{B072CA25-1753-26F2-1ABD-5D92E99B38E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4/30/2025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4/30/2025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4/30/2025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4/30/2025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4/30/2025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4/30/2025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4/30/2025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4/30/2025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4/30/2025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4/30/2025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A1D71-B054-26AD-EAF9-8EBECFA27964}"/>
              </a:ext>
            </a:extLst>
          </p:cNvPr>
          <p:cNvSpPr>
            <a:spLocks noGrp="1"/>
          </p:cNvSpPr>
          <p:nvPr>
            <p:ph type="ctrTitle"/>
          </p:nvPr>
        </p:nvSpPr>
        <p:spPr>
          <a:xfrm>
            <a:off x="1915128" y="1788454"/>
            <a:ext cx="8361229" cy="1002043"/>
          </a:xfrm>
        </p:spPr>
        <p:txBody>
          <a:bodyPr/>
          <a:lstStyle/>
          <a:p>
            <a:r>
              <a:rPr lang="en-US" sz="20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"Optimizing Inventory Management at Raymond UCO"</a:t>
            </a: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D213251-EE4D-F6B2-D2DC-8258C0257AB1}"/>
              </a:ext>
            </a:extLst>
          </p:cNvPr>
          <p:cNvSpPr>
            <a:spLocks noGrp="1"/>
          </p:cNvSpPr>
          <p:nvPr>
            <p:ph type="subTitle" idx="1"/>
          </p:nvPr>
        </p:nvSpPr>
        <p:spPr>
          <a:xfrm>
            <a:off x="1363485" y="4126191"/>
            <a:ext cx="2814378" cy="497480"/>
          </a:xfrm>
        </p:spPr>
        <p:txBody>
          <a:bodyPr>
            <a:normAutofit fontScale="62500" lnSpcReduction="20000"/>
          </a:bodyPr>
          <a:lstStyle/>
          <a:p>
            <a:r>
              <a:rPr lang="en-US" dirty="0">
                <a:latin typeface="Calibri" panose="020F0502020204030204" pitchFamily="34" charset="0"/>
                <a:ea typeface="Calibri" panose="020F0502020204030204" pitchFamily="34" charset="0"/>
                <a:cs typeface="Calibri" panose="020F0502020204030204" pitchFamily="34" charset="0"/>
              </a:rPr>
              <a:t>Prepared By</a:t>
            </a:r>
          </a:p>
          <a:p>
            <a:r>
              <a:rPr lang="en-US" dirty="0">
                <a:latin typeface="Calibri" panose="020F0502020204030204" pitchFamily="34" charset="0"/>
                <a:ea typeface="Calibri" panose="020F0502020204030204" pitchFamily="34" charset="0"/>
                <a:cs typeface="Calibri" panose="020F0502020204030204" pitchFamily="34" charset="0"/>
              </a:rPr>
              <a:t>VIPIN MESHRAM</a:t>
            </a:r>
          </a:p>
        </p:txBody>
      </p:sp>
      <p:sp>
        <p:nvSpPr>
          <p:cNvPr id="4" name="TextBox 3">
            <a:extLst>
              <a:ext uri="{FF2B5EF4-FFF2-40B4-BE49-F238E27FC236}">
                <a16:creationId xmlns:a16="http://schemas.microsoft.com/office/drawing/2014/main" id="{C1343153-ED84-8311-BCF5-211DA5E946D4}"/>
              </a:ext>
            </a:extLst>
          </p:cNvPr>
          <p:cNvSpPr txBox="1"/>
          <p:nvPr/>
        </p:nvSpPr>
        <p:spPr>
          <a:xfrm>
            <a:off x="7914290" y="4126191"/>
            <a:ext cx="2043380" cy="369332"/>
          </a:xfrm>
          <a:prstGeom prst="rect">
            <a:avLst/>
          </a:prstGeom>
          <a:noFill/>
        </p:spPr>
        <p:txBody>
          <a:bodyPr wrap="none" rtlCol="0">
            <a:spAutoFit/>
          </a:bodyPr>
          <a:lstStyle/>
          <a:p>
            <a:r>
              <a:rPr lang="en-US" dirty="0"/>
              <a:t>Date: 02/05/2025</a:t>
            </a:r>
          </a:p>
        </p:txBody>
      </p:sp>
    </p:spTree>
    <p:extLst>
      <p:ext uri="{BB962C8B-B14F-4D97-AF65-F5344CB8AC3E}">
        <p14:creationId xmlns:p14="http://schemas.microsoft.com/office/powerpoint/2010/main" val="1687411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5C2060-FC9E-46B8-F1B0-AF36F38B398C}"/>
              </a:ext>
            </a:extLst>
          </p:cNvPr>
          <p:cNvSpPr>
            <a:spLocks noGrp="1"/>
          </p:cNvSpPr>
          <p:nvPr>
            <p:ph idx="1"/>
          </p:nvPr>
        </p:nvSpPr>
        <p:spPr>
          <a:xfrm>
            <a:off x="1379483" y="599089"/>
            <a:ext cx="9601200" cy="5376042"/>
          </a:xfrm>
        </p:spPr>
        <p:txBody>
          <a:bodyPr>
            <a:no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2: Market Research &amp; Vendor Selection (RFP Process)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Identify and evaluate potential solutions.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Market Research</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Benchmark tools (SAP, Oracle, Zoho, Fishbowl)</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Analyze case studies from similar industries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RFP Process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Send RFPs to shortlisted vendors</a:t>
            </a:r>
          </a:p>
          <a:p>
            <a:pPr algn="l">
              <a:lnSpc>
                <a:spcPts val="2143"/>
              </a:lnSpc>
              <a:spcBef>
                <a:spcPts val="300"/>
              </a:spcBef>
              <a:spcAft>
                <a:spcPts val="300"/>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Evaluate based on:</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Functionality</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(real-time tracking, reporting)</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Scalability</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(multi-location support)</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Integration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(ERP, POS, eCommerce)</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Cost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(licensing, implementation, training)</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Vendor Shortlist &amp; Scoring Matrix</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709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70F75D-D54E-DB00-4D6B-54C32454A77D}"/>
              </a:ext>
            </a:extLst>
          </p:cNvPr>
          <p:cNvSpPr>
            <a:spLocks noGrp="1"/>
          </p:cNvSpPr>
          <p:nvPr>
            <p:ph idx="1"/>
          </p:nvPr>
        </p:nvSpPr>
        <p:spPr>
          <a:xfrm>
            <a:off x="1371600" y="1245476"/>
            <a:ext cx="9601200" cy="4621924"/>
          </a:xfrm>
        </p:spPr>
        <p:txBody>
          <a:bodyPr>
            <a:norm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3: Vendor Demos &amp; Final Selection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Validate vendor claims and select the best-fit solution.</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Live Demonstrations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Test core features (barcode scanning, stock alerts)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Assess UI/UX for warehouse staff ease of use</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Reference Checks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Contact existing clients for feedback</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Verify post-implementation support quality</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Final Vendor Selection Report</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buNone/>
            </a:pPr>
            <a:br>
              <a:rPr lang="en-US" sz="1200" dirty="0">
                <a:latin typeface="Calibri" panose="020F0502020204030204" pitchFamily="34" charset="0"/>
                <a:ea typeface="Calibri" panose="020F0502020204030204" pitchFamily="34" charset="0"/>
                <a:cs typeface="Calibri" panose="020F0502020204030204" pitchFamily="34" charset="0"/>
              </a:rPr>
            </a:b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5179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15E16A-E73D-3D95-792D-8084B40D217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E613A1-88D1-998C-1263-8D6CDF5EF0F9}"/>
              </a:ext>
            </a:extLst>
          </p:cNvPr>
          <p:cNvSpPr>
            <a:spLocks noGrp="1"/>
          </p:cNvSpPr>
          <p:nvPr>
            <p:ph idx="1"/>
          </p:nvPr>
        </p:nvSpPr>
        <p:spPr>
          <a:xfrm>
            <a:off x="1371600" y="1308538"/>
            <a:ext cx="9601200" cy="4558862"/>
          </a:xfrm>
        </p:spPr>
        <p:txBody>
          <a:bodyPr>
            <a:norm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4: System Prototyping &amp; Pilot Testing</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Validate the solution in a controlled environment before full rollout.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Configure System</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Customize workflows to match Raymond’s processes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Integrate with existing ERP</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Pilot Testing (1 Warehouse, 3 Months)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Measure accuracy gains (target: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30% error reduction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Assess user adoption challenges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Fine-tune based on feedback</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Pilot Test Report &amp; Go/No-Go Decision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0814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BEB235-7CCD-A609-0E89-C72BA358EC9C}"/>
              </a:ext>
            </a:extLst>
          </p:cNvPr>
          <p:cNvSpPr>
            <a:spLocks noGrp="1"/>
          </p:cNvSpPr>
          <p:nvPr>
            <p:ph idx="1"/>
          </p:nvPr>
        </p:nvSpPr>
        <p:spPr>
          <a:xfrm>
            <a:off x="1387365" y="1079938"/>
            <a:ext cx="9601200" cy="4154214"/>
          </a:xfrm>
        </p:spPr>
        <p:txBody>
          <a:bodyPr>
            <a:no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5: Training &amp; Change Management</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Ensure smooth transition for end-users.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Role-Based Training</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Warehouse staff (barcode scanning, stock adjustments)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Managers (reporting, dashboards)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IT (troubleshooting, maintenance)</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Support Materials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User manuals, quick-reference guides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FAQ repository for common issues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Training Completion Certificates &amp; Feedback</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6912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C3A79DF-98A6-B9E4-A2DE-33EF293A109A}"/>
              </a:ext>
            </a:extLst>
          </p:cNvPr>
          <p:cNvSpPr>
            <a:spLocks noGrp="1"/>
          </p:cNvSpPr>
          <p:nvPr>
            <p:ph idx="1"/>
          </p:nvPr>
        </p:nvSpPr>
        <p:spPr>
          <a:xfrm>
            <a:off x="1371600" y="1071563"/>
            <a:ext cx="9601200" cy="4795837"/>
          </a:xfrm>
        </p:spPr>
        <p:txBody>
          <a:bodyPr>
            <a:norm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6: Full-Scale Implementation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Roll out the system across all warehouses.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Phased Deployment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Warehouse 1 → Warehouse 2 → Warehouse N</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Monitor system stability at each stage</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Data Migration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Historical inventory data cleanup</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Ensure no loss of critical records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System Go-Live &amp; Post-Implementation Review</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74411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8D19C5-3785-462F-15E4-0D647347E983}"/>
              </a:ext>
            </a:extLst>
          </p:cNvPr>
          <p:cNvSpPr>
            <a:spLocks noGrp="1"/>
          </p:cNvSpPr>
          <p:nvPr>
            <p:ph idx="1"/>
          </p:nvPr>
        </p:nvSpPr>
        <p:spPr>
          <a:xfrm>
            <a:off x="1363718" y="1032641"/>
            <a:ext cx="9601200" cy="3767959"/>
          </a:xfrm>
        </p:spPr>
        <p:txBody>
          <a:bodyPr>
            <a:no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7: Post-Implementation Review &amp; Optimization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Measure success and refine processes.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Performance Review</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Compare KPIs (accuracy, fulfillment time, cost savings)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Identify improvement areas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Continuous Support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Helpdesk for issue resolution</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Quarterly system audits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Post-Implementation Optimization Plan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27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137E1-5376-5B34-3AB6-083E26E32D46}"/>
              </a:ext>
            </a:extLst>
          </p:cNvPr>
          <p:cNvSpPr>
            <a:spLocks noGrp="1"/>
          </p:cNvSpPr>
          <p:nvPr>
            <p:ph type="title"/>
          </p:nvPr>
        </p:nvSpPr>
        <p:spPr>
          <a:xfrm>
            <a:off x="1371600" y="110359"/>
            <a:ext cx="9601200" cy="591207"/>
          </a:xfrm>
        </p:spPr>
        <p:txBody>
          <a:bodyPr>
            <a:normAutofit/>
          </a:bodyPr>
          <a:lstStyle/>
          <a:p>
            <a:r>
              <a:rPr lang="en-US" sz="1200" b="1" dirty="0">
                <a:latin typeface="Calibri" panose="020F0502020204030204" pitchFamily="34" charset="0"/>
                <a:ea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FCDACD9C-1822-ED8A-45F0-1C3E60B208B6}"/>
              </a:ext>
            </a:extLst>
          </p:cNvPr>
          <p:cNvSpPr>
            <a:spLocks noGrp="1"/>
          </p:cNvSpPr>
          <p:nvPr>
            <p:ph idx="1"/>
          </p:nvPr>
        </p:nvSpPr>
        <p:spPr>
          <a:xfrm>
            <a:off x="1371600" y="480848"/>
            <a:ext cx="9601200" cy="6377152"/>
          </a:xfrm>
        </p:spPr>
        <p:txBody>
          <a:bodyPr>
            <a:no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1. Team</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Core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1 PM, 2 IT specialists, 2 supply chain analysts, 3 warehouse supervisors, 1 finance controller</a:t>
            </a:r>
          </a:p>
          <a:p>
            <a:pPr algn="l">
              <a:lnSpc>
                <a:spcPct val="100000"/>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Support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Vendor consultants (2 months), trainers (3 weeks)</a:t>
            </a:r>
          </a:p>
          <a:p>
            <a:pPr algn="l">
              <a:lnSpc>
                <a:spcPct val="100000"/>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2. Timeline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(7 Months)</a:t>
            </a:r>
          </a:p>
          <a:p>
            <a:pPr algn="l">
              <a:lnSpc>
                <a:spcPct val="100000"/>
              </a:lnSpc>
              <a:spcBef>
                <a:spcPts val="1029"/>
              </a:spcBef>
              <a:spcAft>
                <a:spcPts val="1029"/>
              </a:spcAft>
              <a:buFont typeface="+mj-lt"/>
              <a:buAutoNum type="arabicPeriod"/>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Planning (1.5 months)</a:t>
            </a:r>
          </a:p>
          <a:p>
            <a:pPr algn="l">
              <a:lnSpc>
                <a:spcPct val="100000"/>
              </a:lnSpc>
              <a:spcBef>
                <a:spcPts val="300"/>
              </a:spcBef>
              <a:spcAft>
                <a:spcPts val="1029"/>
              </a:spcAft>
              <a:buFont typeface="+mj-lt"/>
              <a:buAutoNum type="arabicPeriod"/>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Vendor Selection (1.5 months)</a:t>
            </a:r>
          </a:p>
          <a:p>
            <a:pPr algn="l">
              <a:lnSpc>
                <a:spcPct val="100000"/>
              </a:lnSpc>
              <a:spcBef>
                <a:spcPts val="300"/>
              </a:spcBef>
              <a:spcAft>
                <a:spcPts val="1029"/>
              </a:spcAft>
              <a:buFont typeface="+mj-lt"/>
              <a:buAutoNum type="arabicPeriod"/>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Pilot (2 months)</a:t>
            </a:r>
          </a:p>
          <a:p>
            <a:pPr algn="l">
              <a:lnSpc>
                <a:spcPct val="100000"/>
              </a:lnSpc>
              <a:spcBef>
                <a:spcPts val="300"/>
              </a:spcBef>
              <a:spcAft>
                <a:spcPts val="1029"/>
              </a:spcAft>
              <a:buFont typeface="+mj-lt"/>
              <a:buAutoNum type="arabicPeriod"/>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Rollout (2 months)</a:t>
            </a:r>
          </a:p>
          <a:p>
            <a:pPr algn="l">
              <a:lnSpc>
                <a:spcPct val="100000"/>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3. Budget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(₹27.05 Lakhs)</a:t>
            </a:r>
          </a:p>
          <a:p>
            <a:pPr algn="l">
              <a:lnSpc>
                <a:spcPct val="100000"/>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One-Time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₹21.5L (software, hardware, implementation)</a:t>
            </a:r>
          </a:p>
          <a:p>
            <a:pPr algn="l">
              <a:lnSpc>
                <a:spcPct val="100000"/>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Annual</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₹5.05L (hosting, maintenance, training)</a:t>
            </a:r>
          </a:p>
          <a:p>
            <a:pPr algn="l">
              <a:lnSpc>
                <a:spcPct val="100000"/>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Contingency</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₹2.7L (10% buffer)</a:t>
            </a:r>
          </a:p>
          <a:p>
            <a:pPr algn="l">
              <a:lnSpc>
                <a:spcPct val="100000"/>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4. Key Tools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ct val="100000"/>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ERP integration middleware</a:t>
            </a:r>
          </a:p>
          <a:p>
            <a:pPr algn="l">
              <a:lnSpc>
                <a:spcPct val="100000"/>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Testing sandbox environment</a:t>
            </a:r>
          </a:p>
          <a:p>
            <a:pPr algn="l">
              <a:lnSpc>
                <a:spcPct val="100000"/>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Barcode/RFID hardware</a:t>
            </a: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1497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9BB2384-D3A2-D6DC-1CCA-6768CFD77805}"/>
              </a:ext>
            </a:extLst>
          </p:cNvPr>
          <p:cNvSpPr>
            <a:spLocks noGrp="1"/>
          </p:cNvSpPr>
          <p:nvPr>
            <p:ph type="title"/>
          </p:nvPr>
        </p:nvSpPr>
        <p:spPr>
          <a:xfrm>
            <a:off x="1371600" y="260131"/>
            <a:ext cx="9601200" cy="472966"/>
          </a:xfrm>
        </p:spPr>
        <p:txBody>
          <a:bodyPr>
            <a:normAutofit/>
          </a:bodyPr>
          <a:lstStyle/>
          <a:p>
            <a:r>
              <a:rPr lang="en-US" sz="1200" b="1" dirty="0">
                <a:latin typeface="Calibri" panose="020F0502020204030204" pitchFamily="34" charset="0"/>
                <a:ea typeface="Calibri" panose="020F0502020204030204" pitchFamily="34" charset="0"/>
                <a:cs typeface="Calibri" panose="020F0502020204030204" pitchFamily="34" charset="0"/>
              </a:rPr>
              <a:t>Risks and Dependencies</a:t>
            </a:r>
          </a:p>
        </p:txBody>
      </p:sp>
      <p:sp>
        <p:nvSpPr>
          <p:cNvPr id="7" name="Content Placeholder 6">
            <a:extLst>
              <a:ext uri="{FF2B5EF4-FFF2-40B4-BE49-F238E27FC236}">
                <a16:creationId xmlns:a16="http://schemas.microsoft.com/office/drawing/2014/main" id="{32AB6CA4-513F-0383-41DF-C52072E17FB5}"/>
              </a:ext>
            </a:extLst>
          </p:cNvPr>
          <p:cNvSpPr>
            <a:spLocks noGrp="1"/>
          </p:cNvSpPr>
          <p:nvPr>
            <p:ph idx="1"/>
          </p:nvPr>
        </p:nvSpPr>
        <p:spPr>
          <a:xfrm>
            <a:off x="1371600" y="630620"/>
            <a:ext cx="9601200" cy="5454869"/>
          </a:xfrm>
        </p:spPr>
        <p:txBody>
          <a:bodyPr>
            <a:noAutofit/>
          </a:bodyPr>
          <a:lstStyle/>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1. User Resistance to New System</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Risk</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Employees may resist change due to familiarity with the old system.</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Mitigation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Conduct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hands-on training</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with real-life scenarios.</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Identify and train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super-users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to support peers.</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Implement a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reward system</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for early adopters.</a:t>
            </a:r>
          </a:p>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2. Difficulty Quantifying ROI</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Risk</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Management may question investment due to intangible benefits.</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Mitigation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Track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measurable KPIs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(e.g., 30% faster audits, 20% fewer stockouts).</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Compare with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industry benchmarks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(e.g., average inventory accuracy).</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Highlight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cost of inaction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(current losses from errors and delays).</a:t>
            </a: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6479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DBF977-C025-1A59-B268-B3B760B2A3AA}"/>
              </a:ext>
            </a:extLst>
          </p:cNvPr>
          <p:cNvSpPr>
            <a:spLocks noGrp="1"/>
          </p:cNvSpPr>
          <p:nvPr>
            <p:ph idx="1"/>
          </p:nvPr>
        </p:nvSpPr>
        <p:spPr>
          <a:xfrm>
            <a:off x="1295400" y="94593"/>
            <a:ext cx="9601200" cy="5446986"/>
          </a:xfrm>
        </p:spPr>
        <p:txBody>
          <a:bodyPr>
            <a:noAutofit/>
          </a:bodyPr>
          <a:lstStyle/>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3. ERP Integration Failures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Risk</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Technical issues may disrupt operations.</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Mitigation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Test integration in a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sandbox environment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first.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Roll out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phase-wise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(one warehouse at a time).</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Include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penalty clauses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in vendor contracts for delays.</a:t>
            </a:r>
          </a:p>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4. Data Migration Errors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Risk</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Incorrect data transfer could cause inventory mismatches.</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Mitigation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Run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parallel systems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(old + new) for 1 month.</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Use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automated validation tools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to check data accuracy.</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Assign a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dedicated data cleanup team</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endParaRPr lang="en-US" sz="1200" dirty="0"/>
          </a:p>
        </p:txBody>
      </p:sp>
    </p:spTree>
    <p:extLst>
      <p:ext uri="{BB962C8B-B14F-4D97-AF65-F5344CB8AC3E}">
        <p14:creationId xmlns:p14="http://schemas.microsoft.com/office/powerpoint/2010/main" val="356057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72CA25-1753-26F2-1ABD-5D92E99B38E8}"/>
              </a:ext>
            </a:extLst>
          </p:cNvPr>
          <p:cNvSpPr>
            <a:spLocks noGrp="1"/>
          </p:cNvSpPr>
          <p:nvPr>
            <p:ph idx="1"/>
          </p:nvPr>
        </p:nvSpPr>
        <p:spPr>
          <a:xfrm>
            <a:off x="1371600" y="1166648"/>
            <a:ext cx="9601200" cy="3581400"/>
          </a:xfrm>
        </p:spPr>
        <p:txBody>
          <a:bodyPr/>
          <a:lstStyle/>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5. Budget Overruns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Risk</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Unplanned expenses may exceed allocated funds.</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Mitigation</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Allocate a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10% contingency buffer</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Prioritize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must-have vs. nice-to-have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features.</a:t>
            </a:r>
          </a:p>
          <a:p>
            <a:pPr marL="742950" lvl="1" indent="-285750"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Monitor spending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weekly</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with finance team.</a:t>
            </a:r>
          </a:p>
          <a:p>
            <a:endParaRPr lang="en-US" dirty="0"/>
          </a:p>
        </p:txBody>
      </p:sp>
    </p:spTree>
    <p:extLst>
      <p:ext uri="{BB962C8B-B14F-4D97-AF65-F5344CB8AC3E}">
        <p14:creationId xmlns:p14="http://schemas.microsoft.com/office/powerpoint/2010/main" val="339560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0049-AF7B-CF2B-A1AB-C8E807CDA341}"/>
              </a:ext>
            </a:extLst>
          </p:cNvPr>
          <p:cNvSpPr>
            <a:spLocks noGrp="1"/>
          </p:cNvSpPr>
          <p:nvPr>
            <p:ph type="title"/>
          </p:nvPr>
        </p:nvSpPr>
        <p:spPr>
          <a:xfrm>
            <a:off x="1371600" y="685800"/>
            <a:ext cx="9601200" cy="630621"/>
          </a:xfrm>
        </p:spPr>
        <p:txBody>
          <a:bodyPr>
            <a:noAutofit/>
          </a:bodyPr>
          <a:lstStyle/>
          <a:p>
            <a:pPr>
              <a:lnSpc>
                <a:spcPct val="150000"/>
              </a:lnSpc>
            </a:pPr>
            <a:r>
              <a:rPr lang="en-US" sz="1200" b="1" dirty="0">
                <a:latin typeface="Calibri" panose="020F0502020204030204" pitchFamily="34" charset="0"/>
                <a:ea typeface="Calibri" panose="020F0502020204030204" pitchFamily="34" charset="0"/>
                <a:cs typeface="Calibri" panose="020F0502020204030204" pitchFamily="34" charset="0"/>
              </a:rPr>
              <a:t>Situation</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Raymond, a leading textile and apparel brand, currently faces significant challenges in managing its vast inventory across multiple warehouses and retail outlets.</a:t>
            </a:r>
            <a:br>
              <a:rPr lang="en-US" sz="1200" dirty="0">
                <a:latin typeface="Calibri" panose="020F0502020204030204" pitchFamily="34" charset="0"/>
                <a:ea typeface="Calibri" panose="020F0502020204030204" pitchFamily="34" charset="0"/>
                <a:cs typeface="Calibri" panose="020F0502020204030204" pitchFamily="34" charset="0"/>
              </a:rPr>
            </a:br>
            <a:r>
              <a:rPr lang="en-US" sz="1200" dirty="0">
                <a:latin typeface="Calibri" panose="020F0502020204030204" pitchFamily="34" charset="0"/>
                <a:ea typeface="Calibri" panose="020F0502020204030204" pitchFamily="34" charset="0"/>
                <a:cs typeface="Calibri" panose="020F0502020204030204" pitchFamily="34" charset="0"/>
              </a:rPr>
              <a:t>Raymond is currently facing inefficiencies in its inventory management due to outdated systems and lack of real-time visibility. These issues have led to frequent stock imbalances, delayed order processing, and increased operational costs. With expanding operations and a diverse product range, the need for a robust and centralized inventory management system has become critical to ensure optimal stock levels, minimize waste, and improve overall supply chain efficiency.</a:t>
            </a:r>
          </a:p>
        </p:txBody>
      </p:sp>
      <p:sp>
        <p:nvSpPr>
          <p:cNvPr id="3" name="Content Placeholder 2">
            <a:extLst>
              <a:ext uri="{FF2B5EF4-FFF2-40B4-BE49-F238E27FC236}">
                <a16:creationId xmlns:a16="http://schemas.microsoft.com/office/drawing/2014/main" id="{9701877C-AD13-C04A-5C57-7E1A8EC4D91C}"/>
              </a:ext>
            </a:extLst>
          </p:cNvPr>
          <p:cNvSpPr>
            <a:spLocks noGrp="1"/>
          </p:cNvSpPr>
          <p:nvPr>
            <p:ph idx="1"/>
          </p:nvPr>
        </p:nvSpPr>
        <p:spPr>
          <a:xfrm>
            <a:off x="1371600" y="3216164"/>
            <a:ext cx="9601200" cy="2469931"/>
          </a:xfrm>
        </p:spPr>
        <p:txBody>
          <a:bodyPr/>
          <a:lstStyle/>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Manual inventory tracking using spreadsheets/paper logs.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Frequent stock discrepancies (overstocking/stockouts).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Delays in order fulfillment due to inaccurate data</a:t>
            </a:r>
            <a:r>
              <a:rPr lang="en-US"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3061427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3250B-7B9C-2CCE-5411-446937C7B2DD}"/>
              </a:ext>
            </a:extLst>
          </p:cNvPr>
          <p:cNvSpPr>
            <a:spLocks noGrp="1"/>
          </p:cNvSpPr>
          <p:nvPr>
            <p:ph type="title"/>
          </p:nvPr>
        </p:nvSpPr>
        <p:spPr/>
        <p:txBody>
          <a:bodyPr>
            <a:normAutofit fontScale="90000"/>
          </a:bodyPr>
          <a:lstStyle/>
          <a:p>
            <a:pPr>
              <a:lnSpc>
                <a:spcPct val="150000"/>
              </a:lnSpc>
            </a:pPr>
            <a:r>
              <a:rPr lang="en-US" sz="1200" b="1" dirty="0"/>
              <a:t>Problem</a:t>
            </a:r>
            <a:br>
              <a:rPr lang="en-US" sz="1200" b="1" dirty="0"/>
            </a:br>
            <a:br>
              <a:rPr lang="en-US" sz="1200" dirty="0"/>
            </a:br>
            <a:r>
              <a:rPr lang="en-US" sz="1300" dirty="0">
                <a:latin typeface="Calibri" panose="020F0502020204030204" pitchFamily="34" charset="0"/>
                <a:ea typeface="Calibri" panose="020F0502020204030204" pitchFamily="34" charset="0"/>
                <a:cs typeface="Calibri" panose="020F0502020204030204" pitchFamily="34" charset="0"/>
              </a:rPr>
              <a:t>Raymond lacks an integrated inventory management system capable of providing real-time data across its warehouses and retail outlets. This has led to frequent stock mismatches, overstocking of slow-moving items, understocking of high-demand products, and delays in replenishment. These challenges reduce customer satisfaction, increase operational costs, and hinder the company's ability to make data-driven decisions.</a:t>
            </a:r>
            <a:br>
              <a:rPr lang="en-US" sz="1300" dirty="0">
                <a:latin typeface="Calibri" panose="020F0502020204030204" pitchFamily="34" charset="0"/>
                <a:ea typeface="Calibri" panose="020F0502020204030204" pitchFamily="34" charset="0"/>
                <a:cs typeface="Calibri" panose="020F0502020204030204" pitchFamily="34" charset="0"/>
              </a:rPr>
            </a:br>
            <a:endParaRPr lang="en-US" sz="1300" dirty="0">
              <a:latin typeface="Calibri" panose="020F0502020204030204" pitchFamily="34" charset="0"/>
              <a:ea typeface="Calibri" panose="020F0502020204030204" pitchFamily="34" charset="0"/>
              <a:cs typeface="Calibri" panose="020F0502020204030204" pitchFamily="34" charset="0"/>
            </a:endParaRPr>
          </a:p>
        </p:txBody>
      </p:sp>
      <p:sp>
        <p:nvSpPr>
          <p:cNvPr id="6" name="Rectangle 3">
            <a:extLst>
              <a:ext uri="{FF2B5EF4-FFF2-40B4-BE49-F238E27FC236}">
                <a16:creationId xmlns:a16="http://schemas.microsoft.com/office/drawing/2014/main" id="{40912D2F-A3E6-DB33-24E9-BA2BDE63705B}"/>
              </a:ext>
            </a:extLst>
          </p:cNvPr>
          <p:cNvSpPr>
            <a:spLocks noChangeArrowheads="1"/>
          </p:cNvSpPr>
          <p:nvPr/>
        </p:nvSpPr>
        <p:spPr bwMode="auto">
          <a:xfrm>
            <a:off x="1371600" y="2171700"/>
            <a:ext cx="4869282" cy="18642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Overstocking of slow-moving items and stockouts of fast-moving products</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Delays in inventory reconciliation and real-time stock visibility</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Increased operational costs and inefficiencies in order fulfillment</a:t>
            </a:r>
          </a:p>
          <a:p>
            <a:pPr marL="0" marR="0" lvl="0" indent="0" algn="l" defTabSz="914400" rtl="0" eaLnBrk="0" fontAlgn="base" latinLnBrk="0" hangingPunct="0">
              <a:lnSpc>
                <a:spcPct val="25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Difficulty in forecasting demand accurately due to fragmented data</a:t>
            </a:r>
          </a:p>
        </p:txBody>
      </p:sp>
    </p:spTree>
    <p:extLst>
      <p:ext uri="{BB962C8B-B14F-4D97-AF65-F5344CB8AC3E}">
        <p14:creationId xmlns:p14="http://schemas.microsoft.com/office/powerpoint/2010/main" val="746492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1384D-6E71-3125-7D05-4C8D322B71E2}"/>
              </a:ext>
            </a:extLst>
          </p:cNvPr>
          <p:cNvSpPr>
            <a:spLocks noGrp="1"/>
          </p:cNvSpPr>
          <p:nvPr>
            <p:ph type="title"/>
          </p:nvPr>
        </p:nvSpPr>
        <p:spPr>
          <a:xfrm>
            <a:off x="1355835" y="0"/>
            <a:ext cx="9601200" cy="559676"/>
          </a:xfrm>
        </p:spPr>
        <p:txBody>
          <a:bodyPr>
            <a:normAutofit fontScale="90000"/>
          </a:bodyPr>
          <a:lstStyle/>
          <a:p>
            <a:pPr algn="l">
              <a:lnSpc>
                <a:spcPts val="2143"/>
              </a:lnSpc>
              <a:spcBef>
                <a:spcPts val="1372"/>
              </a:spcBef>
              <a:spcAft>
                <a:spcPts val="1029"/>
              </a:spcAft>
              <a:buNone/>
            </a:pPr>
            <a:r>
              <a:rPr lang="en-US" sz="1200" b="1" i="0" dirty="0">
                <a:solidFill>
                  <a:srgbClr val="404040"/>
                </a:solidFill>
                <a:effectLst/>
                <a:latin typeface="DeepSeek-CJK-patch"/>
              </a:rPr>
              <a:t>Opportunity</a:t>
            </a:r>
            <a:br>
              <a:rPr lang="en-US" sz="1200" b="1" i="0" dirty="0">
                <a:solidFill>
                  <a:srgbClr val="404040"/>
                </a:solidFill>
                <a:effectLst/>
                <a:latin typeface="DeepSeek-CJK-patch"/>
              </a:rPr>
            </a:br>
            <a:r>
              <a:rPr lang="en-US" sz="1300" dirty="0">
                <a:latin typeface="Calibri" panose="020F0502020204030204" pitchFamily="34" charset="0"/>
                <a:ea typeface="Calibri" panose="020F0502020204030204" pitchFamily="34" charset="0"/>
                <a:cs typeface="Calibri" panose="020F0502020204030204" pitchFamily="34" charset="0"/>
              </a:rPr>
              <a:t>Implementing a centralized and intelligent inventory management system offers Raymond the opportunity to streamline stock operations, improve demand forecasting, and enhance supply chain visibility. This will enable better decision-making, reduce inventory holding costs, prevent stockouts and overstock situations, and ultimately improve customer satisfaction and operational efficiency across all business units.</a:t>
            </a:r>
            <a:br>
              <a:rPr lang="en-US" sz="1300" dirty="0">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1. Operational Efficiency Boost</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Automated tracking</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reduces manual errors by </a:t>
            </a: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30%+</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Real-time stock visibility</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cuts audit time by </a:t>
            </a: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50%</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Faster order processing</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improves fulfillment speed</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2. Cost Savings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20% lower carrying costs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through optimized stock levels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Reduced rush orders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via demand forecasting</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Minimized dead stock</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through expiry alerts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3. Strategic Business Growth</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Scalable system</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supports warehouse expansion plans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Data-driven decisions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using advanced analytics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Competitive edge</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through reliable order fulfillment</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4. Enhanced Compliance &amp; Reporting</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Automated audit trails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for regulatory compliance</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Customizable reports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for management reviews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Seamless ERP integration</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improves data accuracy</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5. Employee Productivity Gains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Simplified workflows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reduce training time</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Mobile access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enables remote stock checks</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3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Reduced stress</a:t>
            </a:r>
            <a: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from manual reconciliation</a:t>
            </a:r>
            <a:br>
              <a:rPr lang="en-US" sz="13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endParaRPr lang="en-US" sz="13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9457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494FF-91A0-6DAC-B37B-9C906EF344E3}"/>
              </a:ext>
            </a:extLst>
          </p:cNvPr>
          <p:cNvSpPr>
            <a:spLocks noGrp="1"/>
          </p:cNvSpPr>
          <p:nvPr>
            <p:ph type="title"/>
          </p:nvPr>
        </p:nvSpPr>
        <p:spPr>
          <a:xfrm>
            <a:off x="1371600" y="772511"/>
            <a:ext cx="9601200" cy="622737"/>
          </a:xfrm>
        </p:spPr>
        <p:txBody>
          <a:bodyPr>
            <a:normAutofit fontScale="90000"/>
          </a:bodyPr>
          <a:lstStyle/>
          <a:p>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Goals</a:t>
            </a:r>
            <a:b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b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b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78917A88-203D-77BA-7D59-3B64F932D437}"/>
              </a:ext>
            </a:extLst>
          </p:cNvPr>
          <p:cNvSpPr txBox="1"/>
          <p:nvPr/>
        </p:nvSpPr>
        <p:spPr>
          <a:xfrm>
            <a:off x="1371600" y="1513491"/>
            <a:ext cx="8269956" cy="2677656"/>
          </a:xfrm>
          <a:prstGeom prst="rect">
            <a:avLst/>
          </a:prstGeom>
          <a:noFill/>
        </p:spPr>
        <p:txBody>
          <a:bodyPr wrap="none" rtlCol="0">
            <a:spAutoFit/>
          </a:bodyPr>
          <a:lstStyle/>
          <a:p>
            <a:pPr marL="171450" indent="-1714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Calibri" panose="020F0502020204030204" pitchFamily="34" charset="0"/>
              </a:rPr>
              <a:t>To implement a centralized inventory management system that integrates data across Raymond’s warehouses and retail stores.</a:t>
            </a:r>
            <a:br>
              <a:rPr lang="en-US" sz="1200" dirty="0">
                <a:latin typeface="Calibri" panose="020F0502020204030204" pitchFamily="34" charset="0"/>
                <a:ea typeface="Calibri" panose="020F0502020204030204" pitchFamily="34" charset="0"/>
                <a:cs typeface="Calibri" panose="020F0502020204030204" pitchFamily="34" charset="0"/>
              </a:rPr>
            </a:br>
            <a:endParaRPr lang="en-US" sz="1200" dirty="0">
              <a:latin typeface="Calibri" panose="020F0502020204030204" pitchFamily="34" charset="0"/>
              <a:ea typeface="Calibri" panose="020F0502020204030204" pitchFamily="34" charset="0"/>
              <a:cs typeface="Calibri" panose="020F0502020204030204" pitchFamily="34" charset="0"/>
            </a:endParaRPr>
          </a:p>
          <a:p>
            <a:pPr marL="171450" indent="-1714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Calibri" panose="020F0502020204030204" pitchFamily="34" charset="0"/>
              </a:rPr>
              <a:t>To improve real-time visibility of stock levels and product movement.</a:t>
            </a:r>
          </a:p>
          <a:p>
            <a:pPr marL="171450" indent="-171450">
              <a:buFont typeface="Wingdings" panose="05000000000000000000" pitchFamily="2" charset="2"/>
              <a:buChar char="§"/>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171450" indent="-1714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Calibri" panose="020F0502020204030204" pitchFamily="34" charset="0"/>
              </a:rPr>
              <a:t>To reduce inventory holding costs and minimize overstocking/understocking issues.</a:t>
            </a:r>
          </a:p>
          <a:p>
            <a:pPr marL="171450" indent="-171450">
              <a:buFont typeface="Wingdings" panose="05000000000000000000" pitchFamily="2" charset="2"/>
              <a:buChar char="§"/>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171450" indent="-1714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Calibri" panose="020F0502020204030204" pitchFamily="34" charset="0"/>
              </a:rPr>
              <a:t>To enable accurate demand forecasting and efficient replenishment cycles.</a:t>
            </a:r>
          </a:p>
          <a:p>
            <a:endParaRPr lang="en-US" sz="1200" dirty="0">
              <a:latin typeface="Calibri" panose="020F0502020204030204" pitchFamily="34" charset="0"/>
              <a:ea typeface="Calibri" panose="020F0502020204030204" pitchFamily="34" charset="0"/>
              <a:cs typeface="Calibri" panose="020F0502020204030204" pitchFamily="34" charset="0"/>
            </a:endParaRPr>
          </a:p>
          <a:p>
            <a:pPr marL="171450" indent="-171450">
              <a:buFont typeface="Wingdings" panose="05000000000000000000" pitchFamily="2" charset="2"/>
              <a:buChar char="§"/>
            </a:pPr>
            <a:r>
              <a:rPr lang="en-US" sz="1200" dirty="0">
                <a:latin typeface="Calibri" panose="020F0502020204030204" pitchFamily="34" charset="0"/>
                <a:ea typeface="Calibri" panose="020F0502020204030204" pitchFamily="34" charset="0"/>
                <a:cs typeface="Calibri" panose="020F0502020204030204" pitchFamily="34" charset="0"/>
              </a:rPr>
              <a:t>To enhance operational efficiency and decision-making through data-driven insights.</a:t>
            </a: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br>
              <a:rPr lang="en-US" sz="1200" dirty="0">
                <a:latin typeface="Calibri" panose="020F0502020204030204" pitchFamily="34" charset="0"/>
                <a:ea typeface="Calibri" panose="020F0502020204030204" pitchFamily="34" charset="0"/>
                <a:cs typeface="Calibri" panose="020F0502020204030204" pitchFamily="34" charset="0"/>
              </a:rPr>
            </a:br>
            <a:endParaRPr lang="en-US" sz="1200" dirty="0"/>
          </a:p>
        </p:txBody>
      </p:sp>
    </p:spTree>
    <p:extLst>
      <p:ext uri="{BB962C8B-B14F-4D97-AF65-F5344CB8AC3E}">
        <p14:creationId xmlns:p14="http://schemas.microsoft.com/office/powerpoint/2010/main" val="179983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9FE4-BA07-F078-89D6-8F639E3E3D5D}"/>
              </a:ext>
            </a:extLst>
          </p:cNvPr>
          <p:cNvSpPr>
            <a:spLocks noGrp="1"/>
          </p:cNvSpPr>
          <p:nvPr>
            <p:ph type="title"/>
          </p:nvPr>
        </p:nvSpPr>
        <p:spPr/>
        <p:txBody>
          <a:bodyPr>
            <a:normAutofit/>
          </a:bodyPr>
          <a:lstStyle/>
          <a:p>
            <a:r>
              <a:rPr lang="en-US" sz="1200" b="1" i="0" dirty="0">
                <a:solidFill>
                  <a:srgbClr val="404040"/>
                </a:solidFill>
                <a:effectLst/>
                <a:latin typeface="DeepSeek-CJK-patch"/>
              </a:rPr>
              <a:t>Project Objectives</a:t>
            </a:r>
            <a:endParaRPr lang="en-US" sz="1200" dirty="0"/>
          </a:p>
        </p:txBody>
      </p:sp>
      <p:sp>
        <p:nvSpPr>
          <p:cNvPr id="3" name="Content Placeholder 2">
            <a:extLst>
              <a:ext uri="{FF2B5EF4-FFF2-40B4-BE49-F238E27FC236}">
                <a16:creationId xmlns:a16="http://schemas.microsoft.com/office/drawing/2014/main" id="{B0CF8609-1498-EA3A-2A8B-A240F7C3D1C0}"/>
              </a:ext>
            </a:extLst>
          </p:cNvPr>
          <p:cNvSpPr>
            <a:spLocks noGrp="1"/>
          </p:cNvSpPr>
          <p:nvPr>
            <p:ph idx="1"/>
          </p:nvPr>
        </p:nvSpPr>
        <p:spPr>
          <a:xfrm>
            <a:off x="1371600" y="1428750"/>
            <a:ext cx="9601200" cy="2209509"/>
          </a:xfrm>
        </p:spPr>
        <p:txBody>
          <a:bodyPr>
            <a:noAutofit/>
          </a:bodyPr>
          <a:lstStyle/>
          <a:p>
            <a:pPr>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Select and implement an inventory management solution that aligns with Raymond’s operational, technical, and scalability requirements.</a:t>
            </a:r>
          </a:p>
          <a:p>
            <a:pPr>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Design and prototype the solution to ensure usability, integration feasibility, and user acceptance.</a:t>
            </a:r>
          </a:p>
          <a:p>
            <a:pPr>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Automate inventory tracking and reporting to reduce manual errors and improve accuracy.</a:t>
            </a:r>
          </a:p>
          <a:p>
            <a:pPr>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Integrate the system with existing ERP and POS platforms to ensure seamless data flow.</a:t>
            </a:r>
          </a:p>
          <a:p>
            <a:pPr>
              <a:buFont typeface="Arial" panose="020B0604020202020204" pitchFamily="34" charset="0"/>
              <a:buChar char="•"/>
            </a:pPr>
            <a:r>
              <a:rPr lang="en-US" sz="1200" dirty="0">
                <a:latin typeface="Calibri" panose="020F0502020204030204" pitchFamily="34" charset="0"/>
                <a:ea typeface="Calibri" panose="020F0502020204030204" pitchFamily="34" charset="0"/>
                <a:cs typeface="Calibri" panose="020F0502020204030204" pitchFamily="34" charset="0"/>
              </a:rPr>
              <a:t>Train relevant stakeholders to ensure smooth adoption and long-term sustainability of the system.</a:t>
            </a:r>
          </a:p>
        </p:txBody>
      </p:sp>
    </p:spTree>
    <p:extLst>
      <p:ext uri="{BB962C8B-B14F-4D97-AF65-F5344CB8AC3E}">
        <p14:creationId xmlns:p14="http://schemas.microsoft.com/office/powerpoint/2010/main" val="105770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071C5-57B9-AAEC-CAE1-A7CAC89CCC81}"/>
              </a:ext>
            </a:extLst>
          </p:cNvPr>
          <p:cNvSpPr>
            <a:spLocks noGrp="1"/>
          </p:cNvSpPr>
          <p:nvPr>
            <p:ph type="title"/>
          </p:nvPr>
        </p:nvSpPr>
        <p:spPr>
          <a:xfrm>
            <a:off x="1371600" y="685800"/>
            <a:ext cx="9601200" cy="740979"/>
          </a:xfrm>
        </p:spPr>
        <p:txBody>
          <a:bodyPr>
            <a:normAutofit fontScale="90000"/>
          </a:bodyPr>
          <a:lstStyle/>
          <a:p>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Success Criteria</a:t>
            </a:r>
            <a:br>
              <a:rPr lang="en-US" b="0" i="0" dirty="0">
                <a:solidFill>
                  <a:srgbClr val="404040"/>
                </a:solidFill>
                <a:effectLst/>
                <a:latin typeface="DeepSeek-CJK-patch"/>
              </a:rPr>
            </a:br>
            <a:endParaRPr lang="en-US" dirty="0"/>
          </a:p>
        </p:txBody>
      </p:sp>
      <p:sp>
        <p:nvSpPr>
          <p:cNvPr id="6" name="Rectangle 3">
            <a:extLst>
              <a:ext uri="{FF2B5EF4-FFF2-40B4-BE49-F238E27FC236}">
                <a16:creationId xmlns:a16="http://schemas.microsoft.com/office/drawing/2014/main" id="{551CE1EF-91A4-B7AA-2016-5D06C9DF3FAE}"/>
              </a:ext>
            </a:extLst>
          </p:cNvPr>
          <p:cNvSpPr>
            <a:spLocks noChangeArrowheads="1"/>
          </p:cNvSpPr>
          <p:nvPr/>
        </p:nvSpPr>
        <p:spPr bwMode="auto">
          <a:xfrm>
            <a:off x="1371600" y="1272543"/>
            <a:ext cx="6349943"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Improve real-time availability and accessibility of inventory data across all Raymond locations.</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Reduce order processing time and enhance responsiveness to stock movements.</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Minimize stock discrepancies by at least 80% through automated tracking.</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Achieve a 95% accuracy rate in demand forecasting within the first six months of implementation.</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Reduce inventory holding costs by at least 15% within one year of system deployment.</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Ensure system uptime of 99% with minimal downtime or disruptions to operations.</a:t>
            </a:r>
          </a:p>
        </p:txBody>
      </p:sp>
    </p:spTree>
    <p:extLst>
      <p:ext uri="{BB962C8B-B14F-4D97-AF65-F5344CB8AC3E}">
        <p14:creationId xmlns:p14="http://schemas.microsoft.com/office/powerpoint/2010/main" val="4048868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F626-589E-14C4-6BB9-08B23BCF383D}"/>
              </a:ext>
            </a:extLst>
          </p:cNvPr>
          <p:cNvSpPr>
            <a:spLocks noGrp="1"/>
          </p:cNvSpPr>
          <p:nvPr>
            <p:ph type="title"/>
          </p:nvPr>
        </p:nvSpPr>
        <p:spPr/>
        <p:txBody>
          <a:bodyPr/>
          <a:lstStyle/>
          <a:p>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Resources Required</a:t>
            </a:r>
            <a:br>
              <a:rPr lang="en-US" b="0" i="0" dirty="0">
                <a:solidFill>
                  <a:srgbClr val="404040"/>
                </a:solidFill>
                <a:effectLst/>
                <a:latin typeface="DeepSeek-CJK-patch"/>
              </a:rPr>
            </a:br>
            <a:endParaRPr lang="en-US" dirty="0"/>
          </a:p>
        </p:txBody>
      </p:sp>
      <p:sp>
        <p:nvSpPr>
          <p:cNvPr id="3" name="Content Placeholder 2">
            <a:extLst>
              <a:ext uri="{FF2B5EF4-FFF2-40B4-BE49-F238E27FC236}">
                <a16:creationId xmlns:a16="http://schemas.microsoft.com/office/drawing/2014/main" id="{B2BE676D-4FD0-7517-5E97-81A56D3BD4EF}"/>
              </a:ext>
            </a:extLst>
          </p:cNvPr>
          <p:cNvSpPr>
            <a:spLocks noGrp="1"/>
          </p:cNvSpPr>
          <p:nvPr>
            <p:ph idx="1"/>
          </p:nvPr>
        </p:nvSpPr>
        <p:spPr>
          <a:xfrm>
            <a:off x="1371600" y="1642533"/>
            <a:ext cx="9601200" cy="3886200"/>
          </a:xfrm>
        </p:spPr>
        <p:txBody>
          <a:bodyPr>
            <a:noAutofit/>
          </a:bodyPr>
          <a:lstStyle/>
          <a:p>
            <a:pPr algn="l">
              <a:lnSpc>
                <a:spcPts val="2143"/>
              </a:lnSpc>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1. Human Resources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Core Team:</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Project Manager</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(1) - Oversees end-to-end execution</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IT Specialists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(2) - System integration &amp; troubleshooting</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Warehouse Supervisors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(3) - Process alignment &amp; ground-level feedback</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Finance Analyst</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(1) - Budget tracking</a:t>
            </a:r>
          </a:p>
          <a:p>
            <a:pPr algn="l">
              <a:lnSpc>
                <a:spcPts val="2143"/>
              </a:lnSpc>
              <a:spcBef>
                <a:spcPts val="300"/>
              </a:spcBef>
              <a:spcAft>
                <a:spcPts val="300"/>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Support Roles:</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Vendor Consultants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 Configuration &amp; go-live support</a:t>
            </a:r>
          </a:p>
          <a:p>
            <a:pPr marL="742950" lvl="1" indent="-285750" algn="l">
              <a:lnSpc>
                <a:spcPts val="2143"/>
              </a:lnSpc>
              <a:spcBef>
                <a:spcPts val="300"/>
              </a:spcBef>
              <a:spcAft>
                <a:spcPts val="1029"/>
              </a:spcAft>
              <a:buFont typeface="Arial" panose="020B0604020202020204" pitchFamily="34" charset="0"/>
              <a:buChar char="•"/>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Trainers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 Staff upskilling (internal or vendor-provided)</a:t>
            </a: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552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2691B-B057-FF09-786D-4D0653CEC5D5}"/>
              </a:ext>
            </a:extLst>
          </p:cNvPr>
          <p:cNvSpPr>
            <a:spLocks noGrp="1"/>
          </p:cNvSpPr>
          <p:nvPr>
            <p:ph type="title"/>
          </p:nvPr>
        </p:nvSpPr>
        <p:spPr>
          <a:xfrm>
            <a:off x="1371600" y="685800"/>
            <a:ext cx="9601200" cy="874986"/>
          </a:xfrm>
        </p:spPr>
        <p:txBody>
          <a:bodyPr>
            <a:normAutofit/>
          </a:bodyPr>
          <a:lstStyle/>
          <a:p>
            <a:r>
              <a:rPr lang="en-US" sz="1200" b="1" dirty="0">
                <a:latin typeface="Calibri" panose="020F0502020204030204" pitchFamily="34" charset="0"/>
                <a:ea typeface="Calibri" panose="020F0502020204030204" pitchFamily="34" charset="0"/>
                <a:cs typeface="Calibri" panose="020F0502020204030204" pitchFamily="34" charset="0"/>
              </a:rPr>
              <a:t>Methods / Approach</a:t>
            </a:r>
          </a:p>
        </p:txBody>
      </p:sp>
      <p:sp>
        <p:nvSpPr>
          <p:cNvPr id="3" name="Content Placeholder 2">
            <a:extLst>
              <a:ext uri="{FF2B5EF4-FFF2-40B4-BE49-F238E27FC236}">
                <a16:creationId xmlns:a16="http://schemas.microsoft.com/office/drawing/2014/main" id="{90B90515-1CF2-DB71-F965-A27366708A16}"/>
              </a:ext>
            </a:extLst>
          </p:cNvPr>
          <p:cNvSpPr>
            <a:spLocks noGrp="1"/>
          </p:cNvSpPr>
          <p:nvPr>
            <p:ph idx="1"/>
          </p:nvPr>
        </p:nvSpPr>
        <p:spPr>
          <a:xfrm>
            <a:off x="1371600" y="1229710"/>
            <a:ext cx="9601200" cy="4942490"/>
          </a:xfrm>
        </p:spPr>
        <p:txBody>
          <a:bodyPr>
            <a:noAutofit/>
          </a:bodyPr>
          <a:lstStyle/>
          <a:p>
            <a:pPr algn="l">
              <a:spcBef>
                <a:spcPts val="1372"/>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Phase 1: Requirements Gathering &amp; Committee Formation</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lgn="l">
              <a:lnSpc>
                <a:spcPts val="2143"/>
              </a:lnSpc>
              <a:spcBef>
                <a:spcPts val="1029"/>
              </a:spcBef>
              <a:spcAft>
                <a:spcPts val="1029"/>
              </a:spcAft>
              <a:buNone/>
            </a:pP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Objective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Define business needs, technical specifications, and success metrics.</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Activities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Cross-Functional Committee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1029"/>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Supply Chain (process owners)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IT (integration &amp; security)</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Retail Operations (end-user needs)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Finance (ROI &amp; budget alignment)</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Document Requirements</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Must-haves (ERP integration, barcode/RFID support)</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Nice-to-haves (AI demand forecasting, mobile access)</a:t>
            </a:r>
          </a:p>
          <a:p>
            <a:pPr algn="l">
              <a:lnSpc>
                <a:spcPts val="2143"/>
              </a:lnSpc>
              <a:spcBef>
                <a:spcPts val="300"/>
              </a:spcBef>
              <a:spcAft>
                <a:spcPts val="1029"/>
              </a:spcAft>
              <a:buFont typeface="Arial" panose="020B0604020202020204" pitchFamily="34" charset="0"/>
              <a:buChar char="•"/>
            </a:pP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Constraints (budget, timeline, legacy system compatibility)</a:t>
            </a:r>
            <a:b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b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Deliverable</a:t>
            </a:r>
            <a:r>
              <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en-US" sz="1200" b="1" i="0"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System Requirements Document (SRD)</a:t>
            </a:r>
            <a:endParaRPr lang="en-US" sz="1200" b="0" i="0"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9817286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{8C268EE9-7340-478B-93FD-16AD81E12C9D}tf10001105</Template>
  <TotalTime>92</TotalTime>
  <Words>1625</Words>
  <Application>Microsoft Office PowerPoint</Application>
  <PresentationFormat>Widescreen</PresentationFormat>
  <Paragraphs>152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DeepSeek-CJK-patch</vt:lpstr>
      <vt:lpstr>Franklin Gothic Book</vt:lpstr>
      <vt:lpstr>Wingdings</vt:lpstr>
      <vt:lpstr>Crop</vt:lpstr>
      <vt:lpstr>"Optimizing Inventory Management at Raymond UCO"</vt:lpstr>
      <vt:lpstr>Situation  Raymond, a leading textile and apparel brand, currently faces significant challenges in managing its vast inventory across multiple warehouses and retail outlets. Raymond is currently facing inefficiencies in its inventory management due to outdated systems and lack of real-time visibility. These issues have led to frequent stock imbalances, delayed order processing, and increased operational costs. With expanding operations and a diverse product range, the need for a robust and centralized inventory management system has become critical to ensure optimal stock levels, minimize waste, and improve overall supply chain efficiency.</vt:lpstr>
      <vt:lpstr>Problem  Raymond lacks an integrated inventory management system capable of providing real-time data across its warehouses and retail outlets. This has led to frequent stock mismatches, overstocking of slow-moving items, understocking of high-demand products, and delays in replenishment. These challenges reduce customer satisfaction, increase operational costs, and hinder the company's ability to make data-driven decisions. </vt:lpstr>
      <vt:lpstr>Opportunity Implementing a centralized and intelligent inventory management system offers Raymond the opportunity to streamline stock operations, improve demand forecasting, and enhance supply chain visibility. This will enable better decision-making, reduce inventory holding costs, prevent stockouts and overstock situations, and ultimately improve customer satisfaction and operational efficiency across all business units. 1. Operational Efficiency Boost Automated tracking reduces manual errors by 30%+ Real-time stock visibility cuts audit time by 50% Faster order processing improves fulfillment speed 2. Cost Savings 20% lower carrying costs through optimized stock levels Reduced rush orders via demand forecasting Minimized dead stock through expiry alerts 3. Strategic Business Growth Scalable system supports warehouse expansion plans Data-driven decisions using advanced analytics Competitive edge through reliable order fulfillment 4. Enhanced Compliance &amp; Reporting Automated audit trails for regulatory compliance Customizable reports for management reviews Seamless ERP integration improves data accuracy 5. Employee Productivity Gains Simplified workflows reduce training time Mobile access enables remote stock checks Reduced stress from manual reconciliation </vt:lpstr>
      <vt:lpstr>Goals    </vt:lpstr>
      <vt:lpstr>Project Objectives</vt:lpstr>
      <vt:lpstr>Success Criteria </vt:lpstr>
      <vt:lpstr>Resources Required </vt:lpstr>
      <vt:lpstr>Methods / Approach</vt:lpstr>
      <vt:lpstr>PowerPoint Presentation</vt:lpstr>
      <vt:lpstr>PowerPoint Presentation</vt:lpstr>
      <vt:lpstr>PowerPoint Presentation</vt:lpstr>
      <vt:lpstr>PowerPoint Presentation</vt:lpstr>
      <vt:lpstr>PowerPoint Presentation</vt:lpstr>
      <vt:lpstr>PowerPoint Presentation</vt:lpstr>
      <vt:lpstr>Resources</vt:lpstr>
      <vt:lpstr>Risks and Dependencies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Vipin Meshram</dc:creator>
  <cp:lastModifiedBy>Vipin Meshram</cp:lastModifiedBy>
  <cp:revision>1</cp:revision>
  <dcterms:created xsi:type="dcterms:W3CDTF">2025-04-29T13:46:46Z</dcterms:created>
  <dcterms:modified xsi:type="dcterms:W3CDTF">2025-04-30T14:41:04Z</dcterms:modified>
</cp:coreProperties>
</file>