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25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0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160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915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791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293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513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0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8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95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8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91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4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83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89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126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B779-BA5D-4EF1-A2DA-A0F353DBDDB2}" type="datetimeFigureOut">
              <a:rPr lang="en-IN" smtClean="0"/>
              <a:t>06-01-2025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60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8697"/>
            <a:ext cx="8926286" cy="871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Title		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260080" cy="708705"/>
          </a:xfrm>
        </p:spPr>
        <p:txBody>
          <a:bodyPr/>
          <a:lstStyle/>
          <a:p>
            <a:r>
              <a:rPr lang="en-US" dirty="0" smtClean="0"/>
              <a:t>Saksham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169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Project Title: </a:t>
            </a:r>
            <a:r>
              <a:rPr lang="en-IN" dirty="0" smtClean="0"/>
              <a:t>Saksham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Prepared by : Sai Kiran	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218472" cy="2894737"/>
          </a:xfrm>
        </p:spPr>
        <p:txBody>
          <a:bodyPr>
            <a:normAutofit/>
          </a:bodyPr>
          <a:lstStyle/>
          <a:p>
            <a:r>
              <a:rPr lang="en-IN" dirty="0" smtClean="0"/>
              <a:t>Situation        :   There are scenarios where to check the what are the different products hold by the customer where we needs to ask the customer through orally.</a:t>
            </a:r>
          </a:p>
          <a:p>
            <a:r>
              <a:rPr lang="en-US" dirty="0" smtClean="0"/>
              <a:t>Problem         :  Asking the customer every time what all the portfolio which customer has makes discomfort in terms of service to customer.</a:t>
            </a:r>
          </a:p>
          <a:p>
            <a:r>
              <a:rPr lang="en-US" dirty="0" smtClean="0"/>
              <a:t>Opportunity   :  If we develop this application where we can find all the customer holdings by entering the customer mobile number which linked it. 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26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7343259" cy="605246"/>
          </a:xfrm>
        </p:spPr>
        <p:txBody>
          <a:bodyPr>
            <a:normAutofit fontScale="90000"/>
          </a:bodyPr>
          <a:lstStyle/>
          <a:p>
            <a:r>
              <a:rPr lang="en-IN" dirty="0"/>
              <a:t>Purpose Statement (Goals):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390504"/>
            <a:ext cx="7709019" cy="849086"/>
          </a:xfrm>
        </p:spPr>
        <p:txBody>
          <a:bodyPr/>
          <a:lstStyle/>
          <a:p>
            <a:r>
              <a:rPr lang="en-US" dirty="0" smtClean="0"/>
              <a:t>The main purpose to develop this application (saksham) is to View he entire customer portfolio by entering the customer mobile number.	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671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Objectives: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/>
              <a:t>D</a:t>
            </a:r>
            <a:r>
              <a:rPr lang="en-IN" dirty="0" smtClean="0"/>
              <a:t>esign Criteria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6"/>
            <a:ext cx="3948506" cy="6068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a design criteria where as per the requirements gathered 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390" y="3991625"/>
            <a:ext cx="5251268" cy="397496"/>
          </a:xfrm>
        </p:spPr>
        <p:txBody>
          <a:bodyPr/>
          <a:lstStyle/>
          <a:p>
            <a:r>
              <a:rPr lang="en-IN" dirty="0"/>
              <a:t>specifications and </a:t>
            </a:r>
            <a:r>
              <a:rPr lang="en-IN" dirty="0" smtClean="0"/>
              <a:t>requirements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390" y="4598473"/>
            <a:ext cx="9235439" cy="665858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out the different requirements we have done specifications as per the needs of the client.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970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86000"/>
            <a:ext cx="2732072" cy="491070"/>
          </a:xfrm>
        </p:spPr>
        <p:txBody>
          <a:bodyPr/>
          <a:lstStyle/>
          <a:p>
            <a:r>
              <a:rPr lang="en-IN" dirty="0"/>
              <a:t>Solution prototyping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775425" cy="1640447"/>
          </a:xfrm>
        </p:spPr>
        <p:txBody>
          <a:bodyPr/>
          <a:lstStyle/>
          <a:p>
            <a:r>
              <a:rPr lang="en-IN" dirty="0" smtClean="0"/>
              <a:t>Testing   :  Developed a test cases for the application as per the requirement for the client and ensured that all the test cases has be done as per the need of the client.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8492793" cy="606211"/>
          </a:xfrm>
        </p:spPr>
        <p:txBody>
          <a:bodyPr>
            <a:normAutofit/>
          </a:bodyPr>
          <a:lstStyle/>
          <a:p>
            <a:r>
              <a:rPr lang="en-US" dirty="0" smtClean="0"/>
              <a:t>Designed a solution for the application by making the prototyping by using the Axure and Balsamiq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506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7709019" cy="788126"/>
          </a:xfrm>
        </p:spPr>
        <p:txBody>
          <a:bodyPr/>
          <a:lstStyle/>
          <a:p>
            <a:r>
              <a:rPr lang="en-IN" dirty="0"/>
              <a:t>Success Criteria: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645920"/>
            <a:ext cx="7983339" cy="10189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this application where the where we can view the entire customer portfolio with linked mobile number due to this we can increase the customer centricity and provide a seamless service to customer, where we can decrease dependency for the other teams to look into the customer portfolio.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565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22529" cy="579120"/>
          </a:xfrm>
        </p:spPr>
        <p:txBody>
          <a:bodyPr>
            <a:normAutofit fontScale="90000"/>
          </a:bodyPr>
          <a:lstStyle/>
          <a:p>
            <a:r>
              <a:rPr lang="en-IN" dirty="0"/>
              <a:t>Methods/Approach: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define requirements we established the selection committee and gather the requirements with different types of elicitation techniques such as : Interview, JAD sessions etc.</a:t>
            </a:r>
          </a:p>
          <a:p>
            <a:endParaRPr lang="en-US" dirty="0"/>
          </a:p>
          <a:p>
            <a:r>
              <a:rPr lang="en-US" dirty="0" smtClean="0"/>
              <a:t>Post that we have selected vendors for those who wants to use this application and finalized with RFP (Request for proposal), post the done with demonstration and gather the reviews.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Later we selected the vendor and provided necessary access for the implementation.</a:t>
            </a:r>
          </a:p>
          <a:p>
            <a:endParaRPr lang="en-US" dirty="0"/>
          </a:p>
          <a:p>
            <a:r>
              <a:rPr lang="en-US" dirty="0" smtClean="0"/>
              <a:t>Trained the end users ( Axis Bank employees), and technical staff about what is the purpose of the project, how to use the application, established a support staff for maintenance.</a:t>
            </a:r>
          </a:p>
          <a:p>
            <a:endParaRPr lang="en-US" dirty="0"/>
          </a:p>
          <a:p>
            <a:r>
              <a:rPr lang="en-US" dirty="0" smtClean="0"/>
              <a:t>Later done with GO-LIVE session.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12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096449" cy="644434"/>
          </a:xfrm>
        </p:spPr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1502229"/>
            <a:ext cx="4051420" cy="4271554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People   :  Team members from the client.</a:t>
            </a:r>
          </a:p>
          <a:p>
            <a:endParaRPr lang="en-IN" dirty="0" smtClean="0"/>
          </a:p>
          <a:p>
            <a:r>
              <a:rPr lang="en-IN" dirty="0" smtClean="0"/>
              <a:t>Time      :   18 months</a:t>
            </a:r>
          </a:p>
          <a:p>
            <a:endParaRPr lang="en-IN" dirty="0" smtClean="0"/>
          </a:p>
          <a:p>
            <a:r>
              <a:rPr lang="en-IN" dirty="0" smtClean="0"/>
              <a:t>Budget   : </a:t>
            </a:r>
            <a:r>
              <a:rPr lang="en-US" dirty="0"/>
              <a:t>hardware, software, training and services not to exceed </a:t>
            </a:r>
            <a:r>
              <a:rPr lang="en-US" dirty="0" smtClean="0"/>
              <a:t>Rupees 30 crores</a:t>
            </a:r>
          </a:p>
          <a:p>
            <a:endParaRPr lang="en-US" dirty="0" smtClean="0"/>
          </a:p>
          <a:p>
            <a:r>
              <a:rPr lang="en-IN" dirty="0"/>
              <a:t> </a:t>
            </a:r>
            <a:r>
              <a:rPr lang="en-IN" dirty="0" smtClean="0"/>
              <a:t>Other    : </a:t>
            </a:r>
            <a:r>
              <a:rPr lang="en-US" dirty="0" smtClean="0"/>
              <a:t> Third </a:t>
            </a:r>
            <a:r>
              <a:rPr lang="en-US" dirty="0"/>
              <a:t>party software evaluation, site visits, Dataquest reports – not to exceed </a:t>
            </a:r>
            <a:r>
              <a:rPr lang="en-US" dirty="0" smtClean="0"/>
              <a:t>Rupees 50 crores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90"/>
            <a:ext cx="4236910" cy="433165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Risks and </a:t>
            </a:r>
            <a:r>
              <a:rPr lang="en-IN" dirty="0" smtClean="0"/>
              <a:t>Dependencies  :  Current System for 5 years and the new application is the intuitive for the current users.</a:t>
            </a:r>
          </a:p>
          <a:p>
            <a:endParaRPr lang="en-IN" dirty="0"/>
          </a:p>
          <a:p>
            <a:r>
              <a:rPr lang="en-IN" dirty="0" smtClean="0"/>
              <a:t>The effective ness of saksham application  will be measurable information in terms of customer satisfaction, Quality and accessibility.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157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Completed by Appropriate </a:t>
            </a:r>
            <a:r>
              <a:rPr lang="en-US" dirty="0" smtClean="0"/>
              <a:t>Manager :  Sai Kiran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IN" dirty="0"/>
              <a:t> Project </a:t>
            </a:r>
            <a:r>
              <a:rPr lang="en-IN" dirty="0" smtClean="0"/>
              <a:t>Sponsor  :  Arjun	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IN" dirty="0" smtClean="0"/>
              <a:t>Project Manager :  Alok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77267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469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Project Title  </vt:lpstr>
      <vt:lpstr>Project Title: Saksham Prepared by : Sai Kiran     </vt:lpstr>
      <vt:lpstr>Purpose Statement (Goals):</vt:lpstr>
      <vt:lpstr>Project Objectives:</vt:lpstr>
      <vt:lpstr>Solution prototyping</vt:lpstr>
      <vt:lpstr>Success Criteria:</vt:lpstr>
      <vt:lpstr>Methods/Approach:</vt:lpstr>
      <vt:lpstr>Resources:</vt:lpstr>
      <vt:lpstr>To Be Completed by Appropriate Manager :  Sai Kiran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 </dc:title>
  <dc:creator>LENOVO</dc:creator>
  <cp:lastModifiedBy>LENOVO</cp:lastModifiedBy>
  <cp:revision>18</cp:revision>
  <dcterms:created xsi:type="dcterms:W3CDTF">2025-01-06T15:59:01Z</dcterms:created>
  <dcterms:modified xsi:type="dcterms:W3CDTF">2025-01-06T17:21:10Z</dcterms:modified>
</cp:coreProperties>
</file>