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B779-BA5D-4EF1-A2DA-A0F353DBDDB2}" type="datetimeFigureOut">
              <a:rPr lang="en-IN" smtClean="0"/>
              <a:t>06-01-2025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557C-F296-4536-B2B6-4F1B97E2D8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725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B779-BA5D-4EF1-A2DA-A0F353DBDDB2}" type="datetimeFigureOut">
              <a:rPr lang="en-IN" smtClean="0"/>
              <a:t>06-01-2025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557C-F296-4536-B2B6-4F1B97E2D8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8095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B779-BA5D-4EF1-A2DA-A0F353DBDDB2}" type="datetimeFigureOut">
              <a:rPr lang="en-IN" smtClean="0"/>
              <a:t>06-01-2025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557C-F296-4536-B2B6-4F1B97E2D814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616066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B779-BA5D-4EF1-A2DA-A0F353DBDDB2}" type="datetimeFigureOut">
              <a:rPr lang="en-IN" smtClean="0"/>
              <a:t>06-01-2025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557C-F296-4536-B2B6-4F1B97E2D8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9154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B779-BA5D-4EF1-A2DA-A0F353DBDDB2}" type="datetimeFigureOut">
              <a:rPr lang="en-IN" smtClean="0"/>
              <a:t>06-01-2025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557C-F296-4536-B2B6-4F1B97E2D814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07914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B779-BA5D-4EF1-A2DA-A0F353DBDDB2}" type="datetimeFigureOut">
              <a:rPr lang="en-IN" smtClean="0"/>
              <a:t>06-01-2025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557C-F296-4536-B2B6-4F1B97E2D8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22930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B779-BA5D-4EF1-A2DA-A0F353DBDDB2}" type="datetimeFigureOut">
              <a:rPr lang="en-IN" smtClean="0"/>
              <a:t>06-01-2025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557C-F296-4536-B2B6-4F1B97E2D8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51313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B779-BA5D-4EF1-A2DA-A0F353DBDDB2}" type="datetimeFigureOut">
              <a:rPr lang="en-IN" smtClean="0"/>
              <a:t>06-01-2025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557C-F296-4536-B2B6-4F1B97E2D8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103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B779-BA5D-4EF1-A2DA-A0F353DBDDB2}" type="datetimeFigureOut">
              <a:rPr lang="en-IN" smtClean="0"/>
              <a:t>06-01-2025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557C-F296-4536-B2B6-4F1B97E2D8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0887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B779-BA5D-4EF1-A2DA-A0F353DBDDB2}" type="datetimeFigureOut">
              <a:rPr lang="en-IN" smtClean="0"/>
              <a:t>06-01-2025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557C-F296-4536-B2B6-4F1B97E2D8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2952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B779-BA5D-4EF1-A2DA-A0F353DBDDB2}" type="datetimeFigureOut">
              <a:rPr lang="en-IN" smtClean="0"/>
              <a:t>06-01-2025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557C-F296-4536-B2B6-4F1B97E2D8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6894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B779-BA5D-4EF1-A2DA-A0F353DBDDB2}" type="datetimeFigureOut">
              <a:rPr lang="en-IN" smtClean="0"/>
              <a:t>06-01-2025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557C-F296-4536-B2B6-4F1B97E2D8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6914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B779-BA5D-4EF1-A2DA-A0F353DBDDB2}" type="datetimeFigureOut">
              <a:rPr lang="en-IN" smtClean="0"/>
              <a:t>06-01-2025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557C-F296-4536-B2B6-4F1B97E2D8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5416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B779-BA5D-4EF1-A2DA-A0F353DBDDB2}" type="datetimeFigureOut">
              <a:rPr lang="en-IN" smtClean="0"/>
              <a:t>06-01-2025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557C-F296-4536-B2B6-4F1B97E2D8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5831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B779-BA5D-4EF1-A2DA-A0F353DBDDB2}" type="datetimeFigureOut">
              <a:rPr lang="en-IN" smtClean="0"/>
              <a:t>06-01-2025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557C-F296-4536-B2B6-4F1B97E2D8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5891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B779-BA5D-4EF1-A2DA-A0F353DBDDB2}" type="datetimeFigureOut">
              <a:rPr lang="en-IN" smtClean="0"/>
              <a:t>06-01-2025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557C-F296-4536-B2B6-4F1B97E2D8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1267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2B779-BA5D-4EF1-A2DA-A0F353DBDDB2}" type="datetimeFigureOut">
              <a:rPr lang="en-IN" smtClean="0"/>
              <a:t>06-01-2025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21A557C-F296-4536-B2B6-4F1B97E2D8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6035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638697"/>
            <a:ext cx="8926286" cy="8712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Project Title		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8260080" cy="708705"/>
          </a:xfrm>
        </p:spPr>
        <p:txBody>
          <a:bodyPr/>
          <a:lstStyle/>
          <a:p>
            <a:r>
              <a:rPr lang="en-US" dirty="0" smtClean="0"/>
              <a:t>Saksham	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21698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Project Title: </a:t>
            </a:r>
            <a:r>
              <a:rPr lang="en-IN" dirty="0" smtClean="0"/>
              <a:t>Saksham</a:t>
            </a:r>
            <a:r>
              <a:rPr lang="en-IN" dirty="0"/>
              <a:t/>
            </a:r>
            <a:br>
              <a:rPr lang="en-IN" dirty="0"/>
            </a:br>
            <a:r>
              <a:rPr lang="en-IN" dirty="0" smtClean="0"/>
              <a:t>Prepared by : Sai Kiran	</a:t>
            </a:r>
            <a:br>
              <a:rPr lang="en-IN" dirty="0" smtClean="0"/>
            </a:br>
            <a:r>
              <a:rPr lang="en-IN" dirty="0"/>
              <a:t/>
            </a:r>
            <a:br>
              <a:rPr lang="en-IN" dirty="0"/>
            </a:br>
            <a:r>
              <a:rPr lang="en-IN" dirty="0"/>
              <a:t/>
            </a:r>
            <a:br>
              <a:rPr lang="en-IN" dirty="0"/>
            </a:b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218472" cy="2894737"/>
          </a:xfrm>
        </p:spPr>
        <p:txBody>
          <a:bodyPr>
            <a:normAutofit/>
          </a:bodyPr>
          <a:lstStyle/>
          <a:p>
            <a:r>
              <a:rPr lang="en-IN" dirty="0" smtClean="0"/>
              <a:t>Situation        :   There are scenarios where to check the what are the different products hold by the customer where we needs to ask the customer through orally.</a:t>
            </a:r>
          </a:p>
          <a:p>
            <a:r>
              <a:rPr lang="en-US" dirty="0" smtClean="0"/>
              <a:t>Problem         :  Asking the customer every time what all the portfolio which customer has makes discomfort in terms of service to customer.</a:t>
            </a:r>
          </a:p>
          <a:p>
            <a:r>
              <a:rPr lang="en-US" dirty="0" smtClean="0"/>
              <a:t>Opportunity   :  If we develop this application where we can find all the customer holdings by entering the customer mobile number which linked it. </a:t>
            </a:r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4262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7343259" cy="605246"/>
          </a:xfrm>
        </p:spPr>
        <p:txBody>
          <a:bodyPr>
            <a:normAutofit fontScale="90000"/>
          </a:bodyPr>
          <a:lstStyle/>
          <a:p>
            <a:r>
              <a:rPr lang="en-IN" dirty="0"/>
              <a:t>Purpose Statement (Goals):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2390504"/>
            <a:ext cx="7709019" cy="849086"/>
          </a:xfrm>
        </p:spPr>
        <p:txBody>
          <a:bodyPr/>
          <a:lstStyle/>
          <a:p>
            <a:r>
              <a:rPr lang="en-US" dirty="0" smtClean="0"/>
              <a:t>The main purpose to develop this application (saksham) is to View he entire customer portfolio by entering the customer mobile number.	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36715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Project Objectives: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 smtClean="0"/>
          </a:p>
          <a:p>
            <a:r>
              <a:rPr lang="en-IN" dirty="0"/>
              <a:t>D</a:t>
            </a:r>
            <a:r>
              <a:rPr lang="en-IN" dirty="0" smtClean="0"/>
              <a:t>esign Criteria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6" y="2737246"/>
            <a:ext cx="3948506" cy="60684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Developed a design criteria where as per the requirements gathered </a:t>
            </a:r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390" y="3991625"/>
            <a:ext cx="5251268" cy="397496"/>
          </a:xfrm>
        </p:spPr>
        <p:txBody>
          <a:bodyPr/>
          <a:lstStyle/>
          <a:p>
            <a:r>
              <a:rPr lang="en-IN" dirty="0"/>
              <a:t>specifications and </a:t>
            </a:r>
            <a:r>
              <a:rPr lang="en-IN" dirty="0" smtClean="0"/>
              <a:t>requirements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6390" y="4598473"/>
            <a:ext cx="9235439" cy="665858"/>
          </a:xfrm>
        </p:spPr>
        <p:txBody>
          <a:bodyPr>
            <a:normAutofit/>
          </a:bodyPr>
          <a:lstStyle/>
          <a:p>
            <a:r>
              <a:rPr lang="en-US" dirty="0" smtClean="0"/>
              <a:t>After sorting out the different requirements we have done specifications as per the needs of the client.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49708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86000"/>
            <a:ext cx="2732072" cy="491070"/>
          </a:xfrm>
        </p:spPr>
        <p:txBody>
          <a:bodyPr/>
          <a:lstStyle/>
          <a:p>
            <a:r>
              <a:rPr lang="en-IN" dirty="0"/>
              <a:t>Solution prototyping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775425" cy="1640447"/>
          </a:xfrm>
        </p:spPr>
        <p:txBody>
          <a:bodyPr/>
          <a:lstStyle/>
          <a:p>
            <a:r>
              <a:rPr lang="en-IN" dirty="0" smtClean="0"/>
              <a:t>Testing   :  Developed a test cases for the application as per the requirement for the client and ensured that all the test cases has be done as per the need of the client.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3" y="2777069"/>
            <a:ext cx="8492793" cy="606211"/>
          </a:xfrm>
        </p:spPr>
        <p:txBody>
          <a:bodyPr>
            <a:normAutofit/>
          </a:bodyPr>
          <a:lstStyle/>
          <a:p>
            <a:r>
              <a:rPr lang="en-US" dirty="0" smtClean="0"/>
              <a:t>Designed a solution for the application by making the prototyping by using the Axure and Balsamiq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95068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1"/>
            <a:ext cx="7709019" cy="788126"/>
          </a:xfrm>
        </p:spPr>
        <p:txBody>
          <a:bodyPr/>
          <a:lstStyle/>
          <a:p>
            <a:r>
              <a:rPr lang="en-IN" dirty="0"/>
              <a:t>Success Criteria: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1645920"/>
            <a:ext cx="7983339" cy="101890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With this application where the where we can view the entire customer portfolio with linked mobile number due to this we can increase the customer centricity and provide a seamless service to customer, where we can decrease dependency for the other teams to look into the customer portfolio.	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25656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022529" cy="579120"/>
          </a:xfrm>
        </p:spPr>
        <p:txBody>
          <a:bodyPr>
            <a:normAutofit fontScale="90000"/>
          </a:bodyPr>
          <a:lstStyle/>
          <a:p>
            <a:r>
              <a:rPr lang="en-IN" dirty="0"/>
              <a:t>Methods/Approach: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order to define requirements we established the selection committee and gather the requirements with different types of elicitation techniques such as : Interview, JAD sessions etc.</a:t>
            </a:r>
          </a:p>
          <a:p>
            <a:endParaRPr lang="en-US" dirty="0"/>
          </a:p>
          <a:p>
            <a:r>
              <a:rPr lang="en-US" dirty="0" smtClean="0"/>
              <a:t>Post that we have selected vendors for those who wants to use this application and finalized with RFP (Request for proposal), post the done with demonstration and gather the reviews.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Later we selected the vendor and provided necessary access for the implementation.</a:t>
            </a:r>
          </a:p>
          <a:p>
            <a:endParaRPr lang="en-US" dirty="0"/>
          </a:p>
          <a:p>
            <a:r>
              <a:rPr lang="en-US" dirty="0" smtClean="0"/>
              <a:t>Trained the end users ( Axis Bank employees), and technical staff about what is the purpose of the project, how to use the application, established a support staff for maintenance.</a:t>
            </a:r>
          </a:p>
          <a:p>
            <a:endParaRPr lang="en-US" dirty="0"/>
          </a:p>
          <a:p>
            <a:r>
              <a:rPr lang="en-US" dirty="0" smtClean="0"/>
              <a:t>Later done with GO-LIVE session.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5123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5096449" cy="644434"/>
          </a:xfrm>
        </p:spPr>
        <p:txBody>
          <a:bodyPr/>
          <a:lstStyle/>
          <a:p>
            <a:r>
              <a:rPr lang="en-IN" dirty="0"/>
              <a:t>Resources: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5" y="1502229"/>
            <a:ext cx="4051420" cy="4271554"/>
          </a:xfrm>
        </p:spPr>
        <p:txBody>
          <a:bodyPr>
            <a:normAutofit lnSpcReduction="10000"/>
          </a:bodyPr>
          <a:lstStyle/>
          <a:p>
            <a:r>
              <a:rPr lang="en-IN" dirty="0" smtClean="0"/>
              <a:t>People   :  Team members from the client.</a:t>
            </a:r>
          </a:p>
          <a:p>
            <a:endParaRPr lang="en-IN" dirty="0" smtClean="0"/>
          </a:p>
          <a:p>
            <a:r>
              <a:rPr lang="en-IN" dirty="0" smtClean="0"/>
              <a:t>Time      :   18 months</a:t>
            </a:r>
          </a:p>
          <a:p>
            <a:endParaRPr lang="en-IN" dirty="0" smtClean="0"/>
          </a:p>
          <a:p>
            <a:r>
              <a:rPr lang="en-IN" dirty="0" smtClean="0"/>
              <a:t>Budget   : </a:t>
            </a:r>
            <a:r>
              <a:rPr lang="en-US" dirty="0"/>
              <a:t>hardware, software, training and services not to exceed </a:t>
            </a:r>
            <a:r>
              <a:rPr lang="en-US" dirty="0" smtClean="0"/>
              <a:t>Rupees 30 crores</a:t>
            </a:r>
          </a:p>
          <a:p>
            <a:endParaRPr lang="en-US" dirty="0" smtClean="0"/>
          </a:p>
          <a:p>
            <a:r>
              <a:rPr lang="en-IN" dirty="0"/>
              <a:t> </a:t>
            </a:r>
            <a:r>
              <a:rPr lang="en-IN" dirty="0" smtClean="0"/>
              <a:t>Other    : </a:t>
            </a:r>
            <a:r>
              <a:rPr lang="en-US" dirty="0" smtClean="0"/>
              <a:t> Third </a:t>
            </a:r>
            <a:r>
              <a:rPr lang="en-US" dirty="0"/>
              <a:t>party software evaluation, site visits, Dataquest reports – not to exceed </a:t>
            </a:r>
            <a:r>
              <a:rPr lang="en-US" dirty="0" smtClean="0"/>
              <a:t>Rupees 50 crores</a:t>
            </a:r>
          </a:p>
          <a:p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90"/>
            <a:ext cx="4236910" cy="4331650"/>
          </a:xfrm>
        </p:spPr>
        <p:txBody>
          <a:bodyPr>
            <a:normAutofit lnSpcReduction="10000"/>
          </a:bodyPr>
          <a:lstStyle/>
          <a:p>
            <a:r>
              <a:rPr lang="en-IN" dirty="0"/>
              <a:t>Risks and </a:t>
            </a:r>
            <a:r>
              <a:rPr lang="en-IN" dirty="0" smtClean="0"/>
              <a:t>Dependencies  :  Current System for 5 years and the new application is the intuitive for the current users.</a:t>
            </a:r>
          </a:p>
          <a:p>
            <a:endParaRPr lang="en-IN" dirty="0"/>
          </a:p>
          <a:p>
            <a:r>
              <a:rPr lang="en-IN" dirty="0" smtClean="0"/>
              <a:t>The effective ness of saksham application  will be measurable information in terms of customer satisfaction, Quality and accessibility.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51571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Completed by Appropriate </a:t>
            </a:r>
            <a:r>
              <a:rPr lang="en-US" dirty="0" smtClean="0"/>
              <a:t>Manager :  Sai Kiran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	</a:t>
            </a:r>
            <a:r>
              <a:rPr lang="en-IN" dirty="0"/>
              <a:t> Project </a:t>
            </a:r>
            <a:r>
              <a:rPr lang="en-IN" dirty="0" smtClean="0"/>
              <a:t>Sponsor  :  Arjun	</a:t>
            </a:r>
          </a:p>
          <a:p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IN" dirty="0" smtClean="0"/>
              <a:t>Project Manager :  Alok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6772674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82</TotalTime>
  <Words>469</Words>
  <Application>Microsoft Office PowerPoint</Application>
  <PresentationFormat>Widescreen</PresentationFormat>
  <Paragraphs>42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Project Title  </vt:lpstr>
      <vt:lpstr>Project Title: Saksham Prepared by : Sai Kiran     </vt:lpstr>
      <vt:lpstr>Purpose Statement (Goals):</vt:lpstr>
      <vt:lpstr>Project Objectives:</vt:lpstr>
      <vt:lpstr>Solution prototyping</vt:lpstr>
      <vt:lpstr>Success Criteria:</vt:lpstr>
      <vt:lpstr>Methods/Approach:</vt:lpstr>
      <vt:lpstr>Resources:</vt:lpstr>
      <vt:lpstr>To Be Completed by Appropriate Manager :  Sai Kiran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Title  </dc:title>
  <dc:creator>LENOVO</dc:creator>
  <cp:lastModifiedBy>LENOVO</cp:lastModifiedBy>
  <cp:revision>18</cp:revision>
  <dcterms:created xsi:type="dcterms:W3CDTF">2025-01-06T15:59:01Z</dcterms:created>
  <dcterms:modified xsi:type="dcterms:W3CDTF">2025-01-06T17:21:10Z</dcterms:modified>
</cp:coreProperties>
</file>