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62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6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</a:ln>
          <a:effectLst/>
        </p:spPr>
        <p:txBody>
          <a:bodyPr wrap="square" numCol="1" anchor="t" anchorCtr="0" compatLnSpc="1"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79971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T&amp;S Compliance Dashboard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7023673" cy="434974"/>
          </a:xfrm>
        </p:spPr>
        <p:txBody>
          <a:bodyPr/>
          <a:lstStyle/>
          <a:p>
            <a:r>
              <a:rPr lang="en-US" dirty="0"/>
              <a:t>Prepared By: BA Tejas Yadav</a:t>
            </a:r>
            <a:endParaRPr lang="en-US" dirty="0"/>
          </a:p>
        </p:txBody>
      </p:sp>
      <p:sp>
        <p:nvSpPr>
          <p:cNvPr id="6" name="Subtitle 2"/>
          <p:cNvSpPr txBox="1"/>
          <p:nvPr/>
        </p:nvSpPr>
        <p:spPr>
          <a:xfrm>
            <a:off x="9427672" y="5280847"/>
            <a:ext cx="2657492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Date: 10-Feb-2025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Taking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overrun due to unexpected technical issues.</a:t>
            </a:r>
            <a:endParaRPr lang="en-US" dirty="0"/>
          </a:p>
          <a:p>
            <a:r>
              <a:rPr lang="en-US" dirty="0"/>
              <a:t>Failure in integration between dashboard and databases.</a:t>
            </a:r>
            <a:endParaRPr lang="en-US" dirty="0"/>
          </a:p>
          <a:p>
            <a:r>
              <a:rPr lang="en-US" dirty="0"/>
              <a:t>Unauthorized access if permission settings are misconfigured. </a:t>
            </a:r>
            <a:endParaRPr lang="en-US" dirty="0"/>
          </a:p>
          <a:p>
            <a:r>
              <a:rPr lang="en-US" dirty="0"/>
              <a:t>Delays in collecting UAT feedback could stall final sign-off.</a:t>
            </a:r>
            <a:endParaRPr lang="en-US" dirty="0"/>
          </a:p>
          <a:p>
            <a:r>
              <a:rPr lang="en-US" dirty="0"/>
              <a:t>Improper training may lead to slow the workflow.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Timely availability of SME for requirement gathering, review, and UAT.</a:t>
            </a:r>
            <a:endParaRPr lang="en-US" dirty="0"/>
          </a:p>
          <a:p>
            <a:r>
              <a:rPr lang="en-US" dirty="0"/>
              <a:t>Internal hardware/software must be capable of supporting live updates and automation.</a:t>
            </a:r>
            <a:endParaRPr lang="en-US" dirty="0"/>
          </a:p>
          <a:p>
            <a:r>
              <a:rPr lang="en-US" dirty="0"/>
              <a:t>Development, testing, deployment, and dashboard integration rely on </a:t>
            </a:r>
            <a:r>
              <a:rPr lang="en-US" dirty="0" err="1"/>
              <a:t>DeveOps</a:t>
            </a:r>
            <a:r>
              <a:rPr lang="en-US" dirty="0"/>
              <a:t> bandwidth.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To be Completed by Tejas Yadav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7023673" cy="434974"/>
          </a:xfrm>
        </p:spPr>
        <p:txBody>
          <a:bodyPr/>
          <a:lstStyle/>
          <a:p>
            <a:r>
              <a:rPr lang="en-US" dirty="0"/>
              <a:t>Project Sponsor: </a:t>
            </a:r>
            <a:r>
              <a:rPr lang="en-US" dirty="0" err="1"/>
              <a:t>ImpactGuru</a:t>
            </a:r>
            <a:r>
              <a:rPr lang="en-US" dirty="0"/>
              <a:t> Technology Ventures</a:t>
            </a:r>
            <a:endParaRPr lang="en-US" dirty="0"/>
          </a:p>
        </p:txBody>
      </p:sp>
      <p:sp>
        <p:nvSpPr>
          <p:cNvPr id="6" name="Subtitle 2"/>
          <p:cNvSpPr txBox="1"/>
          <p:nvPr/>
        </p:nvSpPr>
        <p:spPr>
          <a:xfrm>
            <a:off x="7654565" y="5280847"/>
            <a:ext cx="4430599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Product Owner: BA Tejas Yadav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started this work task from November, 2024.</a:t>
            </a:r>
            <a:endParaRPr lang="en-US" dirty="0"/>
          </a:p>
          <a:p>
            <a:r>
              <a:rPr lang="en-US" dirty="0"/>
              <a:t>Currently Team in working on Google sheet with the extracted data from database.</a:t>
            </a:r>
            <a:endParaRPr lang="en-US" dirty="0"/>
          </a:p>
          <a:p>
            <a:r>
              <a:rPr lang="en-US" dirty="0"/>
              <a:t>Real time updated data cannot be feed in particular sheets.</a:t>
            </a:r>
            <a:endParaRPr lang="en-US" dirty="0"/>
          </a:p>
          <a:p>
            <a:r>
              <a:rPr lang="en-US" dirty="0"/>
              <a:t>Productivity of Agents in not up to the mark.</a:t>
            </a:r>
            <a:endParaRPr lang="en-US" dirty="0"/>
          </a:p>
          <a:p>
            <a:r>
              <a:rPr lang="en-US" dirty="0"/>
              <a:t>Particular task is consuming more time than expected.</a:t>
            </a:r>
            <a:endParaRPr lang="en-US" dirty="0"/>
          </a:p>
          <a:p>
            <a:r>
              <a:rPr lang="en-US" dirty="0"/>
              <a:t>As current work flow is 100% Manual, accuracy is less than 90%.</a:t>
            </a:r>
            <a:endParaRPr lang="en-US" dirty="0"/>
          </a:p>
          <a:p>
            <a:r>
              <a:rPr lang="en-US" dirty="0"/>
              <a:t>Minor mistake make cause whole work to be re-check.</a:t>
            </a:r>
            <a:endParaRPr lang="en-US" dirty="0"/>
          </a:p>
          <a:p>
            <a:r>
              <a:rPr lang="en-US" dirty="0"/>
              <a:t>Working on Google sheet may cause data to leak or manipulation.</a:t>
            </a:r>
            <a:endParaRPr lang="en-US" dirty="0"/>
          </a:p>
          <a:p>
            <a:r>
              <a:rPr lang="en-US" dirty="0"/>
              <a:t>Project will help to transform the current workflow into fully functional Dashboard.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356701"/>
            <a:ext cx="10554574" cy="3502097"/>
          </a:xfrm>
        </p:spPr>
        <p:txBody>
          <a:bodyPr/>
          <a:lstStyle/>
          <a:p>
            <a:r>
              <a:rPr lang="en-US" dirty="0"/>
              <a:t>Agents are currently working on Google sheet data.</a:t>
            </a:r>
            <a:endParaRPr lang="en-US" dirty="0"/>
          </a:p>
          <a:p>
            <a:r>
              <a:rPr lang="en-US" dirty="0"/>
              <a:t>Agents are manually updating the data.</a:t>
            </a:r>
            <a:endParaRPr lang="en-US" dirty="0"/>
          </a:p>
          <a:p>
            <a:r>
              <a:rPr lang="en-US" dirty="0"/>
              <a:t>Refreshed data cannot be updated.</a:t>
            </a:r>
            <a:endParaRPr lang="en-US" dirty="0"/>
          </a:p>
          <a:p>
            <a:r>
              <a:rPr lang="en-US" dirty="0"/>
              <a:t>TL’s need to manually extract the data to generate reports.</a:t>
            </a:r>
            <a:endParaRPr lang="en-US" dirty="0"/>
          </a:p>
          <a:p>
            <a:r>
              <a:rPr lang="en-US" dirty="0"/>
              <a:t>Data are not mapped as per database.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Organization’s data on Google sheet is at Risk.</a:t>
            </a:r>
            <a:endParaRPr lang="en-US" dirty="0"/>
          </a:p>
          <a:p>
            <a:r>
              <a:rPr lang="en-US" dirty="0"/>
              <a:t>Google Sheet is unable to handle heavy data.</a:t>
            </a:r>
            <a:endParaRPr lang="en-US" dirty="0"/>
          </a:p>
          <a:p>
            <a:r>
              <a:rPr lang="en-US" dirty="0"/>
              <a:t>Data cannot be refreshed automatically.</a:t>
            </a:r>
            <a:endParaRPr lang="en-US" dirty="0"/>
          </a:p>
          <a:p>
            <a:r>
              <a:rPr lang="en-US" dirty="0"/>
              <a:t>Agents are mostly doing manual work.</a:t>
            </a:r>
            <a:endParaRPr lang="en-US" dirty="0"/>
          </a:p>
          <a:p>
            <a:r>
              <a:rPr lang="en-US" dirty="0"/>
              <a:t>Accuracy of Agents cannot be track.</a:t>
            </a:r>
            <a:endParaRPr lang="en-US" dirty="0"/>
          </a:p>
          <a:p>
            <a:r>
              <a:rPr lang="en-US" dirty="0"/>
              <a:t>Individual Agents Productivity can be track.</a:t>
            </a:r>
            <a:endParaRPr lang="en-US" dirty="0"/>
          </a:p>
          <a:p>
            <a:r>
              <a:rPr lang="en-US" dirty="0"/>
              <a:t>TL’s required huge time to generate reports.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774301"/>
            <a:ext cx="10554574" cy="363651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Purpose of the project to develop new Dashboard for T&amp;S Team.</a:t>
            </a:r>
            <a:endParaRPr lang="en-US" dirty="0"/>
          </a:p>
          <a:p>
            <a:r>
              <a:rPr lang="en-US" dirty="0"/>
              <a:t>New Dashboard will eliminate most of the manual work of Agents.</a:t>
            </a:r>
            <a:endParaRPr lang="en-US" dirty="0"/>
          </a:p>
          <a:p>
            <a:r>
              <a:rPr lang="en-US" dirty="0"/>
              <a:t>Work will be automatically assigned to Agents.</a:t>
            </a:r>
            <a:endParaRPr lang="en-US" dirty="0"/>
          </a:p>
          <a:p>
            <a:r>
              <a:rPr lang="en-US" dirty="0"/>
              <a:t>Most of the manual work will be transform in automation work.</a:t>
            </a:r>
            <a:endParaRPr lang="en-US" dirty="0"/>
          </a:p>
          <a:p>
            <a:r>
              <a:rPr lang="en-US" dirty="0"/>
              <a:t>Live Data will be refresh automatically.</a:t>
            </a:r>
            <a:endParaRPr lang="en-US" dirty="0"/>
          </a:p>
          <a:p>
            <a:r>
              <a:rPr lang="en-US" dirty="0"/>
              <a:t>All data can be view in one place.</a:t>
            </a:r>
            <a:endParaRPr lang="en-US" dirty="0"/>
          </a:p>
          <a:p>
            <a:r>
              <a:rPr lang="en-US" dirty="0"/>
              <a:t>All details will be saved in single database.</a:t>
            </a:r>
            <a:endParaRPr lang="en-US" dirty="0"/>
          </a:p>
          <a:p>
            <a:r>
              <a:rPr lang="en-US" dirty="0"/>
              <a:t>New Features will be introduced to ease work flow.</a:t>
            </a:r>
            <a:endParaRPr lang="en-US" dirty="0"/>
          </a:p>
          <a:p>
            <a:r>
              <a:rPr lang="en-US" dirty="0"/>
              <a:t>All heads can view the ready reports and take decision on time to regulate workflow.</a:t>
            </a:r>
            <a:endParaRPr lang="en-US" dirty="0"/>
          </a:p>
          <a:p>
            <a:r>
              <a:rPr lang="en-US" dirty="0"/>
              <a:t>Only permissioned agents can access to the Dashboard.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Deliver fully functional dashboard.</a:t>
            </a:r>
            <a:endParaRPr lang="en-US" dirty="0"/>
          </a:p>
          <a:p>
            <a:r>
              <a:rPr lang="en-US" dirty="0"/>
              <a:t>All data and campaigns details should be view on Dashboard.</a:t>
            </a:r>
            <a:endParaRPr lang="en-US" dirty="0"/>
          </a:p>
          <a:p>
            <a:r>
              <a:rPr lang="en-US" dirty="0"/>
              <a:t>Real time data should be visible on workflow.</a:t>
            </a:r>
            <a:endParaRPr lang="en-US" dirty="0"/>
          </a:p>
          <a:p>
            <a:r>
              <a:rPr lang="en-US" dirty="0"/>
              <a:t>Every moment should be stored in Logs.</a:t>
            </a:r>
            <a:endParaRPr lang="en-US" dirty="0"/>
          </a:p>
          <a:p>
            <a:r>
              <a:rPr lang="en-US" dirty="0"/>
              <a:t>Maintain 100% accurate data.</a:t>
            </a:r>
            <a:endParaRPr lang="en-US" dirty="0"/>
          </a:p>
          <a:p>
            <a:r>
              <a:rPr lang="en-US" dirty="0"/>
              <a:t>Agent should be work with 100% Accuracy.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354262"/>
            <a:ext cx="10554574" cy="3636511"/>
          </a:xfrm>
        </p:spPr>
        <p:txBody>
          <a:bodyPr/>
          <a:lstStyle/>
          <a:p>
            <a:r>
              <a:rPr lang="en-US" dirty="0"/>
              <a:t>Improve records availability.</a:t>
            </a:r>
            <a:endParaRPr lang="en-US" dirty="0"/>
          </a:p>
          <a:p>
            <a:r>
              <a:rPr lang="en-US" dirty="0"/>
              <a:t>Accessibility to detailed data.</a:t>
            </a:r>
            <a:endParaRPr lang="en-US" dirty="0"/>
          </a:p>
          <a:p>
            <a:r>
              <a:rPr lang="en-US" dirty="0"/>
              <a:t>Reduce manual work and increase in productive TAT time.</a:t>
            </a:r>
            <a:endParaRPr lang="en-US" dirty="0"/>
          </a:p>
          <a:p>
            <a:r>
              <a:rPr lang="en-US" dirty="0"/>
              <a:t>Performance reports can be generated.</a:t>
            </a:r>
            <a:endParaRPr lang="en-US" dirty="0"/>
          </a:p>
          <a:p>
            <a:r>
              <a:rPr lang="en-US" dirty="0"/>
              <a:t>Effective decision making.</a:t>
            </a:r>
            <a:endParaRPr lang="en-US" dirty="0"/>
          </a:p>
          <a:p>
            <a:r>
              <a:rPr lang="en-US" dirty="0"/>
              <a:t>Real time data updates.</a:t>
            </a:r>
            <a:endParaRPr lang="en-US" dirty="0"/>
          </a:p>
          <a:p>
            <a:r>
              <a:rPr lang="en-US" dirty="0"/>
              <a:t>Integration between all other dashboards.</a:t>
            </a:r>
            <a:endParaRPr lang="en-US" dirty="0"/>
          </a:p>
          <a:p>
            <a:r>
              <a:rPr lang="en-US" dirty="0"/>
              <a:t>Full Access Control.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BA I have Identified the TL’s and Managers as SME and Stakeholders.</a:t>
            </a:r>
            <a:endParaRPr lang="en-US" dirty="0"/>
          </a:p>
          <a:p>
            <a:r>
              <a:rPr lang="en-US" dirty="0"/>
              <a:t>Will schedule meeting with them for Gathering Requirements.</a:t>
            </a:r>
            <a:endParaRPr lang="en-US" dirty="0"/>
          </a:p>
          <a:p>
            <a:r>
              <a:rPr lang="en-US" dirty="0"/>
              <a:t>Using technique like Questionnaire, Interview and prototype to gather requirements.</a:t>
            </a:r>
            <a:endParaRPr lang="en-US" dirty="0"/>
          </a:p>
          <a:p>
            <a:r>
              <a:rPr lang="en-US" dirty="0"/>
              <a:t>Once the design and prototype is finalize, demonstration will be conducted in meeting for review.</a:t>
            </a:r>
            <a:endParaRPr lang="en-US" dirty="0"/>
          </a:p>
          <a:p>
            <a:r>
              <a:rPr lang="en-US" dirty="0"/>
              <a:t>After the development and Testing, SME will be the part of UAT.</a:t>
            </a:r>
            <a:endParaRPr lang="en-US" dirty="0"/>
          </a:p>
          <a:p>
            <a:r>
              <a:rPr lang="en-US" dirty="0"/>
              <a:t>With the help of UAT and feedback from SME, Manager will finally signoff.</a:t>
            </a:r>
            <a:endParaRPr lang="en-US" dirty="0"/>
          </a:p>
          <a:p>
            <a:r>
              <a:rPr lang="en-US" dirty="0"/>
              <a:t>Meeting will be conducted to train the Agents after Implementation.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– Developer Team(Internal DevOps), SME(TLs), BA(Me).</a:t>
            </a:r>
            <a:endParaRPr lang="en-US" dirty="0"/>
          </a:p>
          <a:p>
            <a:r>
              <a:rPr lang="en-US" dirty="0"/>
              <a:t>Time – Implementation within 6 Weeks.</a:t>
            </a:r>
            <a:endParaRPr lang="en-US" dirty="0"/>
          </a:p>
          <a:p>
            <a:r>
              <a:rPr lang="en-US" dirty="0"/>
              <a:t>Budget – Internal Hardware, Internal Software, Training will not exceed Rs. 000/-</a:t>
            </a:r>
            <a:endParaRPr lang="en-US" dirty="0"/>
          </a:p>
          <a:p>
            <a:r>
              <a:rPr lang="en-US" dirty="0"/>
              <a:t>Other – Merge Data from current google sheet, interlink all other dashboard.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0</TotalTime>
  <Words>3696</Words>
  <Application>WPS Presentation</Application>
  <PresentationFormat>Widescreen</PresentationFormat>
  <Paragraphs>116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Arial</vt:lpstr>
      <vt:lpstr>SimSun</vt:lpstr>
      <vt:lpstr>Wingdings</vt:lpstr>
      <vt:lpstr>Wingdings 2</vt:lpstr>
      <vt:lpstr>Wingdings</vt:lpstr>
      <vt:lpstr>Century Gothic</vt:lpstr>
      <vt:lpstr>Microsoft YaHei</vt:lpstr>
      <vt:lpstr>Arial Unicode MS</vt:lpstr>
      <vt:lpstr>Calibri</vt:lpstr>
      <vt:lpstr>Quotable</vt:lpstr>
      <vt:lpstr>T&amp;S Compliance Dashboard</vt:lpstr>
      <vt:lpstr>Project Background</vt:lpstr>
      <vt:lpstr>Current Situation</vt:lpstr>
      <vt:lpstr>Problem Statement</vt:lpstr>
      <vt:lpstr>Purpose Statement</vt:lpstr>
      <vt:lpstr>Project Objectives</vt:lpstr>
      <vt:lpstr>Success Criteria</vt:lpstr>
      <vt:lpstr>Methods</vt:lpstr>
      <vt:lpstr>Resources</vt:lpstr>
      <vt:lpstr>Risk Taking</vt:lpstr>
      <vt:lpstr>Dependencies</vt:lpstr>
      <vt:lpstr>To be Completed by Appropriate Manager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Tejas Yadav</dc:creator>
  <cp:lastModifiedBy>WPS_1682515344</cp:lastModifiedBy>
  <cp:revision>5</cp:revision>
  <dcterms:created xsi:type="dcterms:W3CDTF">2025-03-09T07:22:00Z</dcterms:created>
  <dcterms:modified xsi:type="dcterms:W3CDTF">2025-03-10T04:44:06Z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102953275E12411BBBB88EFCA0DC7A6D_12</vt:lpwstr>
  </property>
  <property fmtid="{D5CDD505-2E9C-101B-9397-08002B2CF9AE}" pid="3" name="KSOProductBuildVer">
    <vt:lpwstr>1033-12.2.0.20323</vt:lpwstr>
  </property>
</Properties>
</file>