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1" d="100"/>
          <a:sy n="51" d="100"/>
        </p:scale>
        <p:origin x="6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3F45D600-4888-4A17-8D17-354903D7B1EB}" type="datetimeFigureOut">
              <a:rPr lang="en-US" smtClean="0"/>
              <a:t>16-Mar-25</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B4D32B79-51F7-4A9A-BB11-6E0F776DDFE6}" type="slidenum">
              <a:rPr lang="en-US" smtClean="0"/>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24085480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F45D600-4888-4A17-8D17-354903D7B1EB}" type="datetimeFigureOut">
              <a:rPr lang="en-US" smtClean="0"/>
              <a:t>16-Mar-25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D32B79-51F7-4A9A-BB11-6E0F776DDFE6}" type="slidenum">
              <a:rPr lang="en-US" smtClean="0"/>
              <a:t>‹#›</a:t>
            </a:fld>
            <a:endParaRPr lang="en-US"/>
          </a:p>
        </p:txBody>
      </p:sp>
    </p:spTree>
    <p:extLst>
      <p:ext uri="{BB962C8B-B14F-4D97-AF65-F5344CB8AC3E}">
        <p14:creationId xmlns:p14="http://schemas.microsoft.com/office/powerpoint/2010/main" val="179240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F45D600-4888-4A17-8D17-354903D7B1EB}" type="datetimeFigureOut">
              <a:rPr lang="en-US" smtClean="0"/>
              <a:t>16-Mar-25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D32B79-51F7-4A9A-BB11-6E0F776DDFE6}" type="slidenum">
              <a:rPr lang="en-US" smtClean="0"/>
              <a:t>‹#›</a:t>
            </a:fld>
            <a:endParaRPr lang="en-US"/>
          </a:p>
        </p:txBody>
      </p:sp>
    </p:spTree>
    <p:extLst>
      <p:ext uri="{BB962C8B-B14F-4D97-AF65-F5344CB8AC3E}">
        <p14:creationId xmlns:p14="http://schemas.microsoft.com/office/powerpoint/2010/main" val="3325526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F45D600-4888-4A17-8D17-354903D7B1EB}" type="datetimeFigureOut">
              <a:rPr lang="en-US" smtClean="0"/>
              <a:t>16-Mar-25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D32B79-51F7-4A9A-BB11-6E0F776DDFE6}" type="slidenum">
              <a:rPr lang="en-US" smtClean="0"/>
              <a:t>‹#›</a:t>
            </a:fld>
            <a:endParaRPr lang="en-US"/>
          </a:p>
        </p:txBody>
      </p:sp>
    </p:spTree>
    <p:extLst>
      <p:ext uri="{BB962C8B-B14F-4D97-AF65-F5344CB8AC3E}">
        <p14:creationId xmlns:p14="http://schemas.microsoft.com/office/powerpoint/2010/main" val="3625653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3F45D600-4888-4A17-8D17-354903D7B1EB}" type="datetimeFigureOut">
              <a:rPr lang="en-US" smtClean="0"/>
              <a:t>16-Mar-25</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B4D32B79-51F7-4A9A-BB11-6E0F776DDFE6}"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28234863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F45D600-4888-4A17-8D17-354903D7B1EB}" type="datetimeFigureOut">
              <a:rPr lang="en-US" smtClean="0"/>
              <a:t>16-Mar-25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D32B79-51F7-4A9A-BB11-6E0F776DDFE6}" type="slidenum">
              <a:rPr lang="en-US" smtClean="0"/>
              <a:t>‹#›</a:t>
            </a:fld>
            <a:endParaRPr lang="en-US"/>
          </a:p>
        </p:txBody>
      </p:sp>
    </p:spTree>
    <p:extLst>
      <p:ext uri="{BB962C8B-B14F-4D97-AF65-F5344CB8AC3E}">
        <p14:creationId xmlns:p14="http://schemas.microsoft.com/office/powerpoint/2010/main" val="2915961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F45D600-4888-4A17-8D17-354903D7B1EB}" type="datetimeFigureOut">
              <a:rPr lang="en-US" smtClean="0"/>
              <a:t>16-Mar-25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D32B79-51F7-4A9A-BB11-6E0F776DDFE6}" type="slidenum">
              <a:rPr lang="en-US" smtClean="0"/>
              <a:t>‹#›</a:t>
            </a:fld>
            <a:endParaRPr lang="en-US"/>
          </a:p>
        </p:txBody>
      </p:sp>
    </p:spTree>
    <p:extLst>
      <p:ext uri="{BB962C8B-B14F-4D97-AF65-F5344CB8AC3E}">
        <p14:creationId xmlns:p14="http://schemas.microsoft.com/office/powerpoint/2010/main" val="3973538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F45D600-4888-4A17-8D17-354903D7B1EB}" type="datetimeFigureOut">
              <a:rPr lang="en-US" smtClean="0"/>
              <a:t>16-Mar-25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D32B79-51F7-4A9A-BB11-6E0F776DDFE6}" type="slidenum">
              <a:rPr lang="en-US" smtClean="0"/>
              <a:t>‹#›</a:t>
            </a:fld>
            <a:endParaRPr lang="en-US"/>
          </a:p>
        </p:txBody>
      </p:sp>
    </p:spTree>
    <p:extLst>
      <p:ext uri="{BB962C8B-B14F-4D97-AF65-F5344CB8AC3E}">
        <p14:creationId xmlns:p14="http://schemas.microsoft.com/office/powerpoint/2010/main" val="1934129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45D600-4888-4A17-8D17-354903D7B1EB}" type="datetimeFigureOut">
              <a:rPr lang="en-US" smtClean="0"/>
              <a:t>16-Mar-25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D32B79-51F7-4A9A-BB11-6E0F776DDFE6}" type="slidenum">
              <a:rPr lang="en-US" smtClean="0"/>
              <a:t>‹#›</a:t>
            </a:fld>
            <a:endParaRPr lang="en-US"/>
          </a:p>
        </p:txBody>
      </p:sp>
    </p:spTree>
    <p:extLst>
      <p:ext uri="{BB962C8B-B14F-4D97-AF65-F5344CB8AC3E}">
        <p14:creationId xmlns:p14="http://schemas.microsoft.com/office/powerpoint/2010/main" val="1705298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3F45D600-4888-4A17-8D17-354903D7B1EB}" type="datetimeFigureOut">
              <a:rPr lang="en-US" smtClean="0"/>
              <a:t>16-Mar-25</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B4D32B79-51F7-4A9A-BB11-6E0F776DDFE6}"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124461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3F45D600-4888-4A17-8D17-354903D7B1EB}" type="datetimeFigureOut">
              <a:rPr lang="en-US" smtClean="0"/>
              <a:t>16-Mar-25</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B4D32B79-51F7-4A9A-BB11-6E0F776DDFE6}"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870634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3F45D600-4888-4A17-8D17-354903D7B1EB}" type="datetimeFigureOut">
              <a:rPr lang="en-US" smtClean="0"/>
              <a:t>16-Mar-25</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B4D32B79-51F7-4A9A-BB11-6E0F776DDFE6}"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990664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PROJECT TITLE – CRM	</a:t>
            </a:r>
            <a:endParaRPr lang="en-US" dirty="0"/>
          </a:p>
        </p:txBody>
      </p:sp>
      <p:sp>
        <p:nvSpPr>
          <p:cNvPr id="3" name="Subtitle 2"/>
          <p:cNvSpPr>
            <a:spLocks noGrp="1"/>
          </p:cNvSpPr>
          <p:nvPr>
            <p:ph type="subTitle" idx="1"/>
          </p:nvPr>
        </p:nvSpPr>
        <p:spPr/>
        <p:txBody>
          <a:bodyPr/>
          <a:lstStyle/>
          <a:p>
            <a:r>
              <a:rPr lang="en-US" dirty="0" smtClean="0"/>
              <a:t>Prepared by – Shubham Baheti</a:t>
            </a:r>
            <a:endParaRPr lang="en-US" dirty="0"/>
          </a:p>
        </p:txBody>
      </p:sp>
    </p:spTree>
    <p:extLst>
      <p:ext uri="{BB962C8B-B14F-4D97-AF65-F5344CB8AC3E}">
        <p14:creationId xmlns:p14="http://schemas.microsoft.com/office/powerpoint/2010/main" val="2293750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Situation/ Problem / Opportunities</a:t>
            </a:r>
            <a:endParaRPr lang="en-US" dirty="0"/>
          </a:p>
        </p:txBody>
      </p:sp>
      <p:sp>
        <p:nvSpPr>
          <p:cNvPr id="3" name="Content Placeholder 2"/>
          <p:cNvSpPr>
            <a:spLocks noGrp="1"/>
          </p:cNvSpPr>
          <p:nvPr>
            <p:ph idx="1"/>
          </p:nvPr>
        </p:nvSpPr>
        <p:spPr/>
        <p:txBody>
          <a:bodyPr/>
          <a:lstStyle/>
          <a:p>
            <a:r>
              <a:rPr lang="en-US" dirty="0" smtClean="0"/>
              <a:t>Sales staff is currently using the </a:t>
            </a:r>
            <a:r>
              <a:rPr lang="en-US" dirty="0" err="1" smtClean="0"/>
              <a:t>salesgo</a:t>
            </a:r>
            <a:r>
              <a:rPr lang="en-US" dirty="0" smtClean="0"/>
              <a:t> application where they can update their days activity.</a:t>
            </a:r>
          </a:p>
          <a:p>
            <a:r>
              <a:rPr lang="en-US" dirty="0" smtClean="0"/>
              <a:t>The sales go application gives limited data of the distributor.</a:t>
            </a:r>
          </a:p>
          <a:p>
            <a:r>
              <a:rPr lang="en-US" dirty="0" smtClean="0"/>
              <a:t>Sales staff is unable to track current movement of fund and distributors what they selling.</a:t>
            </a:r>
          </a:p>
          <a:p>
            <a:r>
              <a:rPr lang="en-US" dirty="0" smtClean="0"/>
              <a:t>They sales staff is relying on the distributor what they are saying and what product are they selling of competitor.</a:t>
            </a:r>
          </a:p>
          <a:p>
            <a:r>
              <a:rPr lang="en-US" dirty="0" smtClean="0"/>
              <a:t>Current application is not using AI and helping to track sales staff their time spent, priority of Distributors and outcome of the meet.</a:t>
            </a:r>
          </a:p>
        </p:txBody>
      </p:sp>
    </p:spTree>
    <p:extLst>
      <p:ext uri="{BB962C8B-B14F-4D97-AF65-F5344CB8AC3E}">
        <p14:creationId xmlns:p14="http://schemas.microsoft.com/office/powerpoint/2010/main" val="545560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a:t>
            </a:r>
            <a:endParaRPr lang="en-US" dirty="0"/>
          </a:p>
        </p:txBody>
      </p:sp>
      <p:sp>
        <p:nvSpPr>
          <p:cNvPr id="3" name="Content Placeholder 2"/>
          <p:cNvSpPr>
            <a:spLocks noGrp="1"/>
          </p:cNvSpPr>
          <p:nvPr>
            <p:ph idx="1"/>
          </p:nvPr>
        </p:nvSpPr>
        <p:spPr/>
        <p:txBody>
          <a:bodyPr/>
          <a:lstStyle/>
          <a:p>
            <a:r>
              <a:rPr lang="en-US" dirty="0" smtClean="0"/>
              <a:t>To provide edge on the current market scenario on  the ground level and product distributor are selling for competitor.</a:t>
            </a:r>
          </a:p>
          <a:p>
            <a:r>
              <a:rPr lang="en-US" dirty="0" smtClean="0"/>
              <a:t>This will lead to proper positioning of product.</a:t>
            </a:r>
          </a:p>
          <a:p>
            <a:r>
              <a:rPr lang="en-US" dirty="0" smtClean="0"/>
              <a:t>Top management is able to look for the sales staff activities and meet turnover.</a:t>
            </a:r>
          </a:p>
          <a:p>
            <a:endParaRPr lang="en-US" dirty="0" smtClean="0"/>
          </a:p>
          <a:p>
            <a:endParaRPr lang="en-US" dirty="0"/>
          </a:p>
        </p:txBody>
      </p:sp>
    </p:spTree>
    <p:extLst>
      <p:ext uri="{BB962C8B-B14F-4D97-AF65-F5344CB8AC3E}">
        <p14:creationId xmlns:p14="http://schemas.microsoft.com/office/powerpoint/2010/main" val="2596542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Objectives</a:t>
            </a:r>
            <a:endParaRPr lang="en-US" dirty="0"/>
          </a:p>
        </p:txBody>
      </p:sp>
      <p:sp>
        <p:nvSpPr>
          <p:cNvPr id="3" name="Content Placeholder 2"/>
          <p:cNvSpPr>
            <a:spLocks noGrp="1"/>
          </p:cNvSpPr>
          <p:nvPr>
            <p:ph idx="1"/>
          </p:nvPr>
        </p:nvSpPr>
        <p:spPr/>
        <p:txBody>
          <a:bodyPr/>
          <a:lstStyle/>
          <a:p>
            <a:r>
              <a:rPr lang="en-US" dirty="0" smtClean="0"/>
              <a:t>The application helps Quality discussion, tracking and clarity of distributors issues.</a:t>
            </a:r>
          </a:p>
          <a:p>
            <a:r>
              <a:rPr lang="en-US" dirty="0" smtClean="0"/>
              <a:t>Application helps in reviewing data of the overall industry performance of the distributor.</a:t>
            </a:r>
          </a:p>
          <a:p>
            <a:r>
              <a:rPr lang="en-US" dirty="0" smtClean="0"/>
              <a:t>The objective of the application is to provide smooth flow to the employees so that they can report their visits, look for their market share and products that distributor have commands in.</a:t>
            </a:r>
          </a:p>
          <a:p>
            <a:r>
              <a:rPr lang="en-US" dirty="0" smtClean="0"/>
              <a:t>This application helps in tracking distributors and helping employees along with AI.</a:t>
            </a:r>
            <a:endParaRPr lang="en-US" dirty="0"/>
          </a:p>
        </p:txBody>
      </p:sp>
    </p:spTree>
    <p:extLst>
      <p:ext uri="{BB962C8B-B14F-4D97-AF65-F5344CB8AC3E}">
        <p14:creationId xmlns:p14="http://schemas.microsoft.com/office/powerpoint/2010/main" val="3252523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Success Criteria</a:t>
            </a:r>
            <a:endParaRPr lang="en-US" dirty="0"/>
          </a:p>
        </p:txBody>
      </p:sp>
      <p:sp>
        <p:nvSpPr>
          <p:cNvPr id="3" name="Content Placeholder 2"/>
          <p:cNvSpPr>
            <a:spLocks noGrp="1"/>
          </p:cNvSpPr>
          <p:nvPr>
            <p:ph idx="1"/>
          </p:nvPr>
        </p:nvSpPr>
        <p:spPr>
          <a:xfrm>
            <a:off x="808220" y="1825625"/>
            <a:ext cx="10515600" cy="4351338"/>
          </a:xfrm>
        </p:spPr>
        <p:txBody>
          <a:bodyPr/>
          <a:lstStyle/>
          <a:p>
            <a:r>
              <a:rPr lang="en-US" dirty="0" smtClean="0"/>
              <a:t>Hands-on with data and ,accessibility of information.</a:t>
            </a:r>
          </a:p>
          <a:p>
            <a:r>
              <a:rPr lang="en-US" dirty="0" smtClean="0"/>
              <a:t>Adding AI to track meet criteria.</a:t>
            </a:r>
          </a:p>
          <a:p>
            <a:r>
              <a:rPr lang="en-US" dirty="0" smtClean="0"/>
              <a:t>Tracking the Distributors current sales record of the industry to help sales employee to pitch that product.</a:t>
            </a:r>
          </a:p>
          <a:p>
            <a:r>
              <a:rPr lang="en-US" dirty="0" smtClean="0"/>
              <a:t>Analyze the sales meet for the distributor of specific category.</a:t>
            </a:r>
            <a:endParaRPr lang="en-US" dirty="0"/>
          </a:p>
        </p:txBody>
      </p:sp>
    </p:spTree>
    <p:extLst>
      <p:ext uri="{BB962C8B-B14F-4D97-AF65-F5344CB8AC3E}">
        <p14:creationId xmlns:p14="http://schemas.microsoft.com/office/powerpoint/2010/main" val="21542472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 or Approach</a:t>
            </a:r>
            <a:endParaRPr lang="en-US" dirty="0"/>
          </a:p>
        </p:txBody>
      </p:sp>
      <p:sp>
        <p:nvSpPr>
          <p:cNvPr id="3" name="Content Placeholder 2"/>
          <p:cNvSpPr>
            <a:spLocks noGrp="1"/>
          </p:cNvSpPr>
          <p:nvPr>
            <p:ph idx="1"/>
          </p:nvPr>
        </p:nvSpPr>
        <p:spPr/>
        <p:txBody>
          <a:bodyPr/>
          <a:lstStyle/>
          <a:p>
            <a:r>
              <a:rPr lang="en-US" dirty="0" smtClean="0"/>
              <a:t>Gather requirement from the stakeholder majorly sales staff.</a:t>
            </a:r>
          </a:p>
          <a:p>
            <a:r>
              <a:rPr lang="en-US" dirty="0" smtClean="0"/>
              <a:t>Analyze stakeholder through questionnaire technique and look for the right stakeholder.</a:t>
            </a:r>
          </a:p>
          <a:p>
            <a:r>
              <a:rPr lang="en-US" dirty="0" smtClean="0"/>
              <a:t>Application will use data from Registrar (Cams and Kfin)</a:t>
            </a:r>
            <a:endParaRPr lang="en-US" dirty="0" smtClean="0"/>
          </a:p>
          <a:p>
            <a:r>
              <a:rPr lang="en-US" dirty="0" smtClean="0"/>
              <a:t>Requirements include the application data points what are important for the daily routine activity.</a:t>
            </a:r>
          </a:p>
          <a:p>
            <a:r>
              <a:rPr lang="en-US" dirty="0" smtClean="0"/>
              <a:t>After application is developed training should be conducted for the employees in frequent basis till they understand the details.</a:t>
            </a:r>
          </a:p>
          <a:p>
            <a:r>
              <a:rPr lang="en-US" dirty="0" smtClean="0"/>
              <a:t>Application to live in a year. Till then sales staff will use Sales Go app.</a:t>
            </a:r>
          </a:p>
          <a:p>
            <a:endParaRPr lang="en-US" dirty="0"/>
          </a:p>
        </p:txBody>
      </p:sp>
    </p:spTree>
    <p:extLst>
      <p:ext uri="{BB962C8B-B14F-4D97-AF65-F5344CB8AC3E}">
        <p14:creationId xmlns:p14="http://schemas.microsoft.com/office/powerpoint/2010/main" val="568451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lstStyle/>
          <a:p>
            <a:r>
              <a:rPr lang="en-US" dirty="0" smtClean="0"/>
              <a:t>People -  Project team members from Client community and It’s</a:t>
            </a:r>
          </a:p>
          <a:p>
            <a:r>
              <a:rPr lang="en-US" dirty="0" smtClean="0"/>
              <a:t>Time – Implementation in 12 months.</a:t>
            </a:r>
          </a:p>
          <a:p>
            <a:r>
              <a:rPr lang="en-US" dirty="0" smtClean="0"/>
              <a:t>Budget – Hardware , Software ,training and services not in excess of 4 cr.</a:t>
            </a:r>
          </a:p>
          <a:p>
            <a:r>
              <a:rPr lang="en-US" dirty="0" smtClean="0"/>
              <a:t>Others – Third Party software evaluation site visits, Dataquest reports – not to exceed Rs 75 Lakhs.</a:t>
            </a:r>
          </a:p>
          <a:p>
            <a:endParaRPr lang="en-US" dirty="0"/>
          </a:p>
        </p:txBody>
      </p:sp>
    </p:spTree>
    <p:extLst>
      <p:ext uri="{BB962C8B-B14F-4D97-AF65-F5344CB8AC3E}">
        <p14:creationId xmlns:p14="http://schemas.microsoft.com/office/powerpoint/2010/main" val="307395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and Dependencies</a:t>
            </a:r>
            <a:endParaRPr lang="en-US" dirty="0"/>
          </a:p>
        </p:txBody>
      </p:sp>
      <p:sp>
        <p:nvSpPr>
          <p:cNvPr id="3" name="Content Placeholder 2"/>
          <p:cNvSpPr>
            <a:spLocks noGrp="1"/>
          </p:cNvSpPr>
          <p:nvPr>
            <p:ph idx="1"/>
          </p:nvPr>
        </p:nvSpPr>
        <p:spPr/>
        <p:txBody>
          <a:bodyPr/>
          <a:lstStyle/>
          <a:p>
            <a:r>
              <a:rPr lang="en-US" dirty="0" smtClean="0"/>
              <a:t>Users need to use Third party application for  year the application gets developed</a:t>
            </a:r>
          </a:p>
          <a:p>
            <a:r>
              <a:rPr lang="en-US" dirty="0" smtClean="0"/>
              <a:t>Developing the internal application may increase the cost at the starting but gradually cost will be recovered.</a:t>
            </a:r>
          </a:p>
          <a:p>
            <a:r>
              <a:rPr lang="en-US" dirty="0" smtClean="0"/>
              <a:t>After development of the application internal hdfc </a:t>
            </a:r>
            <a:r>
              <a:rPr lang="en-US" dirty="0" smtClean="0"/>
              <a:t>IT</a:t>
            </a:r>
            <a:r>
              <a:rPr lang="en-US" dirty="0" smtClean="0"/>
              <a:t> helpdesk will help in solving grievances if any.</a:t>
            </a:r>
            <a:endParaRPr lang="en-US" dirty="0"/>
          </a:p>
        </p:txBody>
      </p:sp>
    </p:spTree>
    <p:extLst>
      <p:ext uri="{BB962C8B-B14F-4D97-AF65-F5344CB8AC3E}">
        <p14:creationId xmlns:p14="http://schemas.microsoft.com/office/powerpoint/2010/main" val="1236420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be completed by Appropriate Manager</a:t>
            </a:r>
            <a:endParaRPr lang="en-US" dirty="0"/>
          </a:p>
        </p:txBody>
      </p:sp>
      <p:sp>
        <p:nvSpPr>
          <p:cNvPr id="3" name="Content Placeholder 2"/>
          <p:cNvSpPr>
            <a:spLocks noGrp="1"/>
          </p:cNvSpPr>
          <p:nvPr>
            <p:ph idx="1"/>
          </p:nvPr>
        </p:nvSpPr>
        <p:spPr/>
        <p:txBody>
          <a:bodyPr/>
          <a:lstStyle/>
          <a:p>
            <a:r>
              <a:rPr lang="en-US" dirty="0" smtClean="0"/>
              <a:t>Project Sponsor – N Murthy</a:t>
            </a:r>
          </a:p>
          <a:p>
            <a:endParaRPr lang="en-US" dirty="0" smtClean="0"/>
          </a:p>
          <a:p>
            <a:endParaRPr lang="en-US" dirty="0" smtClean="0"/>
          </a:p>
          <a:p>
            <a:r>
              <a:rPr lang="en-US" dirty="0" smtClean="0"/>
              <a:t>Project Manager - N </a:t>
            </a:r>
            <a:r>
              <a:rPr lang="en-US" dirty="0" err="1" smtClean="0"/>
              <a:t>Natrajan</a:t>
            </a:r>
            <a:r>
              <a:rPr lang="en-US" dirty="0" smtClean="0"/>
              <a:t>.</a:t>
            </a:r>
          </a:p>
          <a:p>
            <a:endParaRPr lang="en-US" dirty="0"/>
          </a:p>
        </p:txBody>
      </p:sp>
    </p:spTree>
    <p:extLst>
      <p:ext uri="{BB962C8B-B14F-4D97-AF65-F5344CB8AC3E}">
        <p14:creationId xmlns:p14="http://schemas.microsoft.com/office/powerpoint/2010/main" val="93032100"/>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134</TotalTime>
  <Words>479</Words>
  <Application>Microsoft Office PowerPoint</Application>
  <PresentationFormat>Widescreen</PresentationFormat>
  <Paragraphs>43</Paragraphs>
  <Slides>9</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9</vt:i4>
      </vt:variant>
    </vt:vector>
  </HeadingPairs>
  <TitlesOfParts>
    <vt:vector size="11" baseType="lpstr">
      <vt:lpstr>Franklin Gothic Book</vt:lpstr>
      <vt:lpstr>Crop</vt:lpstr>
      <vt:lpstr>PROJECT TITLE – CRM </vt:lpstr>
      <vt:lpstr>Situation/ Problem / Opportunities</vt:lpstr>
      <vt:lpstr>Purpose</vt:lpstr>
      <vt:lpstr>Project Objectives</vt:lpstr>
      <vt:lpstr>Success Criteria</vt:lpstr>
      <vt:lpstr>Method or Approach</vt:lpstr>
      <vt:lpstr>Resources</vt:lpstr>
      <vt:lpstr>Risk and Dependencies</vt:lpstr>
      <vt:lpstr>To be completed by Appropriate Manager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TITLE – CRM </dc:title>
  <dc:creator>Shri</dc:creator>
  <cp:lastModifiedBy>Shri</cp:lastModifiedBy>
  <cp:revision>9</cp:revision>
  <dcterms:created xsi:type="dcterms:W3CDTF">2025-03-16T14:17:10Z</dcterms:created>
  <dcterms:modified xsi:type="dcterms:W3CDTF">2025-03-16T16:31:14Z</dcterms:modified>
</cp:coreProperties>
</file>