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9" r:id="rId3"/>
    <p:sldId id="257" r:id="rId4"/>
    <p:sldId id="266" r:id="rId5"/>
    <p:sldId id="267" r:id="rId6"/>
    <p:sldId id="258" r:id="rId7"/>
    <p:sldId id="260" r:id="rId8"/>
    <p:sldId id="261" r:id="rId9"/>
    <p:sldId id="262" r:id="rId10"/>
    <p:sldId id="282" r:id="rId11"/>
    <p:sldId id="268" r:id="rId12"/>
    <p:sldId id="269" r:id="rId13"/>
    <p:sldId id="270" r:id="rId14"/>
    <p:sldId id="283" r:id="rId15"/>
    <p:sldId id="271" r:id="rId16"/>
    <p:sldId id="272" r:id="rId17"/>
    <p:sldId id="280" r:id="rId18"/>
    <p:sldId id="281" r:id="rId19"/>
    <p:sldId id="263" r:id="rId20"/>
    <p:sldId id="264" r:id="rId21"/>
    <p:sldId id="26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CB514A-0B9D-481B-93F2-B2BD270614C8}" v="129" dt="2025-08-17T13:34:03.2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ran Khan" userId="63c252ee-9549-4eee-8523-f4469065ba3c" providerId="ADAL" clId="{6C65A4A8-041C-46D6-A26B-03FDD0593F99}"/>
    <pc:docChg chg="undo custSel addSld modSld">
      <pc:chgData name="Imran Khan" userId="63c252ee-9549-4eee-8523-f4469065ba3c" providerId="ADAL" clId="{6C65A4A8-041C-46D6-A26B-03FDD0593F99}" dt="2025-08-17T12:43:00.701" v="5901" actId="20577"/>
      <pc:docMkLst>
        <pc:docMk/>
      </pc:docMkLst>
      <pc:sldChg chg="modSp mod">
        <pc:chgData name="Imran Khan" userId="63c252ee-9549-4eee-8523-f4469065ba3c" providerId="ADAL" clId="{6C65A4A8-041C-46D6-A26B-03FDD0593F99}" dt="2025-08-10T12:01:58.025" v="883" actId="20577"/>
        <pc:sldMkLst>
          <pc:docMk/>
          <pc:sldMk cId="71993719" sldId="257"/>
        </pc:sldMkLst>
        <pc:spChg chg="mod">
          <ac:chgData name="Imran Khan" userId="63c252ee-9549-4eee-8523-f4469065ba3c" providerId="ADAL" clId="{6C65A4A8-041C-46D6-A26B-03FDD0593F99}" dt="2025-08-10T12:01:58.025" v="883" actId="20577"/>
          <ac:spMkLst>
            <pc:docMk/>
            <pc:sldMk cId="71993719" sldId="257"/>
            <ac:spMk id="3" creationId="{0A16666B-7737-E80C-52B8-EAF810E0CC72}"/>
          </ac:spMkLst>
        </pc:spChg>
      </pc:sldChg>
      <pc:sldChg chg="modSp mod">
        <pc:chgData name="Imran Khan" userId="63c252ee-9549-4eee-8523-f4469065ba3c" providerId="ADAL" clId="{6C65A4A8-041C-46D6-A26B-03FDD0593F99}" dt="2025-08-10T12:01:31.789" v="868" actId="20577"/>
        <pc:sldMkLst>
          <pc:docMk/>
          <pc:sldMk cId="2615978786" sldId="258"/>
        </pc:sldMkLst>
        <pc:spChg chg="mod">
          <ac:chgData name="Imran Khan" userId="63c252ee-9549-4eee-8523-f4469065ba3c" providerId="ADAL" clId="{6C65A4A8-041C-46D6-A26B-03FDD0593F99}" dt="2025-08-10T12:01:31.789" v="868" actId="20577"/>
          <ac:spMkLst>
            <pc:docMk/>
            <pc:sldMk cId="2615978786" sldId="258"/>
            <ac:spMk id="3" creationId="{755A8797-140F-6715-3FA2-56A61585FF35}"/>
          </ac:spMkLst>
        </pc:spChg>
      </pc:sldChg>
      <pc:sldChg chg="modSp mod">
        <pc:chgData name="Imran Khan" userId="63c252ee-9549-4eee-8523-f4469065ba3c" providerId="ADAL" clId="{6C65A4A8-041C-46D6-A26B-03FDD0593F99}" dt="2025-08-02T18:46:44.247" v="35" actId="20577"/>
        <pc:sldMkLst>
          <pc:docMk/>
          <pc:sldMk cId="320851518" sldId="259"/>
        </pc:sldMkLst>
        <pc:spChg chg="mod">
          <ac:chgData name="Imran Khan" userId="63c252ee-9549-4eee-8523-f4469065ba3c" providerId="ADAL" clId="{6C65A4A8-041C-46D6-A26B-03FDD0593F99}" dt="2025-08-02T18:46:44.247" v="35" actId="20577"/>
          <ac:spMkLst>
            <pc:docMk/>
            <pc:sldMk cId="320851518" sldId="259"/>
            <ac:spMk id="2" creationId="{FD3D549B-5A43-1575-58F6-8B27B86BB419}"/>
          </ac:spMkLst>
        </pc:spChg>
      </pc:sldChg>
      <pc:sldChg chg="modSp mod">
        <pc:chgData name="Imran Khan" userId="63c252ee-9549-4eee-8523-f4469065ba3c" providerId="ADAL" clId="{6C65A4A8-041C-46D6-A26B-03FDD0593F99}" dt="2025-08-10T12:25:59.240" v="1154" actId="20577"/>
        <pc:sldMkLst>
          <pc:docMk/>
          <pc:sldMk cId="3618084146" sldId="260"/>
        </pc:sldMkLst>
        <pc:spChg chg="mod">
          <ac:chgData name="Imran Khan" userId="63c252ee-9549-4eee-8523-f4469065ba3c" providerId="ADAL" clId="{6C65A4A8-041C-46D6-A26B-03FDD0593F99}" dt="2025-08-10T12:25:59.240" v="1154" actId="20577"/>
          <ac:spMkLst>
            <pc:docMk/>
            <pc:sldMk cId="3618084146" sldId="260"/>
            <ac:spMk id="3" creationId="{59379654-F327-BB3C-4AE7-DC28D79677E0}"/>
          </ac:spMkLst>
        </pc:spChg>
      </pc:sldChg>
      <pc:sldChg chg="modSp mod">
        <pc:chgData name="Imran Khan" userId="63c252ee-9549-4eee-8523-f4469065ba3c" providerId="ADAL" clId="{6C65A4A8-041C-46D6-A26B-03FDD0593F99}" dt="2025-08-10T12:29:52.787" v="1548" actId="20577"/>
        <pc:sldMkLst>
          <pc:docMk/>
          <pc:sldMk cId="362938063" sldId="261"/>
        </pc:sldMkLst>
        <pc:spChg chg="mod">
          <ac:chgData name="Imran Khan" userId="63c252ee-9549-4eee-8523-f4469065ba3c" providerId="ADAL" clId="{6C65A4A8-041C-46D6-A26B-03FDD0593F99}" dt="2025-08-10T12:29:52.787" v="1548" actId="20577"/>
          <ac:spMkLst>
            <pc:docMk/>
            <pc:sldMk cId="362938063" sldId="261"/>
            <ac:spMk id="3" creationId="{C5E6675A-DD40-06C6-B2F8-20F2196CD7F9}"/>
          </ac:spMkLst>
        </pc:spChg>
      </pc:sldChg>
      <pc:sldChg chg="modSp mod">
        <pc:chgData name="Imran Khan" userId="63c252ee-9549-4eee-8523-f4469065ba3c" providerId="ADAL" clId="{6C65A4A8-041C-46D6-A26B-03FDD0593F99}" dt="2025-08-16T11:10:52.754" v="5081" actId="1036"/>
        <pc:sldMkLst>
          <pc:docMk/>
          <pc:sldMk cId="1291781837" sldId="262"/>
        </pc:sldMkLst>
        <pc:spChg chg="mod">
          <ac:chgData name="Imran Khan" userId="63c252ee-9549-4eee-8523-f4469065ba3c" providerId="ADAL" clId="{6C65A4A8-041C-46D6-A26B-03FDD0593F99}" dt="2025-08-16T11:10:52.754" v="5081" actId="1036"/>
          <ac:spMkLst>
            <pc:docMk/>
            <pc:sldMk cId="1291781837" sldId="262"/>
            <ac:spMk id="3" creationId="{88EBE224-37F3-5886-DE12-761D5A55B1A7}"/>
          </ac:spMkLst>
        </pc:spChg>
      </pc:sldChg>
      <pc:sldChg chg="modSp mod">
        <pc:chgData name="Imran Khan" userId="63c252ee-9549-4eee-8523-f4469065ba3c" providerId="ADAL" clId="{6C65A4A8-041C-46D6-A26B-03FDD0593F99}" dt="2025-08-16T11:32:22.859" v="5533" actId="20577"/>
        <pc:sldMkLst>
          <pc:docMk/>
          <pc:sldMk cId="523537482" sldId="263"/>
        </pc:sldMkLst>
        <pc:spChg chg="mod">
          <ac:chgData name="Imran Khan" userId="63c252ee-9549-4eee-8523-f4469065ba3c" providerId="ADAL" clId="{6C65A4A8-041C-46D6-A26B-03FDD0593F99}" dt="2025-08-16T11:32:22.859" v="5533" actId="20577"/>
          <ac:spMkLst>
            <pc:docMk/>
            <pc:sldMk cId="523537482" sldId="263"/>
            <ac:spMk id="3" creationId="{9C73C60F-ECC7-D30D-7175-D120B19A15AD}"/>
          </ac:spMkLst>
        </pc:spChg>
      </pc:sldChg>
      <pc:sldChg chg="modSp mod">
        <pc:chgData name="Imran Khan" userId="63c252ee-9549-4eee-8523-f4469065ba3c" providerId="ADAL" clId="{6C65A4A8-041C-46D6-A26B-03FDD0593F99}" dt="2025-08-17T12:43:00.701" v="5901" actId="20577"/>
        <pc:sldMkLst>
          <pc:docMk/>
          <pc:sldMk cId="2440385457" sldId="264"/>
        </pc:sldMkLst>
        <pc:spChg chg="mod">
          <ac:chgData name="Imran Khan" userId="63c252ee-9549-4eee-8523-f4469065ba3c" providerId="ADAL" clId="{6C65A4A8-041C-46D6-A26B-03FDD0593F99}" dt="2025-08-17T12:43:00.701" v="5901" actId="20577"/>
          <ac:spMkLst>
            <pc:docMk/>
            <pc:sldMk cId="2440385457" sldId="264"/>
            <ac:spMk id="3" creationId="{4ED6878C-1815-BB38-85FE-1338F2A41A0B}"/>
          </ac:spMkLst>
        </pc:spChg>
      </pc:sldChg>
      <pc:sldChg chg="modSp mod">
        <pc:chgData name="Imran Khan" userId="63c252ee-9549-4eee-8523-f4469065ba3c" providerId="ADAL" clId="{6C65A4A8-041C-46D6-A26B-03FDD0593F99}" dt="2025-08-17T12:42:00.733" v="5876" actId="20577"/>
        <pc:sldMkLst>
          <pc:docMk/>
          <pc:sldMk cId="3339917168" sldId="265"/>
        </pc:sldMkLst>
        <pc:spChg chg="mod">
          <ac:chgData name="Imran Khan" userId="63c252ee-9549-4eee-8523-f4469065ba3c" providerId="ADAL" clId="{6C65A4A8-041C-46D6-A26B-03FDD0593F99}" dt="2025-08-17T12:42:00.733" v="5876" actId="20577"/>
          <ac:spMkLst>
            <pc:docMk/>
            <pc:sldMk cId="3339917168" sldId="265"/>
            <ac:spMk id="2" creationId="{66DF8E63-5939-0CC6-945F-F2A3F5D6D6E0}"/>
          </ac:spMkLst>
        </pc:spChg>
        <pc:spChg chg="mod">
          <ac:chgData name="Imran Khan" userId="63c252ee-9549-4eee-8523-f4469065ba3c" providerId="ADAL" clId="{6C65A4A8-041C-46D6-A26B-03FDD0593F99}" dt="2025-08-17T12:41:40.480" v="5868" actId="6549"/>
          <ac:spMkLst>
            <pc:docMk/>
            <pc:sldMk cId="3339917168" sldId="265"/>
            <ac:spMk id="3" creationId="{F8C4850C-FAAF-4D0A-FBD1-668C3702E25F}"/>
          </ac:spMkLst>
        </pc:spChg>
      </pc:sldChg>
      <pc:sldChg chg="modSp mod">
        <pc:chgData name="Imran Khan" userId="63c252ee-9549-4eee-8523-f4469065ba3c" providerId="ADAL" clId="{6C65A4A8-041C-46D6-A26B-03FDD0593F99}" dt="2025-08-16T08:29:02.565" v="3405" actId="20577"/>
        <pc:sldMkLst>
          <pc:docMk/>
          <pc:sldMk cId="86278034" sldId="274"/>
        </pc:sldMkLst>
        <pc:spChg chg="mod">
          <ac:chgData name="Imran Khan" userId="63c252ee-9549-4eee-8523-f4469065ba3c" providerId="ADAL" clId="{6C65A4A8-041C-46D6-A26B-03FDD0593F99}" dt="2025-08-16T08:29:02.565" v="3405" actId="20577"/>
          <ac:spMkLst>
            <pc:docMk/>
            <pc:sldMk cId="86278034" sldId="274"/>
            <ac:spMk id="3" creationId="{995D1348-E00A-2CB7-23E5-E4BE94D11EA8}"/>
          </ac:spMkLst>
        </pc:spChg>
      </pc:sldChg>
      <pc:sldChg chg="modSp new mod">
        <pc:chgData name="Imran Khan" userId="63c252ee-9549-4eee-8523-f4469065ba3c" providerId="ADAL" clId="{6C65A4A8-041C-46D6-A26B-03FDD0593F99}" dt="2025-08-16T08:32:45.379" v="3760" actId="20577"/>
        <pc:sldMkLst>
          <pc:docMk/>
          <pc:sldMk cId="2185355758" sldId="275"/>
        </pc:sldMkLst>
        <pc:spChg chg="mod">
          <ac:chgData name="Imran Khan" userId="63c252ee-9549-4eee-8523-f4469065ba3c" providerId="ADAL" clId="{6C65A4A8-041C-46D6-A26B-03FDD0593F99}" dt="2025-08-16T08:29:27.854" v="3416" actId="20577"/>
          <ac:spMkLst>
            <pc:docMk/>
            <pc:sldMk cId="2185355758" sldId="275"/>
            <ac:spMk id="2" creationId="{84E856E4-D1D6-E185-D02A-0B398611AC63}"/>
          </ac:spMkLst>
        </pc:spChg>
        <pc:spChg chg="mod">
          <ac:chgData name="Imran Khan" userId="63c252ee-9549-4eee-8523-f4469065ba3c" providerId="ADAL" clId="{6C65A4A8-041C-46D6-A26B-03FDD0593F99}" dt="2025-08-16T08:32:45.379" v="3760" actId="20577"/>
          <ac:spMkLst>
            <pc:docMk/>
            <pc:sldMk cId="2185355758" sldId="275"/>
            <ac:spMk id="3" creationId="{7D5B9BEB-78F2-C11C-BE3E-222743E00B29}"/>
          </ac:spMkLst>
        </pc:spChg>
      </pc:sldChg>
      <pc:sldChg chg="modSp new mod">
        <pc:chgData name="Imran Khan" userId="63c252ee-9549-4eee-8523-f4469065ba3c" providerId="ADAL" clId="{6C65A4A8-041C-46D6-A26B-03FDD0593F99}" dt="2025-08-16T08:38:04.694" v="4139" actId="20577"/>
        <pc:sldMkLst>
          <pc:docMk/>
          <pc:sldMk cId="1970306950" sldId="276"/>
        </pc:sldMkLst>
        <pc:spChg chg="mod">
          <ac:chgData name="Imran Khan" userId="63c252ee-9549-4eee-8523-f4469065ba3c" providerId="ADAL" clId="{6C65A4A8-041C-46D6-A26B-03FDD0593F99}" dt="2025-08-16T08:33:00.689" v="3771" actId="20577"/>
          <ac:spMkLst>
            <pc:docMk/>
            <pc:sldMk cId="1970306950" sldId="276"/>
            <ac:spMk id="2" creationId="{74ADCD80-8BB9-2D8D-A0F2-D3626474B9EE}"/>
          </ac:spMkLst>
        </pc:spChg>
        <pc:spChg chg="mod">
          <ac:chgData name="Imran Khan" userId="63c252ee-9549-4eee-8523-f4469065ba3c" providerId="ADAL" clId="{6C65A4A8-041C-46D6-A26B-03FDD0593F99}" dt="2025-08-16T08:38:04.694" v="4139" actId="20577"/>
          <ac:spMkLst>
            <pc:docMk/>
            <pc:sldMk cId="1970306950" sldId="276"/>
            <ac:spMk id="3" creationId="{14C55CBF-9170-4357-9802-1EF623152AD4}"/>
          </ac:spMkLst>
        </pc:spChg>
      </pc:sldChg>
      <pc:sldChg chg="modSp new mod">
        <pc:chgData name="Imran Khan" userId="63c252ee-9549-4eee-8523-f4469065ba3c" providerId="ADAL" clId="{6C65A4A8-041C-46D6-A26B-03FDD0593F99}" dt="2025-08-16T08:43:26.119" v="4508" actId="20577"/>
        <pc:sldMkLst>
          <pc:docMk/>
          <pc:sldMk cId="4027462837" sldId="277"/>
        </pc:sldMkLst>
        <pc:spChg chg="mod">
          <ac:chgData name="Imran Khan" userId="63c252ee-9549-4eee-8523-f4469065ba3c" providerId="ADAL" clId="{6C65A4A8-041C-46D6-A26B-03FDD0593F99}" dt="2025-08-16T08:38:32.497" v="4150" actId="20577"/>
          <ac:spMkLst>
            <pc:docMk/>
            <pc:sldMk cId="4027462837" sldId="277"/>
            <ac:spMk id="2" creationId="{56C11805-DDF1-36EC-A2D1-FA49D7A7FCA3}"/>
          </ac:spMkLst>
        </pc:spChg>
        <pc:spChg chg="mod">
          <ac:chgData name="Imran Khan" userId="63c252ee-9549-4eee-8523-f4469065ba3c" providerId="ADAL" clId="{6C65A4A8-041C-46D6-A26B-03FDD0593F99}" dt="2025-08-16T08:43:26.119" v="4508" actId="20577"/>
          <ac:spMkLst>
            <pc:docMk/>
            <pc:sldMk cId="4027462837" sldId="277"/>
            <ac:spMk id="3" creationId="{111347F1-D4E5-9CDA-6DBF-597CCBEF5005}"/>
          </ac:spMkLst>
        </pc:spChg>
      </pc:sldChg>
      <pc:sldChg chg="modSp new mod">
        <pc:chgData name="Imran Khan" userId="63c252ee-9549-4eee-8523-f4469065ba3c" providerId="ADAL" clId="{6C65A4A8-041C-46D6-A26B-03FDD0593F99}" dt="2025-08-16T10:45:39.272" v="4804" actId="20577"/>
        <pc:sldMkLst>
          <pc:docMk/>
          <pc:sldMk cId="3739806771" sldId="278"/>
        </pc:sldMkLst>
        <pc:spChg chg="mod">
          <ac:chgData name="Imran Khan" userId="63c252ee-9549-4eee-8523-f4469065ba3c" providerId="ADAL" clId="{6C65A4A8-041C-46D6-A26B-03FDD0593F99}" dt="2025-08-16T10:43:10.860" v="4519" actId="20577"/>
          <ac:spMkLst>
            <pc:docMk/>
            <pc:sldMk cId="3739806771" sldId="278"/>
            <ac:spMk id="2" creationId="{5B40E7CD-DB4B-8E3A-B19C-911A97B79AE8}"/>
          </ac:spMkLst>
        </pc:spChg>
        <pc:spChg chg="mod">
          <ac:chgData name="Imran Khan" userId="63c252ee-9549-4eee-8523-f4469065ba3c" providerId="ADAL" clId="{6C65A4A8-041C-46D6-A26B-03FDD0593F99}" dt="2025-08-16T10:45:39.272" v="4804" actId="20577"/>
          <ac:spMkLst>
            <pc:docMk/>
            <pc:sldMk cId="3739806771" sldId="278"/>
            <ac:spMk id="3" creationId="{C5A4BAC6-6B9D-0D68-02A1-9C60306290A7}"/>
          </ac:spMkLst>
        </pc:spChg>
      </pc:sldChg>
      <pc:sldChg chg="modSp new mod">
        <pc:chgData name="Imran Khan" userId="63c252ee-9549-4eee-8523-f4469065ba3c" providerId="ADAL" clId="{6C65A4A8-041C-46D6-A26B-03FDD0593F99}" dt="2025-08-16T11:11:13.808" v="5105" actId="20577"/>
        <pc:sldMkLst>
          <pc:docMk/>
          <pc:sldMk cId="4221356086" sldId="279"/>
        </pc:sldMkLst>
        <pc:spChg chg="mod">
          <ac:chgData name="Imran Khan" userId="63c252ee-9549-4eee-8523-f4469065ba3c" providerId="ADAL" clId="{6C65A4A8-041C-46D6-A26B-03FDD0593F99}" dt="2025-08-16T11:11:13.808" v="5105" actId="20577"/>
          <ac:spMkLst>
            <pc:docMk/>
            <pc:sldMk cId="4221356086" sldId="279"/>
            <ac:spMk id="2" creationId="{7A40D7FE-50EB-9237-2BA2-886A270B744F}"/>
          </ac:spMkLst>
        </pc:spChg>
        <pc:spChg chg="mod">
          <ac:chgData name="Imran Khan" userId="63c252ee-9549-4eee-8523-f4469065ba3c" providerId="ADAL" clId="{6C65A4A8-041C-46D6-A26B-03FDD0593F99}" dt="2025-08-16T11:11:04.664" v="5087" actId="20577"/>
          <ac:spMkLst>
            <pc:docMk/>
            <pc:sldMk cId="4221356086" sldId="279"/>
            <ac:spMk id="3" creationId="{83AE1FD6-BE5B-36FB-5063-0B2EB9C2824E}"/>
          </ac:spMkLst>
        </pc:spChg>
      </pc:sldChg>
      <pc:sldChg chg="modSp new mod">
        <pc:chgData name="Imran Khan" userId="63c252ee-9549-4eee-8523-f4469065ba3c" providerId="ADAL" clId="{6C65A4A8-041C-46D6-A26B-03FDD0593F99}" dt="2025-08-17T12:29:15.742" v="5550" actId="20577"/>
        <pc:sldMkLst>
          <pc:docMk/>
          <pc:sldMk cId="2618405101" sldId="280"/>
        </pc:sldMkLst>
        <pc:spChg chg="mod">
          <ac:chgData name="Imran Khan" userId="63c252ee-9549-4eee-8523-f4469065ba3c" providerId="ADAL" clId="{6C65A4A8-041C-46D6-A26B-03FDD0593F99}" dt="2025-08-16T11:22:44.684" v="5115" actId="20577"/>
          <ac:spMkLst>
            <pc:docMk/>
            <pc:sldMk cId="2618405101" sldId="280"/>
            <ac:spMk id="2" creationId="{FD5CF0C9-738C-438C-5FF5-1383313B047D}"/>
          </ac:spMkLst>
        </pc:spChg>
        <pc:spChg chg="mod">
          <ac:chgData name="Imran Khan" userId="63c252ee-9549-4eee-8523-f4469065ba3c" providerId="ADAL" clId="{6C65A4A8-041C-46D6-A26B-03FDD0593F99}" dt="2025-08-17T12:29:15.742" v="5550" actId="20577"/>
          <ac:spMkLst>
            <pc:docMk/>
            <pc:sldMk cId="2618405101" sldId="280"/>
            <ac:spMk id="3" creationId="{F395047F-41D8-E51D-B153-A079497BC040}"/>
          </ac:spMkLst>
        </pc:spChg>
      </pc:sldChg>
      <pc:sldChg chg="modSp new mod">
        <pc:chgData name="Imran Khan" userId="63c252ee-9549-4eee-8523-f4469065ba3c" providerId="ADAL" clId="{6C65A4A8-041C-46D6-A26B-03FDD0593F99}" dt="2025-08-17T12:38:56.292" v="5828" actId="20577"/>
        <pc:sldMkLst>
          <pc:docMk/>
          <pc:sldMk cId="2529044020" sldId="281"/>
        </pc:sldMkLst>
        <pc:spChg chg="mod">
          <ac:chgData name="Imran Khan" userId="63c252ee-9549-4eee-8523-f4469065ba3c" providerId="ADAL" clId="{6C65A4A8-041C-46D6-A26B-03FDD0593F99}" dt="2025-08-17T12:30:08.253" v="5560" actId="20577"/>
          <ac:spMkLst>
            <pc:docMk/>
            <pc:sldMk cId="2529044020" sldId="281"/>
            <ac:spMk id="2" creationId="{0AEAD472-BC6B-CECF-5D91-54ECB3DE666B}"/>
          </ac:spMkLst>
        </pc:spChg>
        <pc:spChg chg="mod">
          <ac:chgData name="Imran Khan" userId="63c252ee-9549-4eee-8523-f4469065ba3c" providerId="ADAL" clId="{6C65A4A8-041C-46D6-A26B-03FDD0593F99}" dt="2025-08-17T12:38:56.292" v="5828" actId="20577"/>
          <ac:spMkLst>
            <pc:docMk/>
            <pc:sldMk cId="2529044020" sldId="281"/>
            <ac:spMk id="3" creationId="{9209FE5B-6C62-776D-9A79-18E57D8B72E7}"/>
          </ac:spMkLst>
        </pc:spChg>
      </pc:sldChg>
    </pc:docChg>
  </pc:docChgLst>
  <pc:docChgLst>
    <pc:chgData name="Imran Khan" userId="63c252ee-9549-4eee-8523-f4469065ba3c" providerId="ADAL" clId="{2ECB514A-0B9D-481B-93F2-B2BD270614C8}"/>
    <pc:docChg chg="undo custSel modSld">
      <pc:chgData name="Imran Khan" userId="63c252ee-9549-4eee-8523-f4469065ba3c" providerId="ADAL" clId="{2ECB514A-0B9D-481B-93F2-B2BD270614C8}" dt="2025-08-17T15:37:08.298" v="3232" actId="20577"/>
      <pc:docMkLst>
        <pc:docMk/>
      </pc:docMkLst>
      <pc:sldChg chg="addSp delSp modSp mod setBg setClrOvrMap delDesignElem">
        <pc:chgData name="Imran Khan" userId="63c252ee-9549-4eee-8523-f4469065ba3c" providerId="ADAL" clId="{2ECB514A-0B9D-481B-93F2-B2BD270614C8}" dt="2025-08-17T13:34:03.219" v="132" actId="20577"/>
        <pc:sldMkLst>
          <pc:docMk/>
          <pc:sldMk cId="3342369676" sldId="256"/>
        </pc:sldMkLst>
        <pc:spChg chg="mod ord">
          <ac:chgData name="Imran Khan" userId="63c252ee-9549-4eee-8523-f4469065ba3c" providerId="ADAL" clId="{2ECB514A-0B9D-481B-93F2-B2BD270614C8}" dt="2025-08-17T13:12:26.195" v="47" actId="20577"/>
          <ac:spMkLst>
            <pc:docMk/>
            <pc:sldMk cId="3342369676" sldId="256"/>
            <ac:spMk id="2" creationId="{29895695-92DD-943B-E574-2897A878AD53}"/>
          </ac:spMkLst>
        </pc:spChg>
        <pc:spChg chg="mod">
          <ac:chgData name="Imran Khan" userId="63c252ee-9549-4eee-8523-f4469065ba3c" providerId="ADAL" clId="{2ECB514A-0B9D-481B-93F2-B2BD270614C8}" dt="2025-08-17T13:34:03.219" v="132" actId="20577"/>
          <ac:spMkLst>
            <pc:docMk/>
            <pc:sldMk cId="3342369676" sldId="256"/>
            <ac:spMk id="3" creationId="{9A54606C-2AF3-4A26-4E84-07E60193B896}"/>
          </ac:spMkLst>
        </pc:spChg>
        <pc:spChg chg="add del">
          <ac:chgData name="Imran Khan" userId="63c252ee-9549-4eee-8523-f4469065ba3c" providerId="ADAL" clId="{2ECB514A-0B9D-481B-93F2-B2BD270614C8}" dt="2025-08-17T13:11:54.841" v="6" actId="26606"/>
          <ac:spMkLst>
            <pc:docMk/>
            <pc:sldMk cId="3342369676" sldId="256"/>
            <ac:spMk id="5" creationId="{9200DA9A-C650-4C85-93DE-F8BFB97880AA}"/>
          </ac:spMkLst>
        </pc:spChg>
        <pc:spChg chg="add del">
          <ac:chgData name="Imran Khan" userId="63c252ee-9549-4eee-8523-f4469065ba3c" providerId="ADAL" clId="{2ECB514A-0B9D-481B-93F2-B2BD270614C8}" dt="2025-08-17T13:11:54.841" v="6" actId="26606"/>
          <ac:spMkLst>
            <pc:docMk/>
            <pc:sldMk cId="3342369676" sldId="256"/>
            <ac:spMk id="6" creationId="{D8A2D167-807B-4285-BF5A-BE1660FA27F5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8" creationId="{DE27238C-8EAF-4098-86E6-7723B7DAE601}"/>
          </ac:spMkLst>
        </pc:spChg>
        <pc:spChg chg="add del">
          <ac:chgData name="Imran Khan" userId="63c252ee-9549-4eee-8523-f4469065ba3c" providerId="ADAL" clId="{2ECB514A-0B9D-481B-93F2-B2BD270614C8}" dt="2025-08-17T13:11:54.841" v="6" actId="26606"/>
          <ac:spMkLst>
            <pc:docMk/>
            <pc:sldMk cId="3342369676" sldId="256"/>
            <ac:spMk id="9" creationId="{83B96611-4BCB-4210-9437-6F78615AB780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10" creationId="{992F97B1-1891-4FCC-9E5F-BA97EDB48F89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1" creationId="{DE27238C-8EAF-4098-86E6-7723B7DAE601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12" creationId="{78C6C821-FEE1-4EB6-9590-C021440C77DE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3" creationId="{992F97B1-1891-4FCC-9E5F-BA97EDB48F89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14" creationId="{B61A74B3-E247-44D4-8C48-FAE8E2056401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5" creationId="{78C6C821-FEE1-4EB6-9590-C021440C77DE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6" creationId="{B61A74B3-E247-44D4-8C48-FAE8E2056401}"/>
          </ac:spMkLst>
        </pc:spChg>
        <pc:picChg chg="add del">
          <ac:chgData name="Imran Khan" userId="63c252ee-9549-4eee-8523-f4469065ba3c" providerId="ADAL" clId="{2ECB514A-0B9D-481B-93F2-B2BD270614C8}" dt="2025-08-17T13:11:54.841" v="6" actId="26606"/>
          <ac:picMkLst>
            <pc:docMk/>
            <pc:sldMk cId="3342369676" sldId="256"/>
            <ac:picMk id="7" creationId="{12ABDA38-3EC0-4489-0B31-CC8DE55CD449}"/>
          </ac:picMkLst>
        </pc:picChg>
      </pc:sldChg>
      <pc:sldChg chg="modSp mod">
        <pc:chgData name="Imran Khan" userId="63c252ee-9549-4eee-8523-f4469065ba3c" providerId="ADAL" clId="{2ECB514A-0B9D-481B-93F2-B2BD270614C8}" dt="2025-08-17T14:36:09.698" v="661" actId="20577"/>
        <pc:sldMkLst>
          <pc:docMk/>
          <pc:sldMk cId="71993719" sldId="257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71993719" sldId="257"/>
            <ac:spMk id="2" creationId="{015F4143-DAAC-948F-655F-967E0B6694B0}"/>
          </ac:spMkLst>
        </pc:spChg>
        <pc:spChg chg="mod">
          <ac:chgData name="Imran Khan" userId="63c252ee-9549-4eee-8523-f4469065ba3c" providerId="ADAL" clId="{2ECB514A-0B9D-481B-93F2-B2BD270614C8}" dt="2025-08-17T14:36:09.698" v="661" actId="20577"/>
          <ac:spMkLst>
            <pc:docMk/>
            <pc:sldMk cId="71993719" sldId="257"/>
            <ac:spMk id="3" creationId="{0A16666B-7737-E80C-52B8-EAF810E0CC72}"/>
          </ac:spMkLst>
        </pc:spChg>
      </pc:sldChg>
      <pc:sldChg chg="modSp mod">
        <pc:chgData name="Imran Khan" userId="63c252ee-9549-4eee-8523-f4469065ba3c" providerId="ADAL" clId="{2ECB514A-0B9D-481B-93F2-B2BD270614C8}" dt="2025-08-17T15:12:00.827" v="2155" actId="20577"/>
        <pc:sldMkLst>
          <pc:docMk/>
          <pc:sldMk cId="2615978786" sldId="258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615978786" sldId="258"/>
            <ac:spMk id="2" creationId="{04E517A1-E068-D1F9-B227-FC0AD4ECDD6D}"/>
          </ac:spMkLst>
        </pc:spChg>
        <pc:spChg chg="mod">
          <ac:chgData name="Imran Khan" userId="63c252ee-9549-4eee-8523-f4469065ba3c" providerId="ADAL" clId="{2ECB514A-0B9D-481B-93F2-B2BD270614C8}" dt="2025-08-17T15:12:00.827" v="2155" actId="20577"/>
          <ac:spMkLst>
            <pc:docMk/>
            <pc:sldMk cId="2615978786" sldId="258"/>
            <ac:spMk id="3" creationId="{755A8797-140F-6715-3FA2-56A61585FF35}"/>
          </ac:spMkLst>
        </pc:spChg>
      </pc:sldChg>
      <pc:sldChg chg="modSp mod">
        <pc:chgData name="Imran Khan" userId="63c252ee-9549-4eee-8523-f4469065ba3c" providerId="ADAL" clId="{2ECB514A-0B9D-481B-93F2-B2BD270614C8}" dt="2025-08-17T13:34:48.649" v="182" actId="20577"/>
        <pc:sldMkLst>
          <pc:docMk/>
          <pc:sldMk cId="320851518" sldId="259"/>
        </pc:sldMkLst>
        <pc:spChg chg="mod">
          <ac:chgData name="Imran Khan" userId="63c252ee-9549-4eee-8523-f4469065ba3c" providerId="ADAL" clId="{2ECB514A-0B9D-481B-93F2-B2BD270614C8}" dt="2025-08-17T13:34:39.524" v="176" actId="20577"/>
          <ac:spMkLst>
            <pc:docMk/>
            <pc:sldMk cId="320851518" sldId="259"/>
            <ac:spMk id="2" creationId="{FD3D549B-5A43-1575-58F6-8B27B86BB419}"/>
          </ac:spMkLst>
        </pc:spChg>
        <pc:spChg chg="mod">
          <ac:chgData name="Imran Khan" userId="63c252ee-9549-4eee-8523-f4469065ba3c" providerId="ADAL" clId="{2ECB514A-0B9D-481B-93F2-B2BD270614C8}" dt="2025-08-17T13:34:48.649" v="182" actId="20577"/>
          <ac:spMkLst>
            <pc:docMk/>
            <pc:sldMk cId="320851518" sldId="259"/>
            <ac:spMk id="3" creationId="{2652DA6F-643F-C7B1-CFE2-F483BB2CDB9B}"/>
          </ac:spMkLst>
        </pc:spChg>
      </pc:sldChg>
      <pc:sldChg chg="modSp mod">
        <pc:chgData name="Imran Khan" userId="63c252ee-9549-4eee-8523-f4469065ba3c" providerId="ADAL" clId="{2ECB514A-0B9D-481B-93F2-B2BD270614C8}" dt="2025-08-17T15:19:38.486" v="2631" actId="20577"/>
        <pc:sldMkLst>
          <pc:docMk/>
          <pc:sldMk cId="3618084146" sldId="260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618084146" sldId="260"/>
            <ac:spMk id="2" creationId="{C7291254-BD86-A1F0-168E-4ABF51AB54CB}"/>
          </ac:spMkLst>
        </pc:spChg>
        <pc:spChg chg="mod">
          <ac:chgData name="Imran Khan" userId="63c252ee-9549-4eee-8523-f4469065ba3c" providerId="ADAL" clId="{2ECB514A-0B9D-481B-93F2-B2BD270614C8}" dt="2025-08-17T15:19:38.486" v="2631" actId="20577"/>
          <ac:spMkLst>
            <pc:docMk/>
            <pc:sldMk cId="3618084146" sldId="260"/>
            <ac:spMk id="3" creationId="{59379654-F327-BB3C-4AE7-DC28D79677E0}"/>
          </ac:spMkLst>
        </pc:spChg>
      </pc:sldChg>
      <pc:sldChg chg="modSp mod">
        <pc:chgData name="Imran Khan" userId="63c252ee-9549-4eee-8523-f4469065ba3c" providerId="ADAL" clId="{2ECB514A-0B9D-481B-93F2-B2BD270614C8}" dt="2025-08-17T15:24:19.881" v="2989" actId="20577"/>
        <pc:sldMkLst>
          <pc:docMk/>
          <pc:sldMk cId="362938063" sldId="261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62938063" sldId="261"/>
            <ac:spMk id="2" creationId="{5ACEB110-00D5-4FD6-20D0-42AC7764F62C}"/>
          </ac:spMkLst>
        </pc:spChg>
        <pc:spChg chg="mod">
          <ac:chgData name="Imran Khan" userId="63c252ee-9549-4eee-8523-f4469065ba3c" providerId="ADAL" clId="{2ECB514A-0B9D-481B-93F2-B2BD270614C8}" dt="2025-08-17T15:24:19.881" v="2989" actId="20577"/>
          <ac:spMkLst>
            <pc:docMk/>
            <pc:sldMk cId="362938063" sldId="261"/>
            <ac:spMk id="3" creationId="{C5E6675A-DD40-06C6-B2F8-20F2196CD7F9}"/>
          </ac:spMkLst>
        </pc:spChg>
      </pc:sldChg>
      <pc:sldChg chg="modSp mod">
        <pc:chgData name="Imran Khan" userId="63c252ee-9549-4eee-8523-f4469065ba3c" providerId="ADAL" clId="{2ECB514A-0B9D-481B-93F2-B2BD270614C8}" dt="2025-08-17T15:37:08.298" v="3232" actId="20577"/>
        <pc:sldMkLst>
          <pc:docMk/>
          <pc:sldMk cId="1291781837" sldId="262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291781837" sldId="262"/>
            <ac:spMk id="2" creationId="{9FAA55BA-DC2E-8937-CB27-77F55B3BC479}"/>
          </ac:spMkLst>
        </pc:spChg>
        <pc:spChg chg="mod">
          <ac:chgData name="Imran Khan" userId="63c252ee-9549-4eee-8523-f4469065ba3c" providerId="ADAL" clId="{2ECB514A-0B9D-481B-93F2-B2BD270614C8}" dt="2025-08-17T15:37:08.298" v="3232" actId="20577"/>
          <ac:spMkLst>
            <pc:docMk/>
            <pc:sldMk cId="1291781837" sldId="262"/>
            <ac:spMk id="3" creationId="{88EBE224-37F3-5886-DE12-761D5A55B1A7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523537482" sldId="263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523537482" sldId="263"/>
            <ac:spMk id="2" creationId="{F56D1187-E892-FDDA-2F68-CD36D3A20FF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523537482" sldId="263"/>
            <ac:spMk id="3" creationId="{9C73C60F-ECC7-D30D-7175-D120B19A15AD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440385457" sldId="264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440385457" sldId="264"/>
            <ac:spMk id="2" creationId="{E55C1AF0-97C0-48B1-8B64-F17788B99A4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440385457" sldId="264"/>
            <ac:spMk id="3" creationId="{4ED6878C-1815-BB38-85FE-1338F2A41A0B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339917168" sldId="265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339917168" sldId="265"/>
            <ac:spMk id="2" creationId="{66DF8E63-5939-0CC6-945F-F2A3F5D6D6E0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339917168" sldId="265"/>
            <ac:spMk id="3" creationId="{F8C4850C-FAAF-4D0A-FBD1-668C3702E25F}"/>
          </ac:spMkLst>
        </pc:spChg>
      </pc:sldChg>
      <pc:sldChg chg="modSp mod">
        <pc:chgData name="Imran Khan" userId="63c252ee-9549-4eee-8523-f4469065ba3c" providerId="ADAL" clId="{2ECB514A-0B9D-481B-93F2-B2BD270614C8}" dt="2025-08-17T14:42:25.473" v="1075" actId="20577"/>
        <pc:sldMkLst>
          <pc:docMk/>
          <pc:sldMk cId="3958993711" sldId="266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958993711" sldId="266"/>
            <ac:spMk id="2" creationId="{98512375-F6FE-012A-3828-1F2035D60C2B}"/>
          </ac:spMkLst>
        </pc:spChg>
        <pc:spChg chg="mod">
          <ac:chgData name="Imran Khan" userId="63c252ee-9549-4eee-8523-f4469065ba3c" providerId="ADAL" clId="{2ECB514A-0B9D-481B-93F2-B2BD270614C8}" dt="2025-08-17T14:42:25.473" v="1075" actId="20577"/>
          <ac:spMkLst>
            <pc:docMk/>
            <pc:sldMk cId="3958993711" sldId="266"/>
            <ac:spMk id="3" creationId="{B11B9872-8B0A-DCD3-08FF-84EA92E39451}"/>
          </ac:spMkLst>
        </pc:spChg>
      </pc:sldChg>
      <pc:sldChg chg="modSp mod">
        <pc:chgData name="Imran Khan" userId="63c252ee-9549-4eee-8523-f4469065ba3c" providerId="ADAL" clId="{2ECB514A-0B9D-481B-93F2-B2BD270614C8}" dt="2025-08-17T14:53:30.843" v="1529" actId="20577"/>
        <pc:sldMkLst>
          <pc:docMk/>
          <pc:sldMk cId="1386591585" sldId="267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386591585" sldId="267"/>
            <ac:spMk id="2" creationId="{60623DE7-C1D0-5F62-D2CE-2DD2DC892FA5}"/>
          </ac:spMkLst>
        </pc:spChg>
        <pc:spChg chg="mod">
          <ac:chgData name="Imran Khan" userId="63c252ee-9549-4eee-8523-f4469065ba3c" providerId="ADAL" clId="{2ECB514A-0B9D-481B-93F2-B2BD270614C8}" dt="2025-08-17T14:53:30.843" v="1529" actId="20577"/>
          <ac:spMkLst>
            <pc:docMk/>
            <pc:sldMk cId="1386591585" sldId="267"/>
            <ac:spMk id="3" creationId="{520CE88F-F5A3-83FB-B9D2-6E39D3131A56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055104788" sldId="268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055104788" sldId="268"/>
            <ac:spMk id="2" creationId="{B1BB3CF3-A1DC-4454-A11B-6257B0CCFFC8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055104788" sldId="268"/>
            <ac:spMk id="3" creationId="{F5BF17BF-E33F-F50C-5827-5BCE27B722E6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498801149" sldId="269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98801149" sldId="269"/>
            <ac:spMk id="2" creationId="{FCFDF1AC-2395-7FB5-1525-57220C3DB10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98801149" sldId="269"/>
            <ac:spMk id="3" creationId="{71ED606A-BE05-59F5-447E-692239D56B4A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251928405" sldId="270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251928405" sldId="270"/>
            <ac:spMk id="2" creationId="{ADB0827E-9D06-955E-E025-892BF8EC1CF5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251928405" sldId="270"/>
            <ac:spMk id="3" creationId="{48C33FC1-8B1F-140F-1EDB-BB9B3BB942C9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231668410" sldId="271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231668410" sldId="271"/>
            <ac:spMk id="2" creationId="{1B16D797-1353-16B5-4824-E884C3C9E0F3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231668410" sldId="271"/>
            <ac:spMk id="3" creationId="{0D132B05-FC07-3121-9012-B8851C124225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971602047" sldId="272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971602047" sldId="272"/>
            <ac:spMk id="2" creationId="{5896998A-1165-0F70-B889-DE504011E975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971602047" sldId="272"/>
            <ac:spMk id="3" creationId="{0AF8B4F0-C6C8-8814-3EA5-8622B5786B0B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834896412" sldId="273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834896412" sldId="273"/>
            <ac:spMk id="2" creationId="{7549717C-44FD-B865-CF50-3EE00A82A1DE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834896412" sldId="273"/>
            <ac:spMk id="3" creationId="{9B31A6F2-3A29-3E5C-50AD-4E7D040B1482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86278034" sldId="274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86278034" sldId="274"/>
            <ac:spMk id="2" creationId="{8684D6A4-A2E6-A5D1-C464-7C86766E82FD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86278034" sldId="274"/>
            <ac:spMk id="3" creationId="{995D1348-E00A-2CB7-23E5-E4BE94D11EA8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185355758" sldId="275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185355758" sldId="275"/>
            <ac:spMk id="2" creationId="{84E856E4-D1D6-E185-D02A-0B398611AC63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185355758" sldId="275"/>
            <ac:spMk id="3" creationId="{7D5B9BEB-78F2-C11C-BE3E-222743E00B29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1970306950" sldId="276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970306950" sldId="276"/>
            <ac:spMk id="2" creationId="{74ADCD80-8BB9-2D8D-A0F2-D3626474B9EE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970306950" sldId="276"/>
            <ac:spMk id="3" creationId="{14C55CBF-9170-4357-9802-1EF623152AD4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4027462837" sldId="277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027462837" sldId="277"/>
            <ac:spMk id="2" creationId="{56C11805-DDF1-36EC-A2D1-FA49D7A7FCA3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027462837" sldId="277"/>
            <ac:spMk id="3" creationId="{111347F1-D4E5-9CDA-6DBF-597CCBEF5005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739806771" sldId="278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739806771" sldId="278"/>
            <ac:spMk id="2" creationId="{5B40E7CD-DB4B-8E3A-B19C-911A97B79AE8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739806771" sldId="278"/>
            <ac:spMk id="3" creationId="{C5A4BAC6-6B9D-0D68-02A1-9C60306290A7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4221356086" sldId="279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221356086" sldId="279"/>
            <ac:spMk id="2" creationId="{7A40D7FE-50EB-9237-2BA2-886A270B744F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221356086" sldId="279"/>
            <ac:spMk id="3" creationId="{83AE1FD6-BE5B-36FB-5063-0B2EB9C2824E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618405101" sldId="280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618405101" sldId="280"/>
            <ac:spMk id="2" creationId="{FD5CF0C9-738C-438C-5FF5-1383313B047D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618405101" sldId="280"/>
            <ac:spMk id="3" creationId="{F395047F-41D8-E51D-B153-A079497BC040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529044020" sldId="281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529044020" sldId="281"/>
            <ac:spMk id="2" creationId="{0AEAD472-BC6B-CECF-5D91-54ECB3DE666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529044020" sldId="281"/>
            <ac:spMk id="3" creationId="{9209FE5B-6C62-776D-9A79-18E57D8B72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596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262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639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361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6181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5288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0765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8740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626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3425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041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8326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193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390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641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88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657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90666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104000"/>
                <a:satMod val="128000"/>
                <a:lumMod val="104000"/>
              </a:schemeClr>
            </a:gs>
            <a:gs pos="100000">
              <a:schemeClr val="bg2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4606C-2AF3-4A26-4E84-07E60193B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458419" cy="8614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CRM Trigger &amp; notification automation</a:t>
            </a:r>
            <a:endParaRPr lang="en-IN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895695-92DD-943B-E574-2897A878A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458419" cy="3329581"/>
          </a:xfrm>
        </p:spPr>
        <p:txBody>
          <a:bodyPr>
            <a:normAutofit/>
          </a:bodyPr>
          <a:lstStyle/>
          <a:p>
            <a:r>
              <a:rPr lang="en-US" dirty="0"/>
              <a:t>ICICI Securities</a:t>
            </a:r>
            <a:endParaRPr lang="en-IN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2369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D0548-8B4A-470F-A3A3-F9B71A5E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428E0-CE17-4380-BD83-62C017AB2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Scrum Team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Product Owner (PO):</a:t>
            </a:r>
            <a:r>
              <a:rPr lang="en-US" dirty="0"/>
              <a:t> Sales/Business Head (defines requirements, sets priorities)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Scrum Master:</a:t>
            </a:r>
            <a:r>
              <a:rPr lang="en-US" dirty="0"/>
              <a:t> Ensures Agile practices, removes blockers, facilitates meetings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Development Team:</a:t>
            </a:r>
            <a:r>
              <a:rPr lang="en-US" dirty="0"/>
              <a:t> CRM developers, automation engineers, QA testers, integration specialists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432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B3CF3-A1DC-4454-A11B-6257B0CC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F17BF-E33F-F50C-5827-5BCE27B72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Requirement Gathering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Conduct </a:t>
            </a:r>
            <a:r>
              <a:rPr lang="en-US" b="1" dirty="0"/>
              <a:t>workshops with Sales &amp; Client Relationship Teams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Gather </a:t>
            </a:r>
            <a:r>
              <a:rPr lang="en-US" b="1" dirty="0"/>
              <a:t>critical client engagement events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Birthdays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Expiring plans / policies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Investment opportunity alerts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Client onboarding follow-ups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Capture </a:t>
            </a:r>
            <a:r>
              <a:rPr lang="en-US" b="1" dirty="0"/>
              <a:t>current pain points</a:t>
            </a:r>
            <a:r>
              <a:rPr lang="en-US" dirty="0"/>
              <a:t> → missed touchpoints, delays, low personalization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Convert business needs into </a:t>
            </a:r>
            <a:r>
              <a:rPr lang="en-US" b="1" dirty="0"/>
              <a:t>user stories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104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DF1AC-2395-7FB5-1525-57220C3D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D606A-BE05-59F5-447E-692239D56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Product Backlog </a:t>
            </a:r>
            <a:r>
              <a:rPr lang="en-IN" dirty="0"/>
              <a:t>– </a:t>
            </a:r>
          </a:p>
          <a:p>
            <a:pPr lvl="1"/>
            <a:r>
              <a:rPr lang="en-IN" dirty="0"/>
              <a:t>As a sales manager, I want birthday notifications automated so that clients feel valued</a:t>
            </a:r>
          </a:p>
          <a:p>
            <a:pPr lvl="1"/>
            <a:r>
              <a:rPr lang="en-IN" dirty="0"/>
              <a:t>As a sales executive, I want expiring plan alerts so I can proactively contact clients</a:t>
            </a:r>
          </a:p>
          <a:p>
            <a:pPr lvl="1"/>
            <a:r>
              <a:rPr lang="en-IN" dirty="0"/>
              <a:t>As a relationship manager, I want investment opportunity triggers so I can suggest timely investments</a:t>
            </a:r>
          </a:p>
          <a:p>
            <a:pPr lvl="1"/>
            <a:r>
              <a:rPr lang="en-IN" dirty="0"/>
              <a:t>As a sales team member, I want consolidated notification dashboards to track pending actions</a:t>
            </a:r>
          </a:p>
          <a:p>
            <a:pPr lvl="1"/>
            <a:r>
              <a:rPr lang="en-IN" dirty="0"/>
              <a:t>As an admin, I want configurable workflows so rules can be updated easily</a:t>
            </a:r>
          </a:p>
        </p:txBody>
      </p:sp>
    </p:spTree>
    <p:extLst>
      <p:ext uri="{BB962C8B-B14F-4D97-AF65-F5344CB8AC3E}">
        <p14:creationId xmlns:p14="http://schemas.microsoft.com/office/powerpoint/2010/main" val="498801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827E-9D06-955E-E025-892BF8EC1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3FC1-8B1F-140F-1EDB-BB9B3BB9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User Stories - </a:t>
            </a:r>
            <a:endParaRPr lang="en-US" dirty="0"/>
          </a:p>
          <a:p>
            <a:pPr lvl="1"/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01DF0C-C65F-485F-8207-D864114C2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456272"/>
              </p:ext>
            </p:extLst>
          </p:nvPr>
        </p:nvGraphicFramePr>
        <p:xfrm>
          <a:off x="1398953" y="2557113"/>
          <a:ext cx="10474180" cy="416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734">
                  <a:extLst>
                    <a:ext uri="{9D8B030D-6E8A-4147-A177-3AD203B41FA5}">
                      <a16:colId xmlns:a16="http://schemas.microsoft.com/office/drawing/2014/main" val="3531829255"/>
                    </a:ext>
                  </a:extLst>
                </a:gridCol>
                <a:gridCol w="3183938">
                  <a:extLst>
                    <a:ext uri="{9D8B030D-6E8A-4147-A177-3AD203B41FA5}">
                      <a16:colId xmlns:a16="http://schemas.microsoft.com/office/drawing/2014/main" val="1442076146"/>
                    </a:ext>
                  </a:extLst>
                </a:gridCol>
                <a:gridCol w="1669384">
                  <a:extLst>
                    <a:ext uri="{9D8B030D-6E8A-4147-A177-3AD203B41FA5}">
                      <a16:colId xmlns:a16="http://schemas.microsoft.com/office/drawing/2014/main" val="3679089751"/>
                    </a:ext>
                  </a:extLst>
                </a:gridCol>
                <a:gridCol w="1697174">
                  <a:extLst>
                    <a:ext uri="{9D8B030D-6E8A-4147-A177-3AD203B41FA5}">
                      <a16:colId xmlns:a16="http://schemas.microsoft.com/office/drawing/2014/main" val="596298997"/>
                    </a:ext>
                  </a:extLst>
                </a:gridCol>
                <a:gridCol w="2917950">
                  <a:extLst>
                    <a:ext uri="{9D8B030D-6E8A-4147-A177-3AD203B41FA5}">
                      <a16:colId xmlns:a16="http://schemas.microsoft.com/office/drawing/2014/main" val="3503760843"/>
                    </a:ext>
                  </a:extLst>
                </a:gridCol>
              </a:tblGrid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Business Value (1-5)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Complexity Points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Acceptance criteria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054089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sales executive, I want automated birthday notifications so that I can send timely wishes and build stronger client relationships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System triggers notification 1 day before birthday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Sent via </a:t>
                      </a:r>
                      <a:r>
                        <a:rPr lang="en-US" sz="1100" dirty="0" err="1"/>
                        <a:t>email+sms</a:t>
                      </a:r>
                      <a:endParaRPr lang="en-US" sz="110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Displayed in CRM dashboard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200757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sales manager, I want expiring investment plan alerts so that I can proactively contact clients for renewal or upsell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Trigger generated 30 days before expiry</a:t>
                      </a:r>
                    </a:p>
                    <a:p>
                      <a:r>
                        <a:rPr lang="en-US" sz="1050" dirty="0"/>
                        <a:t>Notification appears in CRM + email</a:t>
                      </a:r>
                    </a:p>
                    <a:p>
                      <a:r>
                        <a:rPr lang="en-US" sz="1050" dirty="0"/>
                        <a:t>- Client details linked to alert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829202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relationship manager, I want investment opportunity triggers so that I can pitch relevant products to clients at the right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Trigger configured for market events or product launches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Matched with client risk profile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Actionable link provided in CRM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699695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sales executive, I want a daily digest of upcoming client events so that I can prioritize my client calls effectively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Digest email generated every morning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Summarizes all key events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Accessible in CRM dashboard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540167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team lead, I want a notification dashboard so that I can monitor my team’s pending and completed client engagements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Dashboard displays real-time alerts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Filters by event type, client, date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Exportable report option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297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928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827E-9D06-955E-E025-892BF8EC1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3FC1-8B1F-140F-1EDB-BB9B3BB9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User Stories - </a:t>
            </a:r>
            <a:endParaRPr lang="en-US" dirty="0"/>
          </a:p>
          <a:p>
            <a:pPr lvl="1"/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01DF0C-C65F-485F-8207-D864114C2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132429"/>
              </p:ext>
            </p:extLst>
          </p:nvPr>
        </p:nvGraphicFramePr>
        <p:xfrm>
          <a:off x="1398953" y="2557113"/>
          <a:ext cx="10474180" cy="4000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734">
                  <a:extLst>
                    <a:ext uri="{9D8B030D-6E8A-4147-A177-3AD203B41FA5}">
                      <a16:colId xmlns:a16="http://schemas.microsoft.com/office/drawing/2014/main" val="3531829255"/>
                    </a:ext>
                  </a:extLst>
                </a:gridCol>
                <a:gridCol w="3183938">
                  <a:extLst>
                    <a:ext uri="{9D8B030D-6E8A-4147-A177-3AD203B41FA5}">
                      <a16:colId xmlns:a16="http://schemas.microsoft.com/office/drawing/2014/main" val="1442076146"/>
                    </a:ext>
                  </a:extLst>
                </a:gridCol>
                <a:gridCol w="1487424">
                  <a:extLst>
                    <a:ext uri="{9D8B030D-6E8A-4147-A177-3AD203B41FA5}">
                      <a16:colId xmlns:a16="http://schemas.microsoft.com/office/drawing/2014/main" val="3679089751"/>
                    </a:ext>
                  </a:extLst>
                </a:gridCol>
                <a:gridCol w="1519311">
                  <a:extLst>
                    <a:ext uri="{9D8B030D-6E8A-4147-A177-3AD203B41FA5}">
                      <a16:colId xmlns:a16="http://schemas.microsoft.com/office/drawing/2014/main" val="596298997"/>
                    </a:ext>
                  </a:extLst>
                </a:gridCol>
                <a:gridCol w="3277773">
                  <a:extLst>
                    <a:ext uri="{9D8B030D-6E8A-4147-A177-3AD203B41FA5}">
                      <a16:colId xmlns:a16="http://schemas.microsoft.com/office/drawing/2014/main" val="3503760843"/>
                    </a:ext>
                  </a:extLst>
                </a:gridCol>
              </a:tblGrid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Business Value (1-5)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Complexity Points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Acceptance criteria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054089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an admin, I want configurable workflows for triggers so that rules can be easily updated without code 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Admin can add/modify trigger rules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UI available for configuration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Changes reflect in CRM within 1 hour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200757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sales executive, I want multi-channel notifications like email, </a:t>
                      </a:r>
                      <a:r>
                        <a:rPr lang="en-US" sz="1050" dirty="0" err="1"/>
                        <a:t>sms</a:t>
                      </a:r>
                      <a:r>
                        <a:rPr lang="en-US" sz="1050" dirty="0"/>
                        <a:t>, app, </a:t>
                      </a:r>
                      <a:r>
                        <a:rPr lang="en-US" sz="1050" dirty="0" err="1"/>
                        <a:t>watsapp</a:t>
                      </a:r>
                      <a:r>
                        <a:rPr lang="en-US" sz="1050" dirty="0"/>
                        <a:t>, so that I can reach clients on their preferred channel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dirty="0"/>
                        <a:t>Channel preferences stored in CRM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dirty="0"/>
                        <a:t>Notification sent only on allowed channels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dirty="0"/>
                        <a:t>Delivery logs maintained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829202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compliance officer, I want audit logs of all notifications so that regulatory requirements are met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Log entry created for every notification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Captures timestamp, channel, user, client ID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Logs accessible to compliance team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699695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business analyst, I want reporting &amp; analytics on notification effectiveness so that I can measure conversion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Reports show open, click through rate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Sales conversion tracked per notification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Export available in excel/pdf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540167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relationship manager, I want client segmentation-based notifications so that high-value clients receive priority engagement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Client tagged by value segment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High value clients receive priority alerts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Verified in test cases with sample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297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230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D797-1353-16B5-4824-E884C3C9E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32B05-FC07-3121-9012-B8851C12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Sprint Meetings – </a:t>
            </a:r>
          </a:p>
          <a:p>
            <a:pPr lvl="1"/>
            <a:r>
              <a:rPr lang="en-US" b="1" dirty="0"/>
              <a:t>Sprint planning – selected top-priority stories for delivery</a:t>
            </a:r>
          </a:p>
          <a:p>
            <a:pPr lvl="1"/>
            <a:r>
              <a:rPr lang="en-US" b="1" dirty="0"/>
              <a:t>Daily stand ups – quick 15 min updates on progress, blockers and next steps</a:t>
            </a:r>
          </a:p>
          <a:p>
            <a:pPr lvl="1"/>
            <a:r>
              <a:rPr lang="en-US" b="1" dirty="0"/>
              <a:t>Sprint review – showcased working CRM triggers and notifications to sales team</a:t>
            </a:r>
          </a:p>
          <a:p>
            <a:pPr lvl="1"/>
            <a:r>
              <a:rPr lang="en-US" b="1" dirty="0"/>
              <a:t>Sprint retrospective – captured lessons learned, improved collaboration and testing in the next sprint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31668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6998A-1165-0F70-B889-DE504011E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8B4F0-C6C8-8814-3EA5-8622B5786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Change request handling – </a:t>
            </a:r>
          </a:p>
          <a:p>
            <a:pPr lvl="1"/>
            <a:r>
              <a:rPr lang="en-US" b="1" dirty="0"/>
              <a:t>New requirements like </a:t>
            </a:r>
            <a:r>
              <a:rPr lang="en-US" b="1" dirty="0" err="1"/>
              <a:t>Whatsapp</a:t>
            </a:r>
            <a:r>
              <a:rPr lang="en-US" b="1" dirty="0"/>
              <a:t> notification, additional triggers were added to the product backlog</a:t>
            </a:r>
          </a:p>
          <a:p>
            <a:pPr lvl="1"/>
            <a:r>
              <a:rPr lang="en-US" b="1" dirty="0"/>
              <a:t>Product owner – re-prioritized based on business urgency</a:t>
            </a:r>
          </a:p>
          <a:p>
            <a:pPr lvl="1"/>
            <a:r>
              <a:rPr lang="en-US" b="1" dirty="0"/>
              <a:t>Incorporated in future sprints without disturbing ongoing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1602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CF0C9-738C-438C-5FF5-1383313B0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5047F-41D8-E51D-B153-A079497BC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Software tools </a:t>
            </a:r>
          </a:p>
          <a:p>
            <a:pPr lvl="1"/>
            <a:r>
              <a:rPr lang="en-IN" dirty="0"/>
              <a:t>Programming Languages</a:t>
            </a:r>
          </a:p>
          <a:p>
            <a:pPr lvl="1"/>
            <a:r>
              <a:rPr lang="en-IN" dirty="0"/>
              <a:t>Database Systems</a:t>
            </a:r>
          </a:p>
          <a:p>
            <a:pPr lvl="1"/>
            <a:r>
              <a:rPr lang="en-IN" dirty="0"/>
              <a:t>Reporting tools</a:t>
            </a:r>
          </a:p>
          <a:p>
            <a:pPr lvl="1"/>
            <a:r>
              <a:rPr lang="en-IN" dirty="0"/>
              <a:t>Frameworks</a:t>
            </a:r>
          </a:p>
          <a:p>
            <a:pPr lvl="1"/>
            <a:r>
              <a:rPr lang="en-IN" dirty="0"/>
              <a:t>PDF generation and financial data APIs</a:t>
            </a:r>
          </a:p>
          <a:p>
            <a:r>
              <a:rPr lang="en-IN" dirty="0"/>
              <a:t>Hardware</a:t>
            </a:r>
          </a:p>
          <a:p>
            <a:pPr lvl="1"/>
            <a:r>
              <a:rPr lang="en-IN" dirty="0"/>
              <a:t>Server or cloud infrastructure for data storage</a:t>
            </a:r>
          </a:p>
          <a:p>
            <a:pPr lvl="1"/>
            <a:r>
              <a:rPr lang="en-IN" dirty="0"/>
              <a:t>Local development machines like laptops and desktops</a:t>
            </a:r>
          </a:p>
        </p:txBody>
      </p:sp>
    </p:spTree>
    <p:extLst>
      <p:ext uri="{BB962C8B-B14F-4D97-AF65-F5344CB8AC3E}">
        <p14:creationId xmlns:p14="http://schemas.microsoft.com/office/powerpoint/2010/main" val="2618405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AD472-BC6B-CECF-5D91-54ECB3DE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FE5B-6C62-776D-9A79-18E57D8B7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 Resources</a:t>
            </a:r>
          </a:p>
          <a:p>
            <a:pPr lvl="1"/>
            <a:r>
              <a:rPr lang="en-US" dirty="0"/>
              <a:t>Project Owner – Sachin </a:t>
            </a:r>
          </a:p>
          <a:p>
            <a:pPr lvl="1"/>
            <a:r>
              <a:rPr lang="en-US" dirty="0"/>
              <a:t>Business Analyst – Nahid Anjum</a:t>
            </a:r>
          </a:p>
          <a:p>
            <a:pPr lvl="1"/>
            <a:r>
              <a:rPr lang="en-US" dirty="0"/>
              <a:t>Scrum Master – Devi Menon</a:t>
            </a:r>
          </a:p>
          <a:p>
            <a:pPr lvl="1"/>
            <a:r>
              <a:rPr lang="en-US" dirty="0"/>
              <a:t>Technical Lead - Jaideep</a:t>
            </a:r>
          </a:p>
          <a:p>
            <a:pPr lvl="1"/>
            <a:r>
              <a:rPr lang="en-US" dirty="0"/>
              <a:t>Developers – Bikram, Shefali, Neeraj</a:t>
            </a:r>
          </a:p>
          <a:p>
            <a:pPr lvl="1"/>
            <a:r>
              <a:rPr lang="en-US" dirty="0"/>
              <a:t>Testers – Kumar Amit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9044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1187-E892-FDDA-2F68-CD36D3A2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3C60F-ECC7-D30D-7175-D120B19A1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Information Resources</a:t>
            </a:r>
          </a:p>
          <a:p>
            <a:pPr lvl="1"/>
            <a:r>
              <a:rPr lang="en-IN" dirty="0"/>
              <a:t>Bank documents about bank</a:t>
            </a:r>
          </a:p>
          <a:p>
            <a:pPr lvl="1"/>
            <a:r>
              <a:rPr lang="en-IN" dirty="0"/>
              <a:t>Sales team for understanding the real pain points of clients</a:t>
            </a:r>
          </a:p>
          <a:p>
            <a:pPr lvl="1"/>
            <a:r>
              <a:rPr lang="en-IN" dirty="0"/>
              <a:t>Operation Team for backend operation work and processes of clients’ requests</a:t>
            </a:r>
          </a:p>
          <a:p>
            <a:pPr lvl="1"/>
            <a:r>
              <a:rPr lang="en-IN" dirty="0"/>
              <a:t>Arranged a few sessions with top regular customers to understand how this app would help them and what problem it resolves for them</a:t>
            </a:r>
          </a:p>
          <a:p>
            <a:pPr lvl="1"/>
            <a:r>
              <a:rPr lang="en-IN" dirty="0"/>
              <a:t>Discussed with compliance Team for understanding compliance  and other rules</a:t>
            </a:r>
          </a:p>
          <a:p>
            <a:pPr lvl="1"/>
            <a:r>
              <a:rPr lang="en-IN" dirty="0"/>
              <a:t>Customer account data</a:t>
            </a:r>
          </a:p>
          <a:p>
            <a:pPr lvl="1"/>
            <a:r>
              <a:rPr lang="en-IN" dirty="0"/>
              <a:t>Transaction logs</a:t>
            </a:r>
          </a:p>
          <a:p>
            <a:r>
              <a:rPr lang="en-IN" dirty="0"/>
              <a:t>Testing tools </a:t>
            </a:r>
          </a:p>
          <a:p>
            <a:pPr lvl="1"/>
            <a:r>
              <a:rPr lang="en-IN" dirty="0"/>
              <a:t>Unit </a:t>
            </a:r>
            <a:r>
              <a:rPr lang="en-IN"/>
              <a:t>test frameworks</a:t>
            </a:r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3537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549B-5A43-1575-58F6-8B27B86B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 – CRM Trigger and Notification Automation 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2DA6F-643F-C7B1-CFE2-F483BB2CD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Prepared By – </a:t>
            </a:r>
            <a:r>
              <a:rPr lang="en-US" dirty="0" err="1"/>
              <a:t>Nahidd</a:t>
            </a:r>
            <a:r>
              <a:rPr lang="en-US" dirty="0"/>
              <a:t> Anjum</a:t>
            </a:r>
            <a:r>
              <a:rPr lang="en-IN" dirty="0"/>
              <a:t>					Date – 17/08/2025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1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1AF0-97C0-48B1-8B64-F17788B9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and Dependencies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6878C-1815-BB38-85FE-1338F2A41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Risks – </a:t>
            </a:r>
          </a:p>
          <a:p>
            <a:pPr lvl="1"/>
            <a:r>
              <a:rPr lang="en-IN" dirty="0"/>
              <a:t>Compliance risks</a:t>
            </a:r>
          </a:p>
          <a:p>
            <a:pPr lvl="1"/>
            <a:r>
              <a:rPr lang="en-IN" dirty="0"/>
              <a:t>Clients expectations</a:t>
            </a:r>
          </a:p>
          <a:p>
            <a:pPr lvl="1"/>
            <a:r>
              <a:rPr lang="en-IN" dirty="0"/>
              <a:t>On time project delivery</a:t>
            </a:r>
          </a:p>
          <a:p>
            <a:pPr lvl="1"/>
            <a:r>
              <a:rPr lang="en-IN" dirty="0"/>
              <a:t>Budget constraints</a:t>
            </a:r>
          </a:p>
          <a:p>
            <a:r>
              <a:rPr lang="en-IN" dirty="0"/>
              <a:t>Dependencies – </a:t>
            </a:r>
          </a:p>
          <a:p>
            <a:pPr lvl="1"/>
            <a:r>
              <a:rPr lang="en-IN" dirty="0"/>
              <a:t>On sales team key managers for their availability</a:t>
            </a:r>
          </a:p>
          <a:p>
            <a:pPr lvl="1"/>
            <a:r>
              <a:rPr lang="en-IN" dirty="0"/>
              <a:t>Operations team involvement</a:t>
            </a:r>
          </a:p>
          <a:p>
            <a:pPr lvl="1"/>
            <a:r>
              <a:rPr lang="en-IN" dirty="0"/>
              <a:t>Budget – 25 lakh and time limit – 1 year for project delivery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0385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F8E63-5939-0CC6-945F-F2A3F5D6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Completed by Appropriate Manager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4850C-FAAF-4D0A-FBD1-668C3702E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Project Sponsor – </a:t>
            </a:r>
            <a:r>
              <a:rPr lang="en-US" dirty="0" err="1"/>
              <a:t>Neelkantan</a:t>
            </a:r>
            <a:r>
              <a:rPr lang="en-US" dirty="0"/>
              <a:t> Shroff			Project Manager - Sachin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991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4143-DAAC-948F-655F-967E0B669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6666B-7737-E80C-52B8-EAF810E0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ICICI Securities operates in a highly competitive financial market where timely engagement is crucial. </a:t>
            </a:r>
          </a:p>
          <a:p>
            <a:r>
              <a:rPr lang="en-IN" dirty="0"/>
              <a:t>The sales team currently receives manual or delayed notifications regarding critical client events (e.g. birthdays, expiring plans, upcoming investment opportunities).</a:t>
            </a:r>
          </a:p>
          <a:p>
            <a:r>
              <a:rPr lang="en-IN" dirty="0"/>
              <a:t>The lack of automation results in – </a:t>
            </a:r>
          </a:p>
          <a:p>
            <a:pPr lvl="1"/>
            <a:r>
              <a:rPr lang="en-IN" dirty="0"/>
              <a:t>Missed client touchpoints</a:t>
            </a:r>
          </a:p>
          <a:p>
            <a:pPr lvl="1"/>
            <a:r>
              <a:rPr lang="en-IN" dirty="0"/>
              <a:t>Reduced personalization</a:t>
            </a:r>
          </a:p>
          <a:p>
            <a:pPr lvl="1"/>
            <a:r>
              <a:rPr lang="en-IN" dirty="0"/>
              <a:t>Delayed responses to client needs</a:t>
            </a:r>
          </a:p>
          <a:p>
            <a:pPr lvl="1"/>
            <a:r>
              <a:rPr lang="en-IN" dirty="0"/>
              <a:t>Lower sales conversion and customer retention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99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2375-F6FE-012A-3828-1F2035D6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B9872-8B0A-DCD3-08FF-84EA92E39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Inefficient manual processes – Triggers are not centralized or automated</a:t>
            </a:r>
          </a:p>
          <a:p>
            <a:r>
              <a:rPr lang="en-US" dirty="0"/>
              <a:t>Missed sales opportunities – Delays or lack of visibility into key client events</a:t>
            </a:r>
          </a:p>
          <a:p>
            <a:r>
              <a:rPr lang="en-US" dirty="0"/>
              <a:t>Lack of personalization – Communication is not always timely </a:t>
            </a:r>
          </a:p>
          <a:p>
            <a:r>
              <a:rPr lang="en-US" dirty="0"/>
              <a:t>Inconsistent customer experience – Some clients receive attention, others don’t</a:t>
            </a:r>
          </a:p>
          <a:p>
            <a:r>
              <a:rPr lang="en-US" dirty="0"/>
              <a:t>Regulatory oversight risks – KYC and compliance alerts not always followed up 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5899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23DE7-C1D0-5F62-D2CE-2DD2DC89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CE88F-F5A3-83FB-B9D2-6E39D3131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By automating notification via CRM – </a:t>
            </a:r>
          </a:p>
          <a:p>
            <a:pPr lvl="1"/>
            <a:r>
              <a:rPr lang="en-IN" dirty="0"/>
              <a:t>Improve sales productivity with real time triggers</a:t>
            </a:r>
          </a:p>
          <a:p>
            <a:pPr lvl="1"/>
            <a:r>
              <a:rPr lang="en-IN" dirty="0"/>
              <a:t>Enhance customer experience through timely, personalized communication</a:t>
            </a:r>
          </a:p>
          <a:p>
            <a:pPr lvl="1"/>
            <a:r>
              <a:rPr lang="en-IN" dirty="0"/>
              <a:t>Boost revenue by capitalizing on investment opportunities (IPO, NFO, MTF)</a:t>
            </a:r>
          </a:p>
          <a:p>
            <a:pPr lvl="1"/>
            <a:r>
              <a:rPr lang="en-IN" dirty="0"/>
              <a:t>Ensure compliance by reminding sales teams of KYC and nominee requirements</a:t>
            </a:r>
          </a:p>
          <a:p>
            <a:pPr lvl="1"/>
            <a:r>
              <a:rPr lang="en-IN" dirty="0"/>
              <a:t>Strengthen customer retention via consistent follow-up (e.g. birthdays, expiring brokerage plans)</a:t>
            </a:r>
          </a:p>
        </p:txBody>
      </p:sp>
    </p:spTree>
    <p:extLst>
      <p:ext uri="{BB962C8B-B14F-4D97-AF65-F5344CB8AC3E}">
        <p14:creationId xmlns:p14="http://schemas.microsoft.com/office/powerpoint/2010/main" val="138659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17A1-E068-D1F9-B227-FC0AD4EC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- Goals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A8797-140F-6715-3FA2-56A61585F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Purpose statement – To design and implement an automated CRM-based notification system that proactively alerts the sales team about key client events and opportunities – such as brokerage plans, investment launches, compliance reminders and personalized client milestones – thereby improving sales efficiency, customer engagement and regulatory compliance</a:t>
            </a:r>
          </a:p>
          <a:p>
            <a:r>
              <a:rPr lang="en-IN" dirty="0"/>
              <a:t>Goals – </a:t>
            </a:r>
          </a:p>
          <a:p>
            <a:pPr lvl="1"/>
            <a:r>
              <a:rPr lang="en-IN" dirty="0"/>
              <a:t>Automate sales triggers</a:t>
            </a:r>
          </a:p>
          <a:p>
            <a:pPr lvl="1"/>
            <a:r>
              <a:rPr lang="en-IN" dirty="0"/>
              <a:t>Increase sales efficiency</a:t>
            </a:r>
          </a:p>
          <a:p>
            <a:pPr lvl="1"/>
            <a:r>
              <a:rPr lang="en-IN" dirty="0"/>
              <a:t>Ensure regulatory compliance</a:t>
            </a:r>
          </a:p>
          <a:p>
            <a:pPr lvl="1"/>
            <a:r>
              <a:rPr lang="en-IN" dirty="0"/>
              <a:t>Personalize client communication</a:t>
            </a:r>
          </a:p>
          <a:p>
            <a:pPr lvl="1"/>
            <a:r>
              <a:rPr lang="en-IN" dirty="0"/>
              <a:t>Improve data-driven decision making</a:t>
            </a:r>
          </a:p>
          <a:p>
            <a:pPr lvl="1"/>
            <a:r>
              <a:rPr lang="en-IN" dirty="0"/>
              <a:t>Enhance client experience</a:t>
            </a:r>
          </a:p>
        </p:txBody>
      </p:sp>
    </p:spTree>
    <p:extLst>
      <p:ext uri="{BB962C8B-B14F-4D97-AF65-F5344CB8AC3E}">
        <p14:creationId xmlns:p14="http://schemas.microsoft.com/office/powerpoint/2010/main" val="261597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1254-BD86-A1F0-168E-4ABF51AB5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79654-F327-BB3C-4AE7-DC28D7967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Automate CRM triggers – Create dynamic, rule based notifications for predefined client events</a:t>
            </a:r>
          </a:p>
          <a:p>
            <a:r>
              <a:rPr lang="en-IN" dirty="0"/>
              <a:t>Increase sales efficiency – Deliver timely and relevant prompts to sales teams</a:t>
            </a:r>
          </a:p>
          <a:p>
            <a:r>
              <a:rPr lang="en-IN" dirty="0"/>
              <a:t>Improve customer engagement – Ensure proactive outreach by sales representatives</a:t>
            </a:r>
          </a:p>
          <a:p>
            <a:r>
              <a:rPr lang="en-IN" dirty="0"/>
              <a:t>Support regulatory compliance – Automate alerts for KYC/nominee follow ups</a:t>
            </a:r>
          </a:p>
          <a:p>
            <a:r>
              <a:rPr lang="en-IN" dirty="0"/>
              <a:t>Enable scalability – Design system to accommodate future events (e.g. new financial products)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8084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B110-00D5-4FD6-20D0-42AC7764F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6675A-DD40-06C6-B2F8-20F2196CD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100% of identified triggers</a:t>
            </a:r>
          </a:p>
          <a:p>
            <a:r>
              <a:rPr lang="en-IN" dirty="0"/>
              <a:t>Sales response rate increased by 30% within 3 months</a:t>
            </a:r>
          </a:p>
          <a:p>
            <a:r>
              <a:rPr lang="en-IN" dirty="0"/>
              <a:t>Customer engagement measured via follow ups rates and customer feedback</a:t>
            </a:r>
          </a:p>
          <a:p>
            <a:r>
              <a:rPr lang="en-IN" dirty="0"/>
              <a:t>95%+ follow up on due alerts </a:t>
            </a:r>
          </a:p>
          <a:p>
            <a:r>
              <a:rPr lang="en-IN" dirty="0"/>
              <a:t>Positive feedback in internal survey post-implementation</a:t>
            </a:r>
          </a:p>
          <a:p>
            <a:r>
              <a:rPr lang="en-IN" dirty="0"/>
              <a:t>Time to contact client after event reduced by 50%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93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A55BA-DC2E-8937-CB27-77F55B3BC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BE224-37F3-5886-DE12-761D5A55B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This project followed the Agile scrum framework, promoting iterative delivery, cross-functional collaboration and early feedback</a:t>
            </a:r>
          </a:p>
          <a:p>
            <a:r>
              <a:rPr lang="en-IN" dirty="0"/>
              <a:t>Sprint duration – 2 weeks</a:t>
            </a:r>
          </a:p>
          <a:p>
            <a:r>
              <a:rPr lang="en-IN" dirty="0"/>
              <a:t>Team structure – scrum team – product owner, scrum master, business analyst, development team and tester</a:t>
            </a:r>
          </a:p>
          <a:p>
            <a:r>
              <a:rPr lang="en-IN" dirty="0"/>
              <a:t>Continuous feedback from stakeholders like sales team, business users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1781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682</TotalTime>
  <Words>1359</Words>
  <Application>Microsoft Office PowerPoint</Application>
  <PresentationFormat>Widescreen</PresentationFormat>
  <Paragraphs>302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Ion</vt:lpstr>
      <vt:lpstr>ICICI Securities</vt:lpstr>
      <vt:lpstr>Project Title – CRM Trigger and Notification Automation </vt:lpstr>
      <vt:lpstr>Situation</vt:lpstr>
      <vt:lpstr>Problem</vt:lpstr>
      <vt:lpstr>Opportunity</vt:lpstr>
      <vt:lpstr>Purpose Statement - Goals</vt:lpstr>
      <vt:lpstr>Project Objectives</vt:lpstr>
      <vt:lpstr>Success Criteria</vt:lpstr>
      <vt:lpstr>Methods</vt:lpstr>
      <vt:lpstr>Methods</vt:lpstr>
      <vt:lpstr>Methods</vt:lpstr>
      <vt:lpstr>Methods</vt:lpstr>
      <vt:lpstr>Methods</vt:lpstr>
      <vt:lpstr>Methods</vt:lpstr>
      <vt:lpstr>Methods</vt:lpstr>
      <vt:lpstr>Methods</vt:lpstr>
      <vt:lpstr>Resources</vt:lpstr>
      <vt:lpstr>Resources</vt:lpstr>
      <vt:lpstr>Resources</vt:lpstr>
      <vt:lpstr>Risks and Dependencies</vt:lpstr>
      <vt:lpstr>Completed by Appropriate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ICICI Securities</dc:title>
  <dc:creator>Imran Khan</dc:creator>
  <cp:lastModifiedBy>Rukhsar</cp:lastModifiedBy>
  <cp:revision>19</cp:revision>
  <dcterms:created xsi:type="dcterms:W3CDTF">2025-08-01T19:47:42Z</dcterms:created>
  <dcterms:modified xsi:type="dcterms:W3CDTF">2025-09-13T08:07:44Z</dcterms:modified>
</cp:coreProperties>
</file>