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DAE32B-E44E-4B8F-B13D-C7FAA189BA93}" v="24" dt="2025-03-23T11:22:07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ansh Kohli" userId="f1347ff4e5fc73ae" providerId="LiveId" clId="{E3DAE32B-E44E-4B8F-B13D-C7FAA189BA93}"/>
    <pc:docChg chg="custSel addSld modSld">
      <pc:chgData name="Nilansh Kohli" userId="f1347ff4e5fc73ae" providerId="LiveId" clId="{E3DAE32B-E44E-4B8F-B13D-C7FAA189BA93}" dt="2025-03-23T12:53:20.210" v="125" actId="20577"/>
      <pc:docMkLst>
        <pc:docMk/>
      </pc:docMkLst>
      <pc:sldChg chg="modSp mod">
        <pc:chgData name="Nilansh Kohli" userId="f1347ff4e5fc73ae" providerId="LiveId" clId="{E3DAE32B-E44E-4B8F-B13D-C7FAA189BA93}" dt="2025-03-23T11:09:34.134" v="59" actId="20577"/>
        <pc:sldMkLst>
          <pc:docMk/>
          <pc:sldMk cId="1000394221" sldId="256"/>
        </pc:sldMkLst>
        <pc:spChg chg="mod">
          <ac:chgData name="Nilansh Kohli" userId="f1347ff4e5fc73ae" providerId="LiveId" clId="{E3DAE32B-E44E-4B8F-B13D-C7FAA189BA93}" dt="2025-03-23T11:09:34.134" v="59" actId="20577"/>
          <ac:spMkLst>
            <pc:docMk/>
            <pc:sldMk cId="1000394221" sldId="256"/>
            <ac:spMk id="3" creationId="{5EF0A0A9-DDAD-7469-D239-2DDB084E3D02}"/>
          </ac:spMkLst>
        </pc:spChg>
      </pc:sldChg>
      <pc:sldChg chg="addSp delSp modSp mod">
        <pc:chgData name="Nilansh Kohli" userId="f1347ff4e5fc73ae" providerId="LiveId" clId="{E3DAE32B-E44E-4B8F-B13D-C7FAA189BA93}" dt="2025-03-23T11:09:01.744" v="41" actId="1076"/>
        <pc:sldMkLst>
          <pc:docMk/>
          <pc:sldMk cId="426050326" sldId="257"/>
        </pc:sldMkLst>
        <pc:spChg chg="mod">
          <ac:chgData name="Nilansh Kohli" userId="f1347ff4e5fc73ae" providerId="LiveId" clId="{E3DAE32B-E44E-4B8F-B13D-C7FAA189BA93}" dt="2025-03-23T11:04:11.982" v="6" actId="1076"/>
          <ac:spMkLst>
            <pc:docMk/>
            <pc:sldMk cId="426050326" sldId="257"/>
            <ac:spMk id="4" creationId="{CD67A19A-C317-8078-A38F-17F077D0D4CF}"/>
          </ac:spMkLst>
        </pc:spChg>
        <pc:picChg chg="add del mod">
          <ac:chgData name="Nilansh Kohli" userId="f1347ff4e5fc73ae" providerId="LiveId" clId="{E3DAE32B-E44E-4B8F-B13D-C7FAA189BA93}" dt="2025-03-23T11:08:49.130" v="36" actId="21"/>
          <ac:picMkLst>
            <pc:docMk/>
            <pc:sldMk cId="426050326" sldId="257"/>
            <ac:picMk id="5" creationId="{51ACF22D-9166-7F2D-9F60-3578FC26DF17}"/>
          </ac:picMkLst>
        </pc:picChg>
        <pc:picChg chg="add mod">
          <ac:chgData name="Nilansh Kohli" userId="f1347ff4e5fc73ae" providerId="LiveId" clId="{E3DAE32B-E44E-4B8F-B13D-C7FAA189BA93}" dt="2025-03-23T11:09:01.744" v="41" actId="1076"/>
          <ac:picMkLst>
            <pc:docMk/>
            <pc:sldMk cId="426050326" sldId="257"/>
            <ac:picMk id="7" creationId="{5B8C5BCC-542A-CBC4-C2D1-A6B55BF74DA3}"/>
          </ac:picMkLst>
        </pc:picChg>
      </pc:sldChg>
      <pc:sldChg chg="addSp delSp modSp new mod">
        <pc:chgData name="Nilansh Kohli" userId="f1347ff4e5fc73ae" providerId="LiveId" clId="{E3DAE32B-E44E-4B8F-B13D-C7FAA189BA93}" dt="2025-03-23T11:08:57.345" v="40" actId="1076"/>
        <pc:sldMkLst>
          <pc:docMk/>
          <pc:sldMk cId="3950458365" sldId="258"/>
        </pc:sldMkLst>
        <pc:spChg chg="mod">
          <ac:chgData name="Nilansh Kohli" userId="f1347ff4e5fc73ae" providerId="LiveId" clId="{E3DAE32B-E44E-4B8F-B13D-C7FAA189BA93}" dt="2025-03-23T11:04:35.009" v="8"/>
          <ac:spMkLst>
            <pc:docMk/>
            <pc:sldMk cId="3950458365" sldId="258"/>
            <ac:spMk id="2" creationId="{A196723F-4CE5-DD92-E3D4-34F31C12911C}"/>
          </ac:spMkLst>
        </pc:spChg>
        <pc:spChg chg="del">
          <ac:chgData name="Nilansh Kohli" userId="f1347ff4e5fc73ae" providerId="LiveId" clId="{E3DAE32B-E44E-4B8F-B13D-C7FAA189BA93}" dt="2025-03-23T11:04:43.074" v="9"/>
          <ac:spMkLst>
            <pc:docMk/>
            <pc:sldMk cId="3950458365" sldId="258"/>
            <ac:spMk id="3" creationId="{5BE87C2E-64E6-94D7-4715-2B9D5B71532E}"/>
          </ac:spMkLst>
        </pc:spChg>
        <pc:spChg chg="add mod">
          <ac:chgData name="Nilansh Kohli" userId="f1347ff4e5fc73ae" providerId="LiveId" clId="{E3DAE32B-E44E-4B8F-B13D-C7FAA189BA93}" dt="2025-03-23T11:05:10.640" v="15" actId="27107"/>
          <ac:spMkLst>
            <pc:docMk/>
            <pc:sldMk cId="3950458365" sldId="258"/>
            <ac:spMk id="4" creationId="{28F028BE-8B9E-B808-0DC4-87BBD7FB80C2}"/>
          </ac:spMkLst>
        </pc:spChg>
        <pc:picChg chg="add del mod">
          <ac:chgData name="Nilansh Kohli" userId="f1347ff4e5fc73ae" providerId="LiveId" clId="{E3DAE32B-E44E-4B8F-B13D-C7FAA189BA93}" dt="2025-03-23T11:06:56.432" v="27" actId="21"/>
          <ac:picMkLst>
            <pc:docMk/>
            <pc:sldMk cId="3950458365" sldId="258"/>
            <ac:picMk id="5" creationId="{67CB0153-7091-F8E2-07E5-F259C9C73354}"/>
          </ac:picMkLst>
        </pc:picChg>
        <pc:picChg chg="add del mod">
          <ac:chgData name="Nilansh Kohli" userId="f1347ff4e5fc73ae" providerId="LiveId" clId="{E3DAE32B-E44E-4B8F-B13D-C7FAA189BA93}" dt="2025-03-23T11:07:08.484" v="29" actId="21"/>
          <ac:picMkLst>
            <pc:docMk/>
            <pc:sldMk cId="3950458365" sldId="258"/>
            <ac:picMk id="7" creationId="{321EE5AA-91A4-B525-2EBF-48D431FF6E25}"/>
          </ac:picMkLst>
        </pc:picChg>
        <pc:picChg chg="add mod">
          <ac:chgData name="Nilansh Kohli" userId="f1347ff4e5fc73ae" providerId="LiveId" clId="{E3DAE32B-E44E-4B8F-B13D-C7FAA189BA93}" dt="2025-03-23T11:08:57.345" v="40" actId="1076"/>
          <ac:picMkLst>
            <pc:docMk/>
            <pc:sldMk cId="3950458365" sldId="258"/>
            <ac:picMk id="8" creationId="{51ACF22D-9166-7F2D-9F60-3578FC26DF17}"/>
          </ac:picMkLst>
        </pc:picChg>
      </pc:sldChg>
      <pc:sldChg chg="addSp delSp modSp new mod">
        <pc:chgData name="Nilansh Kohli" userId="f1347ff4e5fc73ae" providerId="LiveId" clId="{E3DAE32B-E44E-4B8F-B13D-C7FAA189BA93}" dt="2025-03-23T11:09:17.094" v="42"/>
        <pc:sldMkLst>
          <pc:docMk/>
          <pc:sldMk cId="3262340344" sldId="259"/>
        </pc:sldMkLst>
        <pc:spChg chg="mod">
          <ac:chgData name="Nilansh Kohli" userId="f1347ff4e5fc73ae" providerId="LiveId" clId="{E3DAE32B-E44E-4B8F-B13D-C7FAA189BA93}" dt="2025-03-23T11:09:17.094" v="42"/>
          <ac:spMkLst>
            <pc:docMk/>
            <pc:sldMk cId="3262340344" sldId="259"/>
            <ac:spMk id="2" creationId="{B9D89CDC-B96E-828C-9E07-5708B673DD10}"/>
          </ac:spMkLst>
        </pc:spChg>
        <pc:spChg chg="del">
          <ac:chgData name="Nilansh Kohli" userId="f1347ff4e5fc73ae" providerId="LiveId" clId="{E3DAE32B-E44E-4B8F-B13D-C7FAA189BA93}" dt="2025-03-23T11:05:50.513" v="21"/>
          <ac:spMkLst>
            <pc:docMk/>
            <pc:sldMk cId="3262340344" sldId="259"/>
            <ac:spMk id="3" creationId="{157760CA-B2BF-85F2-27D1-10F5EF70B724}"/>
          </ac:spMkLst>
        </pc:spChg>
        <pc:spChg chg="add mod">
          <ac:chgData name="Nilansh Kohli" userId="f1347ff4e5fc73ae" providerId="LiveId" clId="{E3DAE32B-E44E-4B8F-B13D-C7FAA189BA93}" dt="2025-03-23T11:06:05.429" v="25" actId="12"/>
          <ac:spMkLst>
            <pc:docMk/>
            <pc:sldMk cId="3262340344" sldId="259"/>
            <ac:spMk id="4" creationId="{A09652D2-A209-A856-A533-9008DE0522E2}"/>
          </ac:spMkLst>
        </pc:spChg>
        <pc:picChg chg="add mod">
          <ac:chgData name="Nilansh Kohli" userId="f1347ff4e5fc73ae" providerId="LiveId" clId="{E3DAE32B-E44E-4B8F-B13D-C7FAA189BA93}" dt="2025-03-23T11:07:12.236" v="31" actId="1076"/>
          <ac:picMkLst>
            <pc:docMk/>
            <pc:sldMk cId="3262340344" sldId="259"/>
            <ac:picMk id="7" creationId="{321EE5AA-91A4-B525-2EBF-48D431FF6E25}"/>
          </ac:picMkLst>
        </pc:picChg>
      </pc:sldChg>
      <pc:sldChg chg="addSp delSp modSp new mod">
        <pc:chgData name="Nilansh Kohli" userId="f1347ff4e5fc73ae" providerId="LiveId" clId="{E3DAE32B-E44E-4B8F-B13D-C7FAA189BA93}" dt="2025-03-23T11:19:45.307" v="77" actId="1076"/>
        <pc:sldMkLst>
          <pc:docMk/>
          <pc:sldMk cId="3981807358" sldId="260"/>
        </pc:sldMkLst>
        <pc:spChg chg="mod">
          <ac:chgData name="Nilansh Kohli" userId="f1347ff4e5fc73ae" providerId="LiveId" clId="{E3DAE32B-E44E-4B8F-B13D-C7FAA189BA93}" dt="2025-03-23T11:17:59.521" v="61"/>
          <ac:spMkLst>
            <pc:docMk/>
            <pc:sldMk cId="3981807358" sldId="260"/>
            <ac:spMk id="2" creationId="{FB6E6A38-D793-8EEF-A34D-9D04BA7D2FB5}"/>
          </ac:spMkLst>
        </pc:spChg>
        <pc:spChg chg="del">
          <ac:chgData name="Nilansh Kohli" userId="f1347ff4e5fc73ae" providerId="LiveId" clId="{E3DAE32B-E44E-4B8F-B13D-C7FAA189BA93}" dt="2025-03-23T11:18:05.507" v="62"/>
          <ac:spMkLst>
            <pc:docMk/>
            <pc:sldMk cId="3981807358" sldId="260"/>
            <ac:spMk id="3" creationId="{169421F3-A30D-7445-C599-D6D1D8A34206}"/>
          </ac:spMkLst>
        </pc:spChg>
        <pc:spChg chg="add mod">
          <ac:chgData name="Nilansh Kohli" userId="f1347ff4e5fc73ae" providerId="LiveId" clId="{E3DAE32B-E44E-4B8F-B13D-C7FAA189BA93}" dt="2025-03-23T11:18:16.076" v="65" actId="14100"/>
          <ac:spMkLst>
            <pc:docMk/>
            <pc:sldMk cId="3981807358" sldId="260"/>
            <ac:spMk id="4" creationId="{F7B1B68D-2335-11F5-1AAF-50D5849C1623}"/>
          </ac:spMkLst>
        </pc:spChg>
        <pc:picChg chg="add del mod">
          <ac:chgData name="Nilansh Kohli" userId="f1347ff4e5fc73ae" providerId="LiveId" clId="{E3DAE32B-E44E-4B8F-B13D-C7FAA189BA93}" dt="2025-03-23T11:19:00.265" v="68" actId="21"/>
          <ac:picMkLst>
            <pc:docMk/>
            <pc:sldMk cId="3981807358" sldId="260"/>
            <ac:picMk id="6" creationId="{2258D909-F707-C8E3-66F3-175B5F9EF3F8}"/>
          </ac:picMkLst>
        </pc:picChg>
        <pc:picChg chg="add del mod">
          <ac:chgData name="Nilansh Kohli" userId="f1347ff4e5fc73ae" providerId="LiveId" clId="{E3DAE32B-E44E-4B8F-B13D-C7FAA189BA93}" dt="2025-03-23T11:19:20.778" v="70" actId="478"/>
          <ac:picMkLst>
            <pc:docMk/>
            <pc:sldMk cId="3981807358" sldId="260"/>
            <ac:picMk id="8" creationId="{86FDDF71-3FE7-202C-0514-0D2C1EBAAD98}"/>
          </ac:picMkLst>
        </pc:picChg>
        <pc:picChg chg="add mod">
          <ac:chgData name="Nilansh Kohli" userId="f1347ff4e5fc73ae" providerId="LiveId" clId="{E3DAE32B-E44E-4B8F-B13D-C7FAA189BA93}" dt="2025-03-23T11:19:45.307" v="77" actId="1076"/>
          <ac:picMkLst>
            <pc:docMk/>
            <pc:sldMk cId="3981807358" sldId="260"/>
            <ac:picMk id="10" creationId="{C06B71D8-0838-958D-C03E-5F9C9C7F103D}"/>
          </ac:picMkLst>
        </pc:picChg>
      </pc:sldChg>
      <pc:sldChg chg="modSp new mod">
        <pc:chgData name="Nilansh Kohli" userId="f1347ff4e5fc73ae" providerId="LiveId" clId="{E3DAE32B-E44E-4B8F-B13D-C7FAA189BA93}" dt="2025-03-23T11:20:39.298" v="100" actId="20577"/>
        <pc:sldMkLst>
          <pc:docMk/>
          <pc:sldMk cId="2166449154" sldId="261"/>
        </pc:sldMkLst>
        <pc:spChg chg="mod">
          <ac:chgData name="Nilansh Kohli" userId="f1347ff4e5fc73ae" providerId="LiveId" clId="{E3DAE32B-E44E-4B8F-B13D-C7FAA189BA93}" dt="2025-03-23T11:20:01.382" v="79"/>
          <ac:spMkLst>
            <pc:docMk/>
            <pc:sldMk cId="2166449154" sldId="261"/>
            <ac:spMk id="2" creationId="{0F6EA885-7DFF-5FAF-FCC9-0621D9148D1F}"/>
          </ac:spMkLst>
        </pc:spChg>
        <pc:spChg chg="mod">
          <ac:chgData name="Nilansh Kohli" userId="f1347ff4e5fc73ae" providerId="LiveId" clId="{E3DAE32B-E44E-4B8F-B13D-C7FAA189BA93}" dt="2025-03-23T11:20:39.298" v="100" actId="20577"/>
          <ac:spMkLst>
            <pc:docMk/>
            <pc:sldMk cId="2166449154" sldId="261"/>
            <ac:spMk id="3" creationId="{0EFDA817-43F1-115F-586D-F36E8CA8892C}"/>
          </ac:spMkLst>
        </pc:spChg>
      </pc:sldChg>
      <pc:sldChg chg="addSp modSp new mod">
        <pc:chgData name="Nilansh Kohli" userId="f1347ff4e5fc73ae" providerId="LiveId" clId="{E3DAE32B-E44E-4B8F-B13D-C7FAA189BA93}" dt="2025-03-23T12:53:20.210" v="125" actId="20577"/>
        <pc:sldMkLst>
          <pc:docMk/>
          <pc:sldMk cId="1820553066" sldId="262"/>
        </pc:sldMkLst>
        <pc:spChg chg="mod">
          <ac:chgData name="Nilansh Kohli" userId="f1347ff4e5fc73ae" providerId="LiveId" clId="{E3DAE32B-E44E-4B8F-B13D-C7FAA189BA93}" dt="2025-03-23T11:21:15.582" v="102"/>
          <ac:spMkLst>
            <pc:docMk/>
            <pc:sldMk cId="1820553066" sldId="262"/>
            <ac:spMk id="2" creationId="{4CE64385-0676-1504-A9A7-59B866579C92}"/>
          </ac:spMkLst>
        </pc:spChg>
        <pc:spChg chg="mod">
          <ac:chgData name="Nilansh Kohli" userId="f1347ff4e5fc73ae" providerId="LiveId" clId="{E3DAE32B-E44E-4B8F-B13D-C7FAA189BA93}" dt="2025-03-23T12:53:20.210" v="125" actId="20577"/>
          <ac:spMkLst>
            <pc:docMk/>
            <pc:sldMk cId="1820553066" sldId="262"/>
            <ac:spMk id="3" creationId="{9246ECC7-A9A2-5C48-FC1C-04874D7ACB52}"/>
          </ac:spMkLst>
        </pc:spChg>
        <pc:picChg chg="add mod">
          <ac:chgData name="Nilansh Kohli" userId="f1347ff4e5fc73ae" providerId="LiveId" clId="{E3DAE32B-E44E-4B8F-B13D-C7FAA189BA93}" dt="2025-03-23T11:22:12.026" v="117" actId="14100"/>
          <ac:picMkLst>
            <pc:docMk/>
            <pc:sldMk cId="1820553066" sldId="262"/>
            <ac:picMk id="5" creationId="{B5CD8614-4048-5025-039B-1CC26E9484D1}"/>
          </ac:picMkLst>
        </pc:picChg>
      </pc:sldChg>
      <pc:sldChg chg="new">
        <pc:chgData name="Nilansh Kohli" userId="f1347ff4e5fc73ae" providerId="LiveId" clId="{E3DAE32B-E44E-4B8F-B13D-C7FAA189BA93}" dt="2025-03-23T11:22:18.072" v="118" actId="680"/>
        <pc:sldMkLst>
          <pc:docMk/>
          <pc:sldMk cId="194902733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75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5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20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96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63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15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97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627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90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51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A0F5D-E946-49AE-8A86-B9026B88C156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36ECDF8-90BF-487F-99F1-BF4C023393C0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8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D07A-99CC-8736-FC43-1890AD3F6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Renewable Energy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0A0A9-DDAD-7469-D239-2DDB084E3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					            Prepared by: Nilansh Kohli</a:t>
            </a:r>
          </a:p>
        </p:txBody>
      </p:sp>
    </p:spTree>
    <p:extLst>
      <p:ext uri="{BB962C8B-B14F-4D97-AF65-F5344CB8AC3E}">
        <p14:creationId xmlns:p14="http://schemas.microsoft.com/office/powerpoint/2010/main" val="100039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A0990-7A11-FCEE-377E-99C9C367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Situation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67A19A-C317-8078-A38F-17F077D0D4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37146" y="2392309"/>
            <a:ext cx="3777754" cy="2073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Renewable energy sources, such as solar and wind, are increasingly becoming a priority to reduce dependency on non-renewable resources.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Power grids, however, often lack the infrastructure and technology to effectively integrate these renewable sources.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 global zero-emission goals, there is a pressing need to adopt structured solutions for energy transition.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8C5BCC-542A-CBC4-C2D1-A6B55BF74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1" y="2304498"/>
            <a:ext cx="4656857" cy="293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6723F-4CE5-DD92-E3D4-34F31C1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Challenges in Renewable Energy Integration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8F028BE-8B9E-B808-0DC4-87BBD7FB80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274838"/>
            <a:ext cx="520899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infrastructure makes it difficult to connect renewable sources to existing power grids.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Inefficiencies in resource utilization lead to energy wastage and grid instability.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monitoring and adaptability hinder the seamless flow of renewable power to end users.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ACF22D-9166-7F2D-9F60-3578FC26D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73" y="2108647"/>
            <a:ext cx="4949030" cy="247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5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9CDC-B96E-828C-9E07-5708B673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for Sustainable Energy Solutions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09652D2-A209-A856-A533-9008DE0522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640552"/>
            <a:ext cx="51154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robust, scalable systems that integrate renewable energy sources into power grids efficiently.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Contribute to zero-emission goals while ensuring energy security and grid stability.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Position as leaders in green energy innovation, setting an example for global sustainable practices.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1EE5AA-91A4-B525-2EBF-48D431FF6E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855" y="2558101"/>
            <a:ext cx="35718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4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E6A38-D793-8EEF-A34D-9D04BA7D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of the Project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B1B68D-2335-11F5-1AAF-50D5849C16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61209" y="2420896"/>
            <a:ext cx="42187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purpose of this project is to design, develop, and implement a solution for integrating renewable energy sources, such as solar and wind, into existing power grid systems using a structured, systematic approach.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project aims to address inefficiencies, enhance grid reliability, and support zero-emission goals.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B71D8-0838-958D-C03E-5F9C9C7F1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345" y="2173551"/>
            <a:ext cx="4950590" cy="310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0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A885-7DFF-5FAF-FCC9-0621D914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Renewable Energy Integration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DA817-43F1-115F-586D-F36E8CA88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3"/>
            <a:ext cx="9375748" cy="2743304"/>
          </a:xfrm>
        </p:spPr>
        <p:txBody>
          <a:bodyPr>
            <a:normAutofit fontScale="92500"/>
          </a:bodyPr>
          <a:lstStyle/>
          <a:p>
            <a:r>
              <a:rPr lang="en-IN" dirty="0"/>
              <a:t>Develop a scalable integration strategy aligned with design criteria and renewable energy specifications. </a:t>
            </a:r>
          </a:p>
          <a:p>
            <a:r>
              <a:rPr lang="en-IN" dirty="0"/>
              <a:t>Create a prototype solution for seamless integration of renewable energy into grid systems. </a:t>
            </a:r>
          </a:p>
          <a:p>
            <a:r>
              <a:rPr lang="en-IN" dirty="0"/>
              <a:t>Evaluate system performance through comprehensive testing procedures. </a:t>
            </a:r>
          </a:p>
          <a:p>
            <a:r>
              <a:rPr lang="en-IN" dirty="0"/>
              <a:t>Ensure energy efficiency and grid stability with advanced monitoring frameworks.</a:t>
            </a:r>
          </a:p>
          <a:p>
            <a:r>
              <a:rPr lang="en-IN" dirty="0"/>
              <a:t>Train stakeholders for effective adoption and usage of the new system.</a:t>
            </a:r>
          </a:p>
        </p:txBody>
      </p:sp>
    </p:spTree>
    <p:extLst>
      <p:ext uri="{BB962C8B-B14F-4D97-AF65-F5344CB8AC3E}">
        <p14:creationId xmlns:p14="http://schemas.microsoft.com/office/powerpoint/2010/main" val="216644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4385-0676-1504-A9A7-59B86657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Defining Project Success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6ECC7-A9A2-5C48-FC1C-04874D7AC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333685" cy="3751223"/>
          </a:xfrm>
        </p:spPr>
        <p:txBody>
          <a:bodyPr/>
          <a:lstStyle/>
          <a:p>
            <a:r>
              <a:rPr lang="en-US" dirty="0"/>
              <a:t> Achieve 90% efficiency in integrating renewable energy sources into the grid. </a:t>
            </a:r>
          </a:p>
          <a:p>
            <a:r>
              <a:rPr lang="en-US" dirty="0"/>
              <a:t>Replace 50% of non-renewable energy generation within the first year to reduce carbon footprint.</a:t>
            </a:r>
          </a:p>
          <a:p>
            <a:r>
              <a:rPr lang="en-US" dirty="0"/>
              <a:t>Ensure system reliability by reducing grid downtime and maximizing uptime for renewable power contributions.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D8614-4048-5025-039B-1CC26E948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92" y="2233612"/>
            <a:ext cx="3616262" cy="323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5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5FA38-58CF-C2B7-B5BC-040FCC8DD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2FAE9-9F2F-0350-DAFB-F17B55070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90273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124</TotalTime>
  <Words>338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Renewable Energy Integration</vt:lpstr>
      <vt:lpstr>Situation</vt:lpstr>
      <vt:lpstr>Challenges in Renewable Energy Integration</vt:lpstr>
      <vt:lpstr>Potential for Sustainable Energy Solutions</vt:lpstr>
      <vt:lpstr>Purpose of the Project</vt:lpstr>
      <vt:lpstr>Objectives of Renewable Energy Integration</vt:lpstr>
      <vt:lpstr>Defining Project Success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Nilansh Kohli</dc:creator>
  <cp:lastModifiedBy>Nilansh Kohli</cp:lastModifiedBy>
  <cp:revision>1</cp:revision>
  <dcterms:created xsi:type="dcterms:W3CDTF">2025-03-22T10:58:43Z</dcterms:created>
  <dcterms:modified xsi:type="dcterms:W3CDTF">2025-03-23T12:53:28Z</dcterms:modified>
</cp:coreProperties>
</file>