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ita Acharya" userId="fc34dd32727c8fce" providerId="LiveId" clId="{6887F4A5-C5F8-470C-9AF2-8F76C3BE4292}"/>
    <pc:docChg chg="undo redo custSel addSld modSld">
      <pc:chgData name="Sunita Acharya" userId="fc34dd32727c8fce" providerId="LiveId" clId="{6887F4A5-C5F8-470C-9AF2-8F76C3BE4292}" dt="2025-09-02T15:31:56.053" v="6544" actId="14100"/>
      <pc:docMkLst>
        <pc:docMk/>
      </pc:docMkLst>
      <pc:sldChg chg="modSp mod">
        <pc:chgData name="Sunita Acharya" userId="fc34dd32727c8fce" providerId="LiveId" clId="{6887F4A5-C5F8-470C-9AF2-8F76C3BE4292}" dt="2025-09-01T15:58:37.553" v="6428" actId="2711"/>
        <pc:sldMkLst>
          <pc:docMk/>
          <pc:sldMk cId="1781953946" sldId="256"/>
        </pc:sldMkLst>
        <pc:spChg chg="mod">
          <ac:chgData name="Sunita Acharya" userId="fc34dd32727c8fce" providerId="LiveId" clId="{6887F4A5-C5F8-470C-9AF2-8F76C3BE4292}" dt="2025-09-01T15:55:13.297" v="6361" actId="2711"/>
          <ac:spMkLst>
            <pc:docMk/>
            <pc:sldMk cId="1781953946" sldId="256"/>
            <ac:spMk id="2" creationId="{2BC27FDE-BEEA-1289-4EEF-3023FD18EE7E}"/>
          </ac:spMkLst>
        </pc:spChg>
        <pc:spChg chg="mod">
          <ac:chgData name="Sunita Acharya" userId="fc34dd32727c8fce" providerId="LiveId" clId="{6887F4A5-C5F8-470C-9AF2-8F76C3BE4292}" dt="2025-09-01T15:58:37.553" v="6428" actId="2711"/>
          <ac:spMkLst>
            <pc:docMk/>
            <pc:sldMk cId="1781953946" sldId="256"/>
            <ac:spMk id="3" creationId="{AC46BB01-4211-61CC-342F-01C53A51C582}"/>
          </ac:spMkLst>
        </pc:spChg>
      </pc:sldChg>
      <pc:sldChg chg="modSp mod">
        <pc:chgData name="Sunita Acharya" userId="fc34dd32727c8fce" providerId="LiveId" clId="{6887F4A5-C5F8-470C-9AF2-8F76C3BE4292}" dt="2025-09-02T15:20:30.348" v="6494" actId="255"/>
        <pc:sldMkLst>
          <pc:docMk/>
          <pc:sldMk cId="1278330694" sldId="257"/>
        </pc:sldMkLst>
        <pc:spChg chg="mod">
          <ac:chgData name="Sunita Acharya" userId="fc34dd32727c8fce" providerId="LiveId" clId="{6887F4A5-C5F8-470C-9AF2-8F76C3BE4292}" dt="2025-09-01T15:58:47.474" v="6430" actId="2711"/>
          <ac:spMkLst>
            <pc:docMk/>
            <pc:sldMk cId="1278330694" sldId="257"/>
            <ac:spMk id="2" creationId="{95F2C932-F1ED-A33F-31EE-8DCF15320AD4}"/>
          </ac:spMkLst>
        </pc:spChg>
        <pc:spChg chg="mod">
          <ac:chgData name="Sunita Acharya" userId="fc34dd32727c8fce" providerId="LiveId" clId="{6887F4A5-C5F8-470C-9AF2-8F76C3BE4292}" dt="2025-09-02T15:20:30.348" v="6494" actId="255"/>
          <ac:spMkLst>
            <pc:docMk/>
            <pc:sldMk cId="1278330694" sldId="257"/>
            <ac:spMk id="3" creationId="{4E175109-AE4D-3E9B-F922-ACD32C13AD0F}"/>
          </ac:spMkLst>
        </pc:spChg>
      </pc:sldChg>
      <pc:sldChg chg="modSp mod">
        <pc:chgData name="Sunita Acharya" userId="fc34dd32727c8fce" providerId="LiveId" clId="{6887F4A5-C5F8-470C-9AF2-8F76C3BE4292}" dt="2025-09-02T15:20:12.256" v="6493" actId="255"/>
        <pc:sldMkLst>
          <pc:docMk/>
          <pc:sldMk cId="1324392171" sldId="258"/>
        </pc:sldMkLst>
        <pc:spChg chg="mod">
          <ac:chgData name="Sunita Acharya" userId="fc34dd32727c8fce" providerId="LiveId" clId="{6887F4A5-C5F8-470C-9AF2-8F76C3BE4292}" dt="2025-09-01T15:59:23.606" v="6435" actId="2711"/>
          <ac:spMkLst>
            <pc:docMk/>
            <pc:sldMk cId="1324392171" sldId="258"/>
            <ac:spMk id="2" creationId="{917A4645-E23D-ED0E-3F6F-B016EB265D6E}"/>
          </ac:spMkLst>
        </pc:spChg>
        <pc:spChg chg="mod">
          <ac:chgData name="Sunita Acharya" userId="fc34dd32727c8fce" providerId="LiveId" clId="{6887F4A5-C5F8-470C-9AF2-8F76C3BE4292}" dt="2025-09-02T15:20:12.256" v="6493" actId="255"/>
          <ac:spMkLst>
            <pc:docMk/>
            <pc:sldMk cId="1324392171" sldId="258"/>
            <ac:spMk id="3" creationId="{E1869DAF-0342-4411-B929-75CDB41D5CEE}"/>
          </ac:spMkLst>
        </pc:spChg>
      </pc:sldChg>
      <pc:sldChg chg="modSp mod">
        <pc:chgData name="Sunita Acharya" userId="fc34dd32727c8fce" providerId="LiveId" clId="{6887F4A5-C5F8-470C-9AF2-8F76C3BE4292}" dt="2025-09-02T15:30:06.806" v="6529" actId="20577"/>
        <pc:sldMkLst>
          <pc:docMk/>
          <pc:sldMk cId="3411007711" sldId="259"/>
        </pc:sldMkLst>
        <pc:spChg chg="mod">
          <ac:chgData name="Sunita Acharya" userId="fc34dd32727c8fce" providerId="LiveId" clId="{6887F4A5-C5F8-470C-9AF2-8F76C3BE4292}" dt="2025-09-01T15:59:37.169" v="6438" actId="2711"/>
          <ac:spMkLst>
            <pc:docMk/>
            <pc:sldMk cId="3411007711" sldId="259"/>
            <ac:spMk id="2" creationId="{F439778B-355B-8CDD-1D7C-9EAA714FFEF5}"/>
          </ac:spMkLst>
        </pc:spChg>
        <pc:spChg chg="mod">
          <ac:chgData name="Sunita Acharya" userId="fc34dd32727c8fce" providerId="LiveId" clId="{6887F4A5-C5F8-470C-9AF2-8F76C3BE4292}" dt="2025-09-02T15:30:06.806" v="6529" actId="20577"/>
          <ac:spMkLst>
            <pc:docMk/>
            <pc:sldMk cId="3411007711" sldId="259"/>
            <ac:spMk id="3" creationId="{19F5677A-9A43-7D1C-C5F0-ADCB4C8C04F5}"/>
          </ac:spMkLst>
        </pc:spChg>
      </pc:sldChg>
      <pc:sldChg chg="modSp mod">
        <pc:chgData name="Sunita Acharya" userId="fc34dd32727c8fce" providerId="LiveId" clId="{6887F4A5-C5F8-470C-9AF2-8F76C3BE4292}" dt="2025-09-02T15:21:12.499" v="6500" actId="12"/>
        <pc:sldMkLst>
          <pc:docMk/>
          <pc:sldMk cId="2059529839" sldId="260"/>
        </pc:sldMkLst>
        <pc:spChg chg="mod">
          <ac:chgData name="Sunita Acharya" userId="fc34dd32727c8fce" providerId="LiveId" clId="{6887F4A5-C5F8-470C-9AF2-8F76C3BE4292}" dt="2025-09-01T15:59:50.421" v="6443" actId="113"/>
          <ac:spMkLst>
            <pc:docMk/>
            <pc:sldMk cId="2059529839" sldId="260"/>
            <ac:spMk id="2" creationId="{236594FF-AAF4-DA79-C697-75AA639085B4}"/>
          </ac:spMkLst>
        </pc:spChg>
        <pc:spChg chg="mod">
          <ac:chgData name="Sunita Acharya" userId="fc34dd32727c8fce" providerId="LiveId" clId="{6887F4A5-C5F8-470C-9AF2-8F76C3BE4292}" dt="2025-09-02T15:21:12.499" v="6500" actId="12"/>
          <ac:spMkLst>
            <pc:docMk/>
            <pc:sldMk cId="2059529839" sldId="260"/>
            <ac:spMk id="3" creationId="{DFE79EC2-4D2E-513F-261A-6B02474C67BE}"/>
          </ac:spMkLst>
        </pc:spChg>
      </pc:sldChg>
      <pc:sldChg chg="modSp new mod">
        <pc:chgData name="Sunita Acharya" userId="fc34dd32727c8fce" providerId="LiveId" clId="{6887F4A5-C5F8-470C-9AF2-8F76C3BE4292}" dt="2025-09-02T15:30:19.997" v="6530" actId="20577"/>
        <pc:sldMkLst>
          <pc:docMk/>
          <pc:sldMk cId="4099983449" sldId="261"/>
        </pc:sldMkLst>
        <pc:spChg chg="mod">
          <ac:chgData name="Sunita Acharya" userId="fc34dd32727c8fce" providerId="LiveId" clId="{6887F4A5-C5F8-470C-9AF2-8F76C3BE4292}" dt="2025-09-01T15:58:20.787" v="6424" actId="113"/>
          <ac:spMkLst>
            <pc:docMk/>
            <pc:sldMk cId="4099983449" sldId="261"/>
            <ac:spMk id="2" creationId="{D261DFB7-6C1E-16B7-BE80-CE1CF5FD91A9}"/>
          </ac:spMkLst>
        </pc:spChg>
        <pc:spChg chg="mod">
          <ac:chgData name="Sunita Acharya" userId="fc34dd32727c8fce" providerId="LiveId" clId="{6887F4A5-C5F8-470C-9AF2-8F76C3BE4292}" dt="2025-09-02T15:30:19.997" v="6530" actId="20577"/>
          <ac:spMkLst>
            <pc:docMk/>
            <pc:sldMk cId="4099983449" sldId="261"/>
            <ac:spMk id="3" creationId="{17DB1B32-FDDB-0B64-AC08-87D4E23EADDA}"/>
          </ac:spMkLst>
        </pc:spChg>
      </pc:sldChg>
      <pc:sldChg chg="modSp new mod">
        <pc:chgData name="Sunita Acharya" userId="fc34dd32727c8fce" providerId="LiveId" clId="{6887F4A5-C5F8-470C-9AF2-8F76C3BE4292}" dt="2025-09-02T15:21:44.646" v="6504" actId="14100"/>
        <pc:sldMkLst>
          <pc:docMk/>
          <pc:sldMk cId="3193450645" sldId="262"/>
        </pc:sldMkLst>
        <pc:spChg chg="mod">
          <ac:chgData name="Sunita Acharya" userId="fc34dd32727c8fce" providerId="LiveId" clId="{6887F4A5-C5F8-470C-9AF2-8F76C3BE4292}" dt="2025-09-01T15:58:20.612" v="6418" actId="2711"/>
          <ac:spMkLst>
            <pc:docMk/>
            <pc:sldMk cId="3193450645" sldId="262"/>
            <ac:spMk id="2" creationId="{EE236869-37DB-A533-0F66-F46CB5231611}"/>
          </ac:spMkLst>
        </pc:spChg>
        <pc:spChg chg="mod">
          <ac:chgData name="Sunita Acharya" userId="fc34dd32727c8fce" providerId="LiveId" clId="{6887F4A5-C5F8-470C-9AF2-8F76C3BE4292}" dt="2025-09-02T15:21:44.646" v="6504" actId="14100"/>
          <ac:spMkLst>
            <pc:docMk/>
            <pc:sldMk cId="3193450645" sldId="262"/>
            <ac:spMk id="3" creationId="{7860C829-80D7-9FA9-DEE2-ED8D8EAECD75}"/>
          </ac:spMkLst>
        </pc:spChg>
      </pc:sldChg>
      <pc:sldChg chg="modSp new mod">
        <pc:chgData name="Sunita Acharya" userId="fc34dd32727c8fce" providerId="LiveId" clId="{6887F4A5-C5F8-470C-9AF2-8F76C3BE4292}" dt="2025-09-01T16:02:04.561" v="6451" actId="20577"/>
        <pc:sldMkLst>
          <pc:docMk/>
          <pc:sldMk cId="134671472" sldId="263"/>
        </pc:sldMkLst>
        <pc:spChg chg="mod">
          <ac:chgData name="Sunita Acharya" userId="fc34dd32727c8fce" providerId="LiveId" clId="{6887F4A5-C5F8-470C-9AF2-8F76C3BE4292}" dt="2025-09-01T15:58:20.517" v="6415" actId="2711"/>
          <ac:spMkLst>
            <pc:docMk/>
            <pc:sldMk cId="134671472" sldId="263"/>
            <ac:spMk id="2" creationId="{B9D222FB-48EE-BC60-8A1F-65A0FDE4C5BD}"/>
          </ac:spMkLst>
        </pc:spChg>
        <pc:spChg chg="mod">
          <ac:chgData name="Sunita Acharya" userId="fc34dd32727c8fce" providerId="LiveId" clId="{6887F4A5-C5F8-470C-9AF2-8F76C3BE4292}" dt="2025-09-01T16:02:04.561" v="6451" actId="20577"/>
          <ac:spMkLst>
            <pc:docMk/>
            <pc:sldMk cId="134671472" sldId="263"/>
            <ac:spMk id="3" creationId="{08FF6361-8745-4B3E-47AD-E762D4A10189}"/>
          </ac:spMkLst>
        </pc:spChg>
      </pc:sldChg>
      <pc:sldChg chg="delSp modSp new mod">
        <pc:chgData name="Sunita Acharya" userId="fc34dd32727c8fce" providerId="LiveId" clId="{6887F4A5-C5F8-470C-9AF2-8F76C3BE4292}" dt="2025-09-02T15:30:48.642" v="6533" actId="14100"/>
        <pc:sldMkLst>
          <pc:docMk/>
          <pc:sldMk cId="492921043" sldId="264"/>
        </pc:sldMkLst>
        <pc:spChg chg="del">
          <ac:chgData name="Sunita Acharya" userId="fc34dd32727c8fce" providerId="LiveId" clId="{6887F4A5-C5F8-470C-9AF2-8F76C3BE4292}" dt="2025-09-01T14:57:45.972" v="2070" actId="21"/>
          <ac:spMkLst>
            <pc:docMk/>
            <pc:sldMk cId="492921043" sldId="264"/>
            <ac:spMk id="2" creationId="{79815F3D-4624-B48D-52BB-A5AC20D9C2BC}"/>
          </ac:spMkLst>
        </pc:spChg>
        <pc:spChg chg="mod">
          <ac:chgData name="Sunita Acharya" userId="fc34dd32727c8fce" providerId="LiveId" clId="{6887F4A5-C5F8-470C-9AF2-8F76C3BE4292}" dt="2025-09-02T15:30:48.642" v="6533" actId="14100"/>
          <ac:spMkLst>
            <pc:docMk/>
            <pc:sldMk cId="492921043" sldId="264"/>
            <ac:spMk id="3" creationId="{5177FD2B-1A05-22B8-9664-BF1F16250942}"/>
          </ac:spMkLst>
        </pc:spChg>
      </pc:sldChg>
      <pc:sldChg chg="modSp new mod">
        <pc:chgData name="Sunita Acharya" userId="fc34dd32727c8fce" providerId="LiveId" clId="{6887F4A5-C5F8-470C-9AF2-8F76C3BE4292}" dt="2025-09-02T15:31:10.488" v="6535" actId="27636"/>
        <pc:sldMkLst>
          <pc:docMk/>
          <pc:sldMk cId="2012342761" sldId="265"/>
        </pc:sldMkLst>
        <pc:spChg chg="mod">
          <ac:chgData name="Sunita Acharya" userId="fc34dd32727c8fce" providerId="LiveId" clId="{6887F4A5-C5F8-470C-9AF2-8F76C3BE4292}" dt="2025-09-01T15:58:20.246" v="6409" actId="2711"/>
          <ac:spMkLst>
            <pc:docMk/>
            <pc:sldMk cId="2012342761" sldId="265"/>
            <ac:spMk id="2" creationId="{FF853D66-1C07-8F73-377E-F1B0EE67F3A8}"/>
          </ac:spMkLst>
        </pc:spChg>
        <pc:spChg chg="mod">
          <ac:chgData name="Sunita Acharya" userId="fc34dd32727c8fce" providerId="LiveId" clId="{6887F4A5-C5F8-470C-9AF2-8F76C3BE4292}" dt="2025-09-02T15:31:10.488" v="6535" actId="27636"/>
          <ac:spMkLst>
            <pc:docMk/>
            <pc:sldMk cId="2012342761" sldId="265"/>
            <ac:spMk id="3" creationId="{54EB614A-86EB-1ED4-57A8-A85D289C2F08}"/>
          </ac:spMkLst>
        </pc:spChg>
      </pc:sldChg>
      <pc:sldChg chg="delSp modSp new mod">
        <pc:chgData name="Sunita Acharya" userId="fc34dd32727c8fce" providerId="LiveId" clId="{6887F4A5-C5F8-470C-9AF2-8F76C3BE4292}" dt="2025-09-02T15:31:17.669" v="6536" actId="255"/>
        <pc:sldMkLst>
          <pc:docMk/>
          <pc:sldMk cId="565159032" sldId="266"/>
        </pc:sldMkLst>
        <pc:spChg chg="del">
          <ac:chgData name="Sunita Acharya" userId="fc34dd32727c8fce" providerId="LiveId" clId="{6887F4A5-C5F8-470C-9AF2-8F76C3BE4292}" dt="2025-09-01T15:34:50.492" v="4242" actId="21"/>
          <ac:spMkLst>
            <pc:docMk/>
            <pc:sldMk cId="565159032" sldId="266"/>
            <ac:spMk id="2" creationId="{0707E4C1-E6DA-C8D6-70A8-5339BDA307EA}"/>
          </ac:spMkLst>
        </pc:spChg>
        <pc:spChg chg="mod">
          <ac:chgData name="Sunita Acharya" userId="fc34dd32727c8fce" providerId="LiveId" clId="{6887F4A5-C5F8-470C-9AF2-8F76C3BE4292}" dt="2025-09-02T15:31:17.669" v="6536" actId="255"/>
          <ac:spMkLst>
            <pc:docMk/>
            <pc:sldMk cId="565159032" sldId="266"/>
            <ac:spMk id="3" creationId="{62DF2AC7-18EB-EB6B-B109-62ED6643814D}"/>
          </ac:spMkLst>
        </pc:spChg>
      </pc:sldChg>
      <pc:sldChg chg="modSp new mod">
        <pc:chgData name="Sunita Acharya" userId="fc34dd32727c8fce" providerId="LiveId" clId="{6887F4A5-C5F8-470C-9AF2-8F76C3BE4292}" dt="2025-09-02T15:31:56.053" v="6544" actId="14100"/>
        <pc:sldMkLst>
          <pc:docMk/>
          <pc:sldMk cId="4005354013" sldId="267"/>
        </pc:sldMkLst>
        <pc:spChg chg="mod">
          <ac:chgData name="Sunita Acharya" userId="fc34dd32727c8fce" providerId="LiveId" clId="{6887F4A5-C5F8-470C-9AF2-8F76C3BE4292}" dt="2025-09-01T15:29:18.606" v="3515"/>
          <ac:spMkLst>
            <pc:docMk/>
            <pc:sldMk cId="4005354013" sldId="267"/>
            <ac:spMk id="2" creationId="{BFD60B1B-B556-9755-F9A0-A5D89AAF2EA1}"/>
          </ac:spMkLst>
        </pc:spChg>
        <pc:spChg chg="mod">
          <ac:chgData name="Sunita Acharya" userId="fc34dd32727c8fce" providerId="LiveId" clId="{6887F4A5-C5F8-470C-9AF2-8F76C3BE4292}" dt="2025-09-02T15:31:56.053" v="6544" actId="14100"/>
          <ac:spMkLst>
            <pc:docMk/>
            <pc:sldMk cId="4005354013" sldId="267"/>
            <ac:spMk id="3" creationId="{C231E3AC-38EB-9B6D-B183-0B4327C1C6B2}"/>
          </ac:spMkLst>
        </pc:spChg>
      </pc:sldChg>
      <pc:sldChg chg="delSp modSp new mod">
        <pc:chgData name="Sunita Acharya" userId="fc34dd32727c8fce" providerId="LiveId" clId="{6887F4A5-C5F8-470C-9AF2-8F76C3BE4292}" dt="2025-09-02T15:31:44.349" v="6540" actId="20577"/>
        <pc:sldMkLst>
          <pc:docMk/>
          <pc:sldMk cId="436008322" sldId="268"/>
        </pc:sldMkLst>
        <pc:spChg chg="del">
          <ac:chgData name="Sunita Acharya" userId="fc34dd32727c8fce" providerId="LiveId" clId="{6887F4A5-C5F8-470C-9AF2-8F76C3BE4292}" dt="2025-09-01T15:51:56.593" v="5897" actId="21"/>
          <ac:spMkLst>
            <pc:docMk/>
            <pc:sldMk cId="436008322" sldId="268"/>
            <ac:spMk id="2" creationId="{7B4DE100-24A3-B5D3-72F6-998CAE8900DF}"/>
          </ac:spMkLst>
        </pc:spChg>
        <pc:spChg chg="mod">
          <ac:chgData name="Sunita Acharya" userId="fc34dd32727c8fce" providerId="LiveId" clId="{6887F4A5-C5F8-470C-9AF2-8F76C3BE4292}" dt="2025-09-02T15:31:44.349" v="6540" actId="20577"/>
          <ac:spMkLst>
            <pc:docMk/>
            <pc:sldMk cId="436008322" sldId="268"/>
            <ac:spMk id="3" creationId="{23B292F7-9434-8D82-4B55-D1DE1937630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BFE3B-F953-C1CE-08CC-15FD163BF1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4703E78-E7B1-ACAF-C939-A0B12CE459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C5AFB8E-31BF-23CD-1435-3FC473E326A8}"/>
              </a:ext>
            </a:extLst>
          </p:cNvPr>
          <p:cNvSpPr>
            <a:spLocks noGrp="1"/>
          </p:cNvSpPr>
          <p:nvPr>
            <p:ph type="dt" sz="half" idx="10"/>
          </p:nvPr>
        </p:nvSpPr>
        <p:spPr/>
        <p:txBody>
          <a:bodyPr/>
          <a:lstStyle/>
          <a:p>
            <a:fld id="{D521C6AD-2DE8-4116-80A2-A74F0CE1E0EB}" type="datetimeFigureOut">
              <a:rPr lang="en-IN" smtClean="0"/>
              <a:t>02-09-2025</a:t>
            </a:fld>
            <a:endParaRPr lang="en-IN" dirty="0"/>
          </a:p>
        </p:txBody>
      </p:sp>
      <p:sp>
        <p:nvSpPr>
          <p:cNvPr id="5" name="Footer Placeholder 4">
            <a:extLst>
              <a:ext uri="{FF2B5EF4-FFF2-40B4-BE49-F238E27FC236}">
                <a16:creationId xmlns:a16="http://schemas.microsoft.com/office/drawing/2014/main" id="{BF85F14A-70F6-5FCA-A239-17CB74EFBD35}"/>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9C34A409-AD1C-DE0F-8DAC-8AF18508836C}"/>
              </a:ext>
            </a:extLst>
          </p:cNvPr>
          <p:cNvSpPr>
            <a:spLocks noGrp="1"/>
          </p:cNvSpPr>
          <p:nvPr>
            <p:ph type="sldNum" sz="quarter" idx="12"/>
          </p:nvPr>
        </p:nvSpPr>
        <p:spPr/>
        <p:txBody>
          <a:bodyPr/>
          <a:lstStyle/>
          <a:p>
            <a:fld id="{79D25A35-BD4C-4452-BF70-B240AB0CC86C}" type="slidenum">
              <a:rPr lang="en-IN" smtClean="0"/>
              <a:t>‹#›</a:t>
            </a:fld>
            <a:endParaRPr lang="en-IN" dirty="0"/>
          </a:p>
        </p:txBody>
      </p:sp>
    </p:spTree>
    <p:extLst>
      <p:ext uri="{BB962C8B-B14F-4D97-AF65-F5344CB8AC3E}">
        <p14:creationId xmlns:p14="http://schemas.microsoft.com/office/powerpoint/2010/main" val="2221116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8F77-1B2B-FA9A-D190-C34DECDCDBC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AD331A3-FD5C-AA76-16A1-03F7A1F08E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C9E62A4-FE0C-C01B-5859-63FC6D80B1F2}"/>
              </a:ext>
            </a:extLst>
          </p:cNvPr>
          <p:cNvSpPr>
            <a:spLocks noGrp="1"/>
          </p:cNvSpPr>
          <p:nvPr>
            <p:ph type="dt" sz="half" idx="10"/>
          </p:nvPr>
        </p:nvSpPr>
        <p:spPr/>
        <p:txBody>
          <a:bodyPr/>
          <a:lstStyle/>
          <a:p>
            <a:fld id="{D521C6AD-2DE8-4116-80A2-A74F0CE1E0EB}" type="datetimeFigureOut">
              <a:rPr lang="en-IN" smtClean="0"/>
              <a:t>02-09-2025</a:t>
            </a:fld>
            <a:endParaRPr lang="en-IN" dirty="0"/>
          </a:p>
        </p:txBody>
      </p:sp>
      <p:sp>
        <p:nvSpPr>
          <p:cNvPr id="5" name="Footer Placeholder 4">
            <a:extLst>
              <a:ext uri="{FF2B5EF4-FFF2-40B4-BE49-F238E27FC236}">
                <a16:creationId xmlns:a16="http://schemas.microsoft.com/office/drawing/2014/main" id="{3ED43B60-4E04-4C05-1727-FE7FC49513D4}"/>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BEEA47C5-F1D7-1FAF-1EED-F33B9285BD45}"/>
              </a:ext>
            </a:extLst>
          </p:cNvPr>
          <p:cNvSpPr>
            <a:spLocks noGrp="1"/>
          </p:cNvSpPr>
          <p:nvPr>
            <p:ph type="sldNum" sz="quarter" idx="12"/>
          </p:nvPr>
        </p:nvSpPr>
        <p:spPr/>
        <p:txBody>
          <a:bodyPr/>
          <a:lstStyle/>
          <a:p>
            <a:fld id="{79D25A35-BD4C-4452-BF70-B240AB0CC86C}" type="slidenum">
              <a:rPr lang="en-IN" smtClean="0"/>
              <a:t>‹#›</a:t>
            </a:fld>
            <a:endParaRPr lang="en-IN" dirty="0"/>
          </a:p>
        </p:txBody>
      </p:sp>
    </p:spTree>
    <p:extLst>
      <p:ext uri="{BB962C8B-B14F-4D97-AF65-F5344CB8AC3E}">
        <p14:creationId xmlns:p14="http://schemas.microsoft.com/office/powerpoint/2010/main" val="865361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C62779-9800-4CEB-0E16-D3523673230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D7EFE7E-F1AB-F71D-89DD-1D35D177F75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055253F-D9DC-1669-2FD1-4260D70EA074}"/>
              </a:ext>
            </a:extLst>
          </p:cNvPr>
          <p:cNvSpPr>
            <a:spLocks noGrp="1"/>
          </p:cNvSpPr>
          <p:nvPr>
            <p:ph type="dt" sz="half" idx="10"/>
          </p:nvPr>
        </p:nvSpPr>
        <p:spPr/>
        <p:txBody>
          <a:bodyPr/>
          <a:lstStyle/>
          <a:p>
            <a:fld id="{D521C6AD-2DE8-4116-80A2-A74F0CE1E0EB}" type="datetimeFigureOut">
              <a:rPr lang="en-IN" smtClean="0"/>
              <a:t>02-09-2025</a:t>
            </a:fld>
            <a:endParaRPr lang="en-IN" dirty="0"/>
          </a:p>
        </p:txBody>
      </p:sp>
      <p:sp>
        <p:nvSpPr>
          <p:cNvPr id="5" name="Footer Placeholder 4">
            <a:extLst>
              <a:ext uri="{FF2B5EF4-FFF2-40B4-BE49-F238E27FC236}">
                <a16:creationId xmlns:a16="http://schemas.microsoft.com/office/drawing/2014/main" id="{F14F0687-7667-B6FA-643D-4046D6C67E70}"/>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CB28A009-4C52-7432-70DD-905F6AEA0076}"/>
              </a:ext>
            </a:extLst>
          </p:cNvPr>
          <p:cNvSpPr>
            <a:spLocks noGrp="1"/>
          </p:cNvSpPr>
          <p:nvPr>
            <p:ph type="sldNum" sz="quarter" idx="12"/>
          </p:nvPr>
        </p:nvSpPr>
        <p:spPr/>
        <p:txBody>
          <a:bodyPr/>
          <a:lstStyle/>
          <a:p>
            <a:fld id="{79D25A35-BD4C-4452-BF70-B240AB0CC86C}" type="slidenum">
              <a:rPr lang="en-IN" smtClean="0"/>
              <a:t>‹#›</a:t>
            </a:fld>
            <a:endParaRPr lang="en-IN" dirty="0"/>
          </a:p>
        </p:txBody>
      </p:sp>
    </p:spTree>
    <p:extLst>
      <p:ext uri="{BB962C8B-B14F-4D97-AF65-F5344CB8AC3E}">
        <p14:creationId xmlns:p14="http://schemas.microsoft.com/office/powerpoint/2010/main" val="2160975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2D28B-F5DF-4D79-AA91-321F0B9AB4F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A06F3C5-DA19-0E7F-EFC0-C375AD1A17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368BC22-E488-EAC2-23C0-BBB24B64DBB0}"/>
              </a:ext>
            </a:extLst>
          </p:cNvPr>
          <p:cNvSpPr>
            <a:spLocks noGrp="1"/>
          </p:cNvSpPr>
          <p:nvPr>
            <p:ph type="dt" sz="half" idx="10"/>
          </p:nvPr>
        </p:nvSpPr>
        <p:spPr/>
        <p:txBody>
          <a:bodyPr/>
          <a:lstStyle/>
          <a:p>
            <a:fld id="{D521C6AD-2DE8-4116-80A2-A74F0CE1E0EB}" type="datetimeFigureOut">
              <a:rPr lang="en-IN" smtClean="0"/>
              <a:t>02-09-2025</a:t>
            </a:fld>
            <a:endParaRPr lang="en-IN" dirty="0"/>
          </a:p>
        </p:txBody>
      </p:sp>
      <p:sp>
        <p:nvSpPr>
          <p:cNvPr id="5" name="Footer Placeholder 4">
            <a:extLst>
              <a:ext uri="{FF2B5EF4-FFF2-40B4-BE49-F238E27FC236}">
                <a16:creationId xmlns:a16="http://schemas.microsoft.com/office/drawing/2014/main" id="{D3AFA96F-EB73-2A77-5B97-ABCEE8A3C02E}"/>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99EB6D61-B0D3-6A6C-539F-06274C89FADB}"/>
              </a:ext>
            </a:extLst>
          </p:cNvPr>
          <p:cNvSpPr>
            <a:spLocks noGrp="1"/>
          </p:cNvSpPr>
          <p:nvPr>
            <p:ph type="sldNum" sz="quarter" idx="12"/>
          </p:nvPr>
        </p:nvSpPr>
        <p:spPr/>
        <p:txBody>
          <a:bodyPr/>
          <a:lstStyle/>
          <a:p>
            <a:fld id="{79D25A35-BD4C-4452-BF70-B240AB0CC86C}" type="slidenum">
              <a:rPr lang="en-IN" smtClean="0"/>
              <a:t>‹#›</a:t>
            </a:fld>
            <a:endParaRPr lang="en-IN" dirty="0"/>
          </a:p>
        </p:txBody>
      </p:sp>
    </p:spTree>
    <p:extLst>
      <p:ext uri="{BB962C8B-B14F-4D97-AF65-F5344CB8AC3E}">
        <p14:creationId xmlns:p14="http://schemas.microsoft.com/office/powerpoint/2010/main" val="1945197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C010E-B0F3-A7E6-52BC-1ECA8D3AED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3253602-CE7B-D8BC-89BA-B234F00E01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CE34C2-7D92-0DD9-273C-9E1D6EF6CD3F}"/>
              </a:ext>
            </a:extLst>
          </p:cNvPr>
          <p:cNvSpPr>
            <a:spLocks noGrp="1"/>
          </p:cNvSpPr>
          <p:nvPr>
            <p:ph type="dt" sz="half" idx="10"/>
          </p:nvPr>
        </p:nvSpPr>
        <p:spPr/>
        <p:txBody>
          <a:bodyPr/>
          <a:lstStyle/>
          <a:p>
            <a:fld id="{D521C6AD-2DE8-4116-80A2-A74F0CE1E0EB}" type="datetimeFigureOut">
              <a:rPr lang="en-IN" smtClean="0"/>
              <a:t>02-09-2025</a:t>
            </a:fld>
            <a:endParaRPr lang="en-IN" dirty="0"/>
          </a:p>
        </p:txBody>
      </p:sp>
      <p:sp>
        <p:nvSpPr>
          <p:cNvPr id="5" name="Footer Placeholder 4">
            <a:extLst>
              <a:ext uri="{FF2B5EF4-FFF2-40B4-BE49-F238E27FC236}">
                <a16:creationId xmlns:a16="http://schemas.microsoft.com/office/drawing/2014/main" id="{58A9C4F5-65F4-B5BF-7FBB-D8F52F381CE0}"/>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ABF27F8A-CC3D-D1CA-4EE6-30DFDA9BDDEF}"/>
              </a:ext>
            </a:extLst>
          </p:cNvPr>
          <p:cNvSpPr>
            <a:spLocks noGrp="1"/>
          </p:cNvSpPr>
          <p:nvPr>
            <p:ph type="sldNum" sz="quarter" idx="12"/>
          </p:nvPr>
        </p:nvSpPr>
        <p:spPr/>
        <p:txBody>
          <a:bodyPr/>
          <a:lstStyle/>
          <a:p>
            <a:fld id="{79D25A35-BD4C-4452-BF70-B240AB0CC86C}" type="slidenum">
              <a:rPr lang="en-IN" smtClean="0"/>
              <a:t>‹#›</a:t>
            </a:fld>
            <a:endParaRPr lang="en-IN" dirty="0"/>
          </a:p>
        </p:txBody>
      </p:sp>
    </p:spTree>
    <p:extLst>
      <p:ext uri="{BB962C8B-B14F-4D97-AF65-F5344CB8AC3E}">
        <p14:creationId xmlns:p14="http://schemas.microsoft.com/office/powerpoint/2010/main" val="686765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54380-5A7A-3A07-13F3-A049886B441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93876CF-2A62-C587-706C-018D01CA51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2980527-2A30-6DC5-9B0D-F07F8CC3B5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EAB7270D-0B1A-ABC2-C83D-21FECC2AE3EB}"/>
              </a:ext>
            </a:extLst>
          </p:cNvPr>
          <p:cNvSpPr>
            <a:spLocks noGrp="1"/>
          </p:cNvSpPr>
          <p:nvPr>
            <p:ph type="dt" sz="half" idx="10"/>
          </p:nvPr>
        </p:nvSpPr>
        <p:spPr/>
        <p:txBody>
          <a:bodyPr/>
          <a:lstStyle/>
          <a:p>
            <a:fld id="{D521C6AD-2DE8-4116-80A2-A74F0CE1E0EB}" type="datetimeFigureOut">
              <a:rPr lang="en-IN" smtClean="0"/>
              <a:t>02-09-2025</a:t>
            </a:fld>
            <a:endParaRPr lang="en-IN" dirty="0"/>
          </a:p>
        </p:txBody>
      </p:sp>
      <p:sp>
        <p:nvSpPr>
          <p:cNvPr id="6" name="Footer Placeholder 5">
            <a:extLst>
              <a:ext uri="{FF2B5EF4-FFF2-40B4-BE49-F238E27FC236}">
                <a16:creationId xmlns:a16="http://schemas.microsoft.com/office/drawing/2014/main" id="{137143D6-7496-330B-75E2-F6BCD2415C61}"/>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55C1A4B9-34A1-7429-FA1A-8540DB8EE997}"/>
              </a:ext>
            </a:extLst>
          </p:cNvPr>
          <p:cNvSpPr>
            <a:spLocks noGrp="1"/>
          </p:cNvSpPr>
          <p:nvPr>
            <p:ph type="sldNum" sz="quarter" idx="12"/>
          </p:nvPr>
        </p:nvSpPr>
        <p:spPr/>
        <p:txBody>
          <a:bodyPr/>
          <a:lstStyle/>
          <a:p>
            <a:fld id="{79D25A35-BD4C-4452-BF70-B240AB0CC86C}" type="slidenum">
              <a:rPr lang="en-IN" smtClean="0"/>
              <a:t>‹#›</a:t>
            </a:fld>
            <a:endParaRPr lang="en-IN" dirty="0"/>
          </a:p>
        </p:txBody>
      </p:sp>
    </p:spTree>
    <p:extLst>
      <p:ext uri="{BB962C8B-B14F-4D97-AF65-F5344CB8AC3E}">
        <p14:creationId xmlns:p14="http://schemas.microsoft.com/office/powerpoint/2010/main" val="266647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191ED-4C3F-D17A-1A7D-73B24106DD73}"/>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79B1004-36BC-0FC4-89D0-CC6D9723F5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ED704F-0976-D40D-14F7-BB7F084D77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E05EEB3-CE10-0159-7E75-88C18FD849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CE8D73-CDCE-3E93-E26B-E76AC81A66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CFE6AB1F-7141-59B3-1F79-E6E470FFCE32}"/>
              </a:ext>
            </a:extLst>
          </p:cNvPr>
          <p:cNvSpPr>
            <a:spLocks noGrp="1"/>
          </p:cNvSpPr>
          <p:nvPr>
            <p:ph type="dt" sz="half" idx="10"/>
          </p:nvPr>
        </p:nvSpPr>
        <p:spPr/>
        <p:txBody>
          <a:bodyPr/>
          <a:lstStyle/>
          <a:p>
            <a:fld id="{D521C6AD-2DE8-4116-80A2-A74F0CE1E0EB}" type="datetimeFigureOut">
              <a:rPr lang="en-IN" smtClean="0"/>
              <a:t>02-09-2025</a:t>
            </a:fld>
            <a:endParaRPr lang="en-IN" dirty="0"/>
          </a:p>
        </p:txBody>
      </p:sp>
      <p:sp>
        <p:nvSpPr>
          <p:cNvPr id="8" name="Footer Placeholder 7">
            <a:extLst>
              <a:ext uri="{FF2B5EF4-FFF2-40B4-BE49-F238E27FC236}">
                <a16:creationId xmlns:a16="http://schemas.microsoft.com/office/drawing/2014/main" id="{E47E293E-78C3-D39A-ED47-213CC419B2E1}"/>
              </a:ext>
            </a:extLst>
          </p:cNvPr>
          <p:cNvSpPr>
            <a:spLocks noGrp="1"/>
          </p:cNvSpPr>
          <p:nvPr>
            <p:ph type="ftr" sz="quarter" idx="11"/>
          </p:nvPr>
        </p:nvSpPr>
        <p:spPr/>
        <p:txBody>
          <a:bodyPr/>
          <a:lstStyle/>
          <a:p>
            <a:endParaRPr lang="en-IN" dirty="0"/>
          </a:p>
        </p:txBody>
      </p:sp>
      <p:sp>
        <p:nvSpPr>
          <p:cNvPr id="9" name="Slide Number Placeholder 8">
            <a:extLst>
              <a:ext uri="{FF2B5EF4-FFF2-40B4-BE49-F238E27FC236}">
                <a16:creationId xmlns:a16="http://schemas.microsoft.com/office/drawing/2014/main" id="{3F66C8CA-55DB-AF17-23FE-0C33C95142E1}"/>
              </a:ext>
            </a:extLst>
          </p:cNvPr>
          <p:cNvSpPr>
            <a:spLocks noGrp="1"/>
          </p:cNvSpPr>
          <p:nvPr>
            <p:ph type="sldNum" sz="quarter" idx="12"/>
          </p:nvPr>
        </p:nvSpPr>
        <p:spPr/>
        <p:txBody>
          <a:bodyPr/>
          <a:lstStyle/>
          <a:p>
            <a:fld id="{79D25A35-BD4C-4452-BF70-B240AB0CC86C}" type="slidenum">
              <a:rPr lang="en-IN" smtClean="0"/>
              <a:t>‹#›</a:t>
            </a:fld>
            <a:endParaRPr lang="en-IN" dirty="0"/>
          </a:p>
        </p:txBody>
      </p:sp>
    </p:spTree>
    <p:extLst>
      <p:ext uri="{BB962C8B-B14F-4D97-AF65-F5344CB8AC3E}">
        <p14:creationId xmlns:p14="http://schemas.microsoft.com/office/powerpoint/2010/main" val="1796043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EE607-5141-D552-8B90-0C56A788A31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968972A-07AD-E4F4-31D5-AFABB412182C}"/>
              </a:ext>
            </a:extLst>
          </p:cNvPr>
          <p:cNvSpPr>
            <a:spLocks noGrp="1"/>
          </p:cNvSpPr>
          <p:nvPr>
            <p:ph type="dt" sz="half" idx="10"/>
          </p:nvPr>
        </p:nvSpPr>
        <p:spPr/>
        <p:txBody>
          <a:bodyPr/>
          <a:lstStyle/>
          <a:p>
            <a:fld id="{D521C6AD-2DE8-4116-80A2-A74F0CE1E0EB}" type="datetimeFigureOut">
              <a:rPr lang="en-IN" smtClean="0"/>
              <a:t>02-09-2025</a:t>
            </a:fld>
            <a:endParaRPr lang="en-IN" dirty="0"/>
          </a:p>
        </p:txBody>
      </p:sp>
      <p:sp>
        <p:nvSpPr>
          <p:cNvPr id="4" name="Footer Placeholder 3">
            <a:extLst>
              <a:ext uri="{FF2B5EF4-FFF2-40B4-BE49-F238E27FC236}">
                <a16:creationId xmlns:a16="http://schemas.microsoft.com/office/drawing/2014/main" id="{29EE7862-09BE-D425-C8C7-F3CD1852081E}"/>
              </a:ext>
            </a:extLst>
          </p:cNvPr>
          <p:cNvSpPr>
            <a:spLocks noGrp="1"/>
          </p:cNvSpPr>
          <p:nvPr>
            <p:ph type="ftr" sz="quarter" idx="11"/>
          </p:nvPr>
        </p:nvSpPr>
        <p:spPr/>
        <p:txBody>
          <a:bodyPr/>
          <a:lstStyle/>
          <a:p>
            <a:endParaRPr lang="en-IN" dirty="0"/>
          </a:p>
        </p:txBody>
      </p:sp>
      <p:sp>
        <p:nvSpPr>
          <p:cNvPr id="5" name="Slide Number Placeholder 4">
            <a:extLst>
              <a:ext uri="{FF2B5EF4-FFF2-40B4-BE49-F238E27FC236}">
                <a16:creationId xmlns:a16="http://schemas.microsoft.com/office/drawing/2014/main" id="{FA782E65-8DFB-ACE4-2C23-0C8298708883}"/>
              </a:ext>
            </a:extLst>
          </p:cNvPr>
          <p:cNvSpPr>
            <a:spLocks noGrp="1"/>
          </p:cNvSpPr>
          <p:nvPr>
            <p:ph type="sldNum" sz="quarter" idx="12"/>
          </p:nvPr>
        </p:nvSpPr>
        <p:spPr/>
        <p:txBody>
          <a:bodyPr/>
          <a:lstStyle/>
          <a:p>
            <a:fld id="{79D25A35-BD4C-4452-BF70-B240AB0CC86C}" type="slidenum">
              <a:rPr lang="en-IN" smtClean="0"/>
              <a:t>‹#›</a:t>
            </a:fld>
            <a:endParaRPr lang="en-IN" dirty="0"/>
          </a:p>
        </p:txBody>
      </p:sp>
    </p:spTree>
    <p:extLst>
      <p:ext uri="{BB962C8B-B14F-4D97-AF65-F5344CB8AC3E}">
        <p14:creationId xmlns:p14="http://schemas.microsoft.com/office/powerpoint/2010/main" val="351544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47563B-706B-12B7-0023-7F9B3465A6BF}"/>
              </a:ext>
            </a:extLst>
          </p:cNvPr>
          <p:cNvSpPr>
            <a:spLocks noGrp="1"/>
          </p:cNvSpPr>
          <p:nvPr>
            <p:ph type="dt" sz="half" idx="10"/>
          </p:nvPr>
        </p:nvSpPr>
        <p:spPr/>
        <p:txBody>
          <a:bodyPr/>
          <a:lstStyle/>
          <a:p>
            <a:fld id="{D521C6AD-2DE8-4116-80A2-A74F0CE1E0EB}" type="datetimeFigureOut">
              <a:rPr lang="en-IN" smtClean="0"/>
              <a:t>02-09-2025</a:t>
            </a:fld>
            <a:endParaRPr lang="en-IN" dirty="0"/>
          </a:p>
        </p:txBody>
      </p:sp>
      <p:sp>
        <p:nvSpPr>
          <p:cNvPr id="3" name="Footer Placeholder 2">
            <a:extLst>
              <a:ext uri="{FF2B5EF4-FFF2-40B4-BE49-F238E27FC236}">
                <a16:creationId xmlns:a16="http://schemas.microsoft.com/office/drawing/2014/main" id="{7821CA84-C567-4CA2-530D-1855F1FFF205}"/>
              </a:ext>
            </a:extLst>
          </p:cNvPr>
          <p:cNvSpPr>
            <a:spLocks noGrp="1"/>
          </p:cNvSpPr>
          <p:nvPr>
            <p:ph type="ftr" sz="quarter" idx="11"/>
          </p:nvPr>
        </p:nvSpPr>
        <p:spPr/>
        <p:txBody>
          <a:bodyPr/>
          <a:lstStyle/>
          <a:p>
            <a:endParaRPr lang="en-IN" dirty="0"/>
          </a:p>
        </p:txBody>
      </p:sp>
      <p:sp>
        <p:nvSpPr>
          <p:cNvPr id="4" name="Slide Number Placeholder 3">
            <a:extLst>
              <a:ext uri="{FF2B5EF4-FFF2-40B4-BE49-F238E27FC236}">
                <a16:creationId xmlns:a16="http://schemas.microsoft.com/office/drawing/2014/main" id="{FFC65A18-9E9F-33AF-CA13-3805AD5F3997}"/>
              </a:ext>
            </a:extLst>
          </p:cNvPr>
          <p:cNvSpPr>
            <a:spLocks noGrp="1"/>
          </p:cNvSpPr>
          <p:nvPr>
            <p:ph type="sldNum" sz="quarter" idx="12"/>
          </p:nvPr>
        </p:nvSpPr>
        <p:spPr/>
        <p:txBody>
          <a:bodyPr/>
          <a:lstStyle/>
          <a:p>
            <a:fld id="{79D25A35-BD4C-4452-BF70-B240AB0CC86C}" type="slidenum">
              <a:rPr lang="en-IN" smtClean="0"/>
              <a:t>‹#›</a:t>
            </a:fld>
            <a:endParaRPr lang="en-IN" dirty="0"/>
          </a:p>
        </p:txBody>
      </p:sp>
    </p:spTree>
    <p:extLst>
      <p:ext uri="{BB962C8B-B14F-4D97-AF65-F5344CB8AC3E}">
        <p14:creationId xmlns:p14="http://schemas.microsoft.com/office/powerpoint/2010/main" val="165605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8042A-6251-72E4-D6C6-C81180A0ED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4BDCDFC-06A9-C63C-9733-F871AEE21D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DE063EE-9827-52F4-2EC6-8E4917214E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FADE2C-78FC-5674-A837-3498C7660370}"/>
              </a:ext>
            </a:extLst>
          </p:cNvPr>
          <p:cNvSpPr>
            <a:spLocks noGrp="1"/>
          </p:cNvSpPr>
          <p:nvPr>
            <p:ph type="dt" sz="half" idx="10"/>
          </p:nvPr>
        </p:nvSpPr>
        <p:spPr/>
        <p:txBody>
          <a:bodyPr/>
          <a:lstStyle/>
          <a:p>
            <a:fld id="{D521C6AD-2DE8-4116-80A2-A74F0CE1E0EB}" type="datetimeFigureOut">
              <a:rPr lang="en-IN" smtClean="0"/>
              <a:t>02-09-2025</a:t>
            </a:fld>
            <a:endParaRPr lang="en-IN" dirty="0"/>
          </a:p>
        </p:txBody>
      </p:sp>
      <p:sp>
        <p:nvSpPr>
          <p:cNvPr id="6" name="Footer Placeholder 5">
            <a:extLst>
              <a:ext uri="{FF2B5EF4-FFF2-40B4-BE49-F238E27FC236}">
                <a16:creationId xmlns:a16="http://schemas.microsoft.com/office/drawing/2014/main" id="{A465DE41-6589-E6BA-5A79-AB2537AA6544}"/>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EE22C532-EFEE-BE51-6999-FB0427A3F296}"/>
              </a:ext>
            </a:extLst>
          </p:cNvPr>
          <p:cNvSpPr>
            <a:spLocks noGrp="1"/>
          </p:cNvSpPr>
          <p:nvPr>
            <p:ph type="sldNum" sz="quarter" idx="12"/>
          </p:nvPr>
        </p:nvSpPr>
        <p:spPr/>
        <p:txBody>
          <a:bodyPr/>
          <a:lstStyle/>
          <a:p>
            <a:fld id="{79D25A35-BD4C-4452-BF70-B240AB0CC86C}" type="slidenum">
              <a:rPr lang="en-IN" smtClean="0"/>
              <a:t>‹#›</a:t>
            </a:fld>
            <a:endParaRPr lang="en-IN" dirty="0"/>
          </a:p>
        </p:txBody>
      </p:sp>
    </p:spTree>
    <p:extLst>
      <p:ext uri="{BB962C8B-B14F-4D97-AF65-F5344CB8AC3E}">
        <p14:creationId xmlns:p14="http://schemas.microsoft.com/office/powerpoint/2010/main" val="201475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49F7B-5D96-03C7-1DD8-371629EB64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308CA17-E241-28BB-E097-69203B61C5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a:extLst>
              <a:ext uri="{FF2B5EF4-FFF2-40B4-BE49-F238E27FC236}">
                <a16:creationId xmlns:a16="http://schemas.microsoft.com/office/drawing/2014/main" id="{21A8BCE1-0412-23B8-3D4E-2D6744F3A3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439672-C749-271A-819E-90244264E0CB}"/>
              </a:ext>
            </a:extLst>
          </p:cNvPr>
          <p:cNvSpPr>
            <a:spLocks noGrp="1"/>
          </p:cNvSpPr>
          <p:nvPr>
            <p:ph type="dt" sz="half" idx="10"/>
          </p:nvPr>
        </p:nvSpPr>
        <p:spPr/>
        <p:txBody>
          <a:bodyPr/>
          <a:lstStyle/>
          <a:p>
            <a:fld id="{D521C6AD-2DE8-4116-80A2-A74F0CE1E0EB}" type="datetimeFigureOut">
              <a:rPr lang="en-IN" smtClean="0"/>
              <a:t>02-09-2025</a:t>
            </a:fld>
            <a:endParaRPr lang="en-IN" dirty="0"/>
          </a:p>
        </p:txBody>
      </p:sp>
      <p:sp>
        <p:nvSpPr>
          <p:cNvPr id="6" name="Footer Placeholder 5">
            <a:extLst>
              <a:ext uri="{FF2B5EF4-FFF2-40B4-BE49-F238E27FC236}">
                <a16:creationId xmlns:a16="http://schemas.microsoft.com/office/drawing/2014/main" id="{EE157CA1-68DA-6FAE-F919-990706D6B6DC}"/>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54C9D9B1-297D-652D-0649-CBA96E63D016}"/>
              </a:ext>
            </a:extLst>
          </p:cNvPr>
          <p:cNvSpPr>
            <a:spLocks noGrp="1"/>
          </p:cNvSpPr>
          <p:nvPr>
            <p:ph type="sldNum" sz="quarter" idx="12"/>
          </p:nvPr>
        </p:nvSpPr>
        <p:spPr/>
        <p:txBody>
          <a:bodyPr/>
          <a:lstStyle/>
          <a:p>
            <a:fld id="{79D25A35-BD4C-4452-BF70-B240AB0CC86C}" type="slidenum">
              <a:rPr lang="en-IN" smtClean="0"/>
              <a:t>‹#›</a:t>
            </a:fld>
            <a:endParaRPr lang="en-IN" dirty="0"/>
          </a:p>
        </p:txBody>
      </p:sp>
    </p:spTree>
    <p:extLst>
      <p:ext uri="{BB962C8B-B14F-4D97-AF65-F5344CB8AC3E}">
        <p14:creationId xmlns:p14="http://schemas.microsoft.com/office/powerpoint/2010/main" val="135935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AD606F-6CC8-EDBD-A7D2-A918786DC2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4F47FC3-3EF4-FFAD-10AC-7E63C0F9C3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63B20EE-2012-F6C1-5B37-38D54AA2EE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21C6AD-2DE8-4116-80A2-A74F0CE1E0EB}" type="datetimeFigureOut">
              <a:rPr lang="en-IN" smtClean="0"/>
              <a:t>02-09-2025</a:t>
            </a:fld>
            <a:endParaRPr lang="en-IN" dirty="0"/>
          </a:p>
        </p:txBody>
      </p:sp>
      <p:sp>
        <p:nvSpPr>
          <p:cNvPr id="5" name="Footer Placeholder 4">
            <a:extLst>
              <a:ext uri="{FF2B5EF4-FFF2-40B4-BE49-F238E27FC236}">
                <a16:creationId xmlns:a16="http://schemas.microsoft.com/office/drawing/2014/main" id="{5FD93679-92CF-20EC-DB8F-EABC6F20DF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a:extLst>
              <a:ext uri="{FF2B5EF4-FFF2-40B4-BE49-F238E27FC236}">
                <a16:creationId xmlns:a16="http://schemas.microsoft.com/office/drawing/2014/main" id="{B3EE0B9E-D535-EAC0-9CA7-9B63E48200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25A35-BD4C-4452-BF70-B240AB0CC86C}" type="slidenum">
              <a:rPr lang="en-IN" smtClean="0"/>
              <a:t>‹#›</a:t>
            </a:fld>
            <a:endParaRPr lang="en-IN" dirty="0"/>
          </a:p>
        </p:txBody>
      </p:sp>
    </p:spTree>
    <p:extLst>
      <p:ext uri="{BB962C8B-B14F-4D97-AF65-F5344CB8AC3E}">
        <p14:creationId xmlns:p14="http://schemas.microsoft.com/office/powerpoint/2010/main" val="4012483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27FDE-BEEA-1289-4EEF-3023FD18EE7E}"/>
              </a:ext>
            </a:extLst>
          </p:cNvPr>
          <p:cNvSpPr>
            <a:spLocks noGrp="1"/>
          </p:cNvSpPr>
          <p:nvPr>
            <p:ph type="ctrTitle"/>
          </p:nvPr>
        </p:nvSpPr>
        <p:spPr/>
        <p:txBody>
          <a:bodyPr/>
          <a:lstStyle/>
          <a:p>
            <a:r>
              <a:rPr lang="en-IN" b="1" dirty="0"/>
              <a:t>E-Treasury Bill Automation System</a:t>
            </a:r>
          </a:p>
        </p:txBody>
      </p:sp>
      <p:sp>
        <p:nvSpPr>
          <p:cNvPr id="3" name="Subtitle 2">
            <a:extLst>
              <a:ext uri="{FF2B5EF4-FFF2-40B4-BE49-F238E27FC236}">
                <a16:creationId xmlns:a16="http://schemas.microsoft.com/office/drawing/2014/main" id="{AC46BB01-4211-61CC-342F-01C53A51C582}"/>
              </a:ext>
            </a:extLst>
          </p:cNvPr>
          <p:cNvSpPr>
            <a:spLocks noGrp="1"/>
          </p:cNvSpPr>
          <p:nvPr>
            <p:ph type="subTitle" idx="1"/>
          </p:nvPr>
        </p:nvSpPr>
        <p:spPr/>
        <p:txBody>
          <a:bodyPr>
            <a:normAutofit lnSpcReduction="10000"/>
          </a:bodyPr>
          <a:lstStyle/>
          <a:p>
            <a:endParaRPr lang="en-IN" dirty="0"/>
          </a:p>
          <a:p>
            <a:endParaRPr lang="en-IN" dirty="0"/>
          </a:p>
          <a:p>
            <a:endParaRPr lang="en-IN" dirty="0"/>
          </a:p>
          <a:p>
            <a:pPr algn="r"/>
            <a:r>
              <a:rPr lang="en-IN" dirty="0">
                <a:cs typeface="Arial" panose="020B0604020202020204" pitchFamily="34" charset="0"/>
              </a:rPr>
              <a:t>By Sunita Acharya</a:t>
            </a:r>
          </a:p>
        </p:txBody>
      </p:sp>
    </p:spTree>
    <p:extLst>
      <p:ext uri="{BB962C8B-B14F-4D97-AF65-F5344CB8AC3E}">
        <p14:creationId xmlns:p14="http://schemas.microsoft.com/office/powerpoint/2010/main" val="1781953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53D66-1C07-8F73-377E-F1B0EE67F3A8}"/>
              </a:ext>
            </a:extLst>
          </p:cNvPr>
          <p:cNvSpPr>
            <a:spLocks noGrp="1"/>
          </p:cNvSpPr>
          <p:nvPr>
            <p:ph type="title"/>
          </p:nvPr>
        </p:nvSpPr>
        <p:spPr/>
        <p:txBody>
          <a:bodyPr/>
          <a:lstStyle/>
          <a:p>
            <a:r>
              <a:rPr lang="en-IN" b="1" dirty="0"/>
              <a:t>RESOURCES</a:t>
            </a:r>
          </a:p>
        </p:txBody>
      </p:sp>
      <p:sp>
        <p:nvSpPr>
          <p:cNvPr id="3" name="Content Placeholder 2">
            <a:extLst>
              <a:ext uri="{FF2B5EF4-FFF2-40B4-BE49-F238E27FC236}">
                <a16:creationId xmlns:a16="http://schemas.microsoft.com/office/drawing/2014/main" id="{54EB614A-86EB-1ED4-57A8-A85D289C2F08}"/>
              </a:ext>
            </a:extLst>
          </p:cNvPr>
          <p:cNvSpPr>
            <a:spLocks noGrp="1"/>
          </p:cNvSpPr>
          <p:nvPr>
            <p:ph idx="1"/>
          </p:nvPr>
        </p:nvSpPr>
        <p:spPr/>
        <p:txBody>
          <a:bodyPr>
            <a:normAutofit/>
          </a:bodyPr>
          <a:lstStyle/>
          <a:p>
            <a:r>
              <a:rPr lang="en-IN" sz="2600" dirty="0"/>
              <a:t>People: Skilled professional in Java, JavaScript, Bootstrap and SQL for development. QA testers for functional and performance testing along with treasury/finance domain experts for requirement validation and UAT.</a:t>
            </a:r>
          </a:p>
          <a:p>
            <a:r>
              <a:rPr lang="en-IN" sz="2600" dirty="0"/>
              <a:t>Time: Estimated project duration of  4-5 months, following Agile methodology with iterative sprints of 2-3 weeks.</a:t>
            </a:r>
          </a:p>
          <a:p>
            <a:r>
              <a:rPr lang="en-IN" sz="2600" dirty="0"/>
              <a:t>Budget: Approx Rs 20,00,000 covering development, testing, deployment and maintenance support.</a:t>
            </a:r>
          </a:p>
          <a:p>
            <a:r>
              <a:rPr lang="en-IN" sz="2600" dirty="0"/>
              <a:t>Training &amp; Services: Around Rs 3,00,000 for training Treasury officers, DDOs and departmental users on the automated bill processing system and dashboards.</a:t>
            </a:r>
          </a:p>
        </p:txBody>
      </p:sp>
    </p:spTree>
    <p:extLst>
      <p:ext uri="{BB962C8B-B14F-4D97-AF65-F5344CB8AC3E}">
        <p14:creationId xmlns:p14="http://schemas.microsoft.com/office/powerpoint/2010/main" val="2012342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DF2AC7-18EB-EB6B-B109-62ED6643814D}"/>
              </a:ext>
            </a:extLst>
          </p:cNvPr>
          <p:cNvSpPr>
            <a:spLocks noGrp="1"/>
          </p:cNvSpPr>
          <p:nvPr>
            <p:ph idx="1"/>
          </p:nvPr>
        </p:nvSpPr>
        <p:spPr>
          <a:xfrm>
            <a:off x="838200" y="357809"/>
            <a:ext cx="10515600" cy="6241774"/>
          </a:xfrm>
        </p:spPr>
        <p:txBody>
          <a:bodyPr>
            <a:noAutofit/>
          </a:bodyPr>
          <a:lstStyle/>
          <a:p>
            <a:r>
              <a:rPr lang="en-IN" sz="2600" dirty="0"/>
              <a:t>Software: Development IDEs, testing tools, collaboration platforms and integration middleware estimated at Rs 4,00,000. JIRA will be used for project management.</a:t>
            </a:r>
          </a:p>
          <a:p>
            <a:r>
              <a:rPr lang="en-IN" sz="2600" dirty="0"/>
              <a:t>Hardware: Servers, secure storage, backup infrastructure and disaster recovery setup costing approx. Rs 6,00,000 for high availability and performance.</a:t>
            </a:r>
          </a:p>
          <a:p>
            <a:r>
              <a:rPr lang="en-IN" sz="2600" dirty="0"/>
              <a:t>Other: Miscellaneous expenses around Rs 2,00,000</a:t>
            </a:r>
          </a:p>
          <a:p>
            <a:r>
              <a:rPr lang="en-IN" sz="2600" dirty="0"/>
              <a:t>Technologies:</a:t>
            </a:r>
          </a:p>
          <a:p>
            <a:pPr lvl="3">
              <a:buFont typeface="Wingdings" panose="05000000000000000000" pitchFamily="2" charset="2"/>
              <a:buChar char="§"/>
            </a:pPr>
            <a:r>
              <a:rPr lang="en-IN" sz="2600" dirty="0"/>
              <a:t>Frontend: HTML5, CSS3, Bootstrap, JavaScript, jQuery</a:t>
            </a:r>
          </a:p>
          <a:p>
            <a:pPr lvl="3">
              <a:buFont typeface="Wingdings" panose="05000000000000000000" pitchFamily="2" charset="2"/>
              <a:buChar char="§"/>
            </a:pPr>
            <a:r>
              <a:rPr lang="en-IN" sz="2600" dirty="0"/>
              <a:t>Backend: Java (Spring MVC), Rest APIs</a:t>
            </a:r>
          </a:p>
          <a:p>
            <a:pPr lvl="3">
              <a:buFont typeface="Wingdings" panose="05000000000000000000" pitchFamily="2" charset="2"/>
              <a:buChar char="§"/>
            </a:pPr>
            <a:r>
              <a:rPr lang="en-IN" sz="2600" dirty="0"/>
              <a:t>Database: Oracle, SQL</a:t>
            </a:r>
          </a:p>
          <a:p>
            <a:pPr lvl="3">
              <a:buFont typeface="Wingdings" panose="05000000000000000000" pitchFamily="2" charset="2"/>
              <a:buChar char="§"/>
            </a:pPr>
            <a:r>
              <a:rPr lang="en-IN" sz="2600" dirty="0"/>
              <a:t>Server: WebLogic</a:t>
            </a:r>
          </a:p>
          <a:p>
            <a:pPr lvl="3">
              <a:buFont typeface="Wingdings" panose="05000000000000000000" pitchFamily="2" charset="2"/>
              <a:buChar char="§"/>
            </a:pPr>
            <a:r>
              <a:rPr lang="en-IN" sz="2600" dirty="0"/>
              <a:t>Testing: Selenium</a:t>
            </a:r>
          </a:p>
          <a:p>
            <a:pPr lvl="3">
              <a:buFont typeface="Wingdings" panose="05000000000000000000" pitchFamily="2" charset="2"/>
              <a:buChar char="§"/>
            </a:pPr>
            <a:r>
              <a:rPr lang="en-IN" sz="2600" dirty="0"/>
              <a:t>Project Tracking: JIRA</a:t>
            </a:r>
          </a:p>
          <a:p>
            <a:pPr lvl="3">
              <a:buFont typeface="Wingdings" panose="05000000000000000000" pitchFamily="2" charset="2"/>
              <a:buChar char="§"/>
            </a:pPr>
            <a:r>
              <a:rPr lang="en-IN" sz="2600" dirty="0"/>
              <a:t>Security: SSL Certificates</a:t>
            </a:r>
          </a:p>
        </p:txBody>
      </p:sp>
    </p:spTree>
    <p:extLst>
      <p:ext uri="{BB962C8B-B14F-4D97-AF65-F5344CB8AC3E}">
        <p14:creationId xmlns:p14="http://schemas.microsoft.com/office/powerpoint/2010/main" val="565159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60B1B-B556-9755-F9A0-A5D89AAF2EA1}"/>
              </a:ext>
            </a:extLst>
          </p:cNvPr>
          <p:cNvSpPr>
            <a:spLocks noGrp="1"/>
          </p:cNvSpPr>
          <p:nvPr>
            <p:ph type="title"/>
          </p:nvPr>
        </p:nvSpPr>
        <p:spPr/>
        <p:txBody>
          <a:bodyPr/>
          <a:lstStyle/>
          <a:p>
            <a:r>
              <a:rPr lang="en-IN" dirty="0">
                <a:latin typeface="Arial" panose="020B0604020202020204" pitchFamily="34" charset="0"/>
                <a:cs typeface="Arial" panose="020B0604020202020204" pitchFamily="34" charset="0"/>
              </a:rPr>
              <a:t>RISKS AND DEPENDENCIES</a:t>
            </a:r>
            <a:endParaRPr lang="en-IN" dirty="0"/>
          </a:p>
        </p:txBody>
      </p:sp>
      <p:sp>
        <p:nvSpPr>
          <p:cNvPr id="3" name="Content Placeholder 2">
            <a:extLst>
              <a:ext uri="{FF2B5EF4-FFF2-40B4-BE49-F238E27FC236}">
                <a16:creationId xmlns:a16="http://schemas.microsoft.com/office/drawing/2014/main" id="{C231E3AC-38EB-9B6D-B183-0B4327C1C6B2}"/>
              </a:ext>
            </a:extLst>
          </p:cNvPr>
          <p:cNvSpPr>
            <a:spLocks noGrp="1"/>
          </p:cNvSpPr>
          <p:nvPr>
            <p:ph idx="1"/>
          </p:nvPr>
        </p:nvSpPr>
        <p:spPr/>
        <p:txBody>
          <a:bodyPr>
            <a:noAutofit/>
          </a:bodyPr>
          <a:lstStyle/>
          <a:p>
            <a:r>
              <a:rPr lang="en-IN" sz="2600" dirty="0"/>
              <a:t>The system handles sensitive financial data, so strong encryption, role-based access and regulatory compliance are critical. </a:t>
            </a:r>
          </a:p>
          <a:p>
            <a:r>
              <a:rPr lang="en-IN" sz="2600" dirty="0"/>
              <a:t>Success depends on timely APIs and technical support from banks and existing treasury platforms. Delays or failures in integration can impact bill processing timelines.</a:t>
            </a:r>
          </a:p>
          <a:p>
            <a:r>
              <a:rPr lang="en-IN" sz="2600" dirty="0"/>
              <a:t>Treasury Officers, DDOs and staff must adapt to the new digital process. Resistance to change is a risk, conducting training and stakeholder engagement is essential.</a:t>
            </a:r>
          </a:p>
          <a:p>
            <a:r>
              <a:rPr lang="en-IN" sz="2600" dirty="0"/>
              <a:t>The project depends on stable servers, storage an backup systems. Any downtime or insufficient capacity can disrupt bill submission and payment cycles.</a:t>
            </a:r>
          </a:p>
          <a:p>
            <a:endParaRPr lang="en-IN" sz="2600" dirty="0"/>
          </a:p>
        </p:txBody>
      </p:sp>
    </p:spTree>
    <p:extLst>
      <p:ext uri="{BB962C8B-B14F-4D97-AF65-F5344CB8AC3E}">
        <p14:creationId xmlns:p14="http://schemas.microsoft.com/office/powerpoint/2010/main" val="4005354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B292F7-9434-8D82-4B55-D1DE19376308}"/>
              </a:ext>
            </a:extLst>
          </p:cNvPr>
          <p:cNvSpPr>
            <a:spLocks noGrp="1"/>
          </p:cNvSpPr>
          <p:nvPr>
            <p:ph idx="1"/>
          </p:nvPr>
        </p:nvSpPr>
        <p:spPr>
          <a:xfrm>
            <a:off x="838200" y="688157"/>
            <a:ext cx="10515600" cy="5488806"/>
          </a:xfrm>
        </p:spPr>
        <p:txBody>
          <a:bodyPr>
            <a:normAutofit/>
          </a:bodyPr>
          <a:lstStyle/>
          <a:p>
            <a:r>
              <a:rPr lang="en-IN" sz="2600" dirty="0"/>
              <a:t>Project outcomes depend on controlled scope and timely resource allocation. Scope creep, policy changes or underestimated effort could lead to budget overruns or delays.</a:t>
            </a:r>
          </a:p>
          <a:p>
            <a:r>
              <a:rPr lang="en-IN" sz="2600" dirty="0"/>
              <a:t>Active participation of Finance Department experts, treasury staffs and third-party tool providers e.g., JIRA, SSL, testing tools is a dependencies for smooth development and rollout.</a:t>
            </a:r>
          </a:p>
        </p:txBody>
      </p:sp>
    </p:spTree>
    <p:extLst>
      <p:ext uri="{BB962C8B-B14F-4D97-AF65-F5344CB8AC3E}">
        <p14:creationId xmlns:p14="http://schemas.microsoft.com/office/powerpoint/2010/main" val="436008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2C932-F1ED-A33F-31EE-8DCF15320AD4}"/>
              </a:ext>
            </a:extLst>
          </p:cNvPr>
          <p:cNvSpPr>
            <a:spLocks noGrp="1"/>
          </p:cNvSpPr>
          <p:nvPr>
            <p:ph type="title"/>
          </p:nvPr>
        </p:nvSpPr>
        <p:spPr/>
        <p:txBody>
          <a:bodyPr/>
          <a:lstStyle/>
          <a:p>
            <a:r>
              <a:rPr lang="en-IN" dirty="0">
                <a:latin typeface="+mn-lt"/>
                <a:cs typeface="Arial" panose="020B0604020202020204" pitchFamily="34" charset="0"/>
              </a:rPr>
              <a:t>SITUATION</a:t>
            </a:r>
          </a:p>
        </p:txBody>
      </p:sp>
      <p:sp>
        <p:nvSpPr>
          <p:cNvPr id="3" name="Content Placeholder 2">
            <a:extLst>
              <a:ext uri="{FF2B5EF4-FFF2-40B4-BE49-F238E27FC236}">
                <a16:creationId xmlns:a16="http://schemas.microsoft.com/office/drawing/2014/main" id="{4E175109-AE4D-3E9B-F922-ACD32C13AD0F}"/>
              </a:ext>
            </a:extLst>
          </p:cNvPr>
          <p:cNvSpPr>
            <a:spLocks noGrp="1"/>
          </p:cNvSpPr>
          <p:nvPr>
            <p:ph idx="1"/>
          </p:nvPr>
        </p:nvSpPr>
        <p:spPr/>
        <p:txBody>
          <a:bodyPr>
            <a:normAutofit/>
          </a:bodyPr>
          <a:lstStyle/>
          <a:p>
            <a:r>
              <a:rPr lang="en-IN" sz="2600" dirty="0">
                <a:cs typeface="Arial" panose="020B0604020202020204" pitchFamily="34" charset="0"/>
              </a:rPr>
              <a:t>Government treasury offices currently handle thousand of bills manually or with limited digitization.</a:t>
            </a:r>
          </a:p>
          <a:p>
            <a:r>
              <a:rPr lang="en-IN" sz="2600" dirty="0">
                <a:cs typeface="Arial" panose="020B0604020202020204" pitchFamily="34" charset="0"/>
              </a:rPr>
              <a:t>The process involves multiple stakeholders such as DDOs (</a:t>
            </a:r>
            <a:r>
              <a:rPr lang="en-IN" sz="2600" dirty="0"/>
              <a:t>Drawing and Disbursing Officer</a:t>
            </a:r>
            <a:r>
              <a:rPr lang="en-IN" sz="2600" dirty="0">
                <a:cs typeface="Arial" panose="020B0604020202020204" pitchFamily="34" charset="0"/>
              </a:rPr>
              <a:t>), Treasury Officers (TO), Finance Departments, Banks which create dependencies and delays.</a:t>
            </a:r>
          </a:p>
          <a:p>
            <a:r>
              <a:rPr lang="en-IN" sz="2600" dirty="0">
                <a:cs typeface="Arial" panose="020B0604020202020204" pitchFamily="34" charset="0"/>
              </a:rPr>
              <a:t>Paper-based submissions and approvals increase risks of error, fraud and data loss.</a:t>
            </a:r>
          </a:p>
          <a:p>
            <a:r>
              <a:rPr lang="en-IN" sz="2600" dirty="0">
                <a:cs typeface="Arial" panose="020B0604020202020204" pitchFamily="34" charset="0"/>
              </a:rPr>
              <a:t>Stakeholders (DDOs, Tos, vendors) have limited visibility into bill status, leading to frequent follow-ups.</a:t>
            </a:r>
          </a:p>
        </p:txBody>
      </p:sp>
    </p:spTree>
    <p:extLst>
      <p:ext uri="{BB962C8B-B14F-4D97-AF65-F5344CB8AC3E}">
        <p14:creationId xmlns:p14="http://schemas.microsoft.com/office/powerpoint/2010/main" val="1278330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A4645-E23D-ED0E-3F6F-B016EB265D6E}"/>
              </a:ext>
            </a:extLst>
          </p:cNvPr>
          <p:cNvSpPr>
            <a:spLocks noGrp="1"/>
          </p:cNvSpPr>
          <p:nvPr>
            <p:ph type="title"/>
          </p:nvPr>
        </p:nvSpPr>
        <p:spPr/>
        <p:txBody>
          <a:bodyPr/>
          <a:lstStyle/>
          <a:p>
            <a:r>
              <a:rPr lang="en-IN" dirty="0">
                <a:latin typeface="+mn-lt"/>
                <a:cs typeface="Arial" panose="020B0604020202020204" pitchFamily="34" charset="0"/>
              </a:rPr>
              <a:t>PROBLEM</a:t>
            </a:r>
          </a:p>
        </p:txBody>
      </p:sp>
      <p:sp>
        <p:nvSpPr>
          <p:cNvPr id="3" name="Content Placeholder 2">
            <a:extLst>
              <a:ext uri="{FF2B5EF4-FFF2-40B4-BE49-F238E27FC236}">
                <a16:creationId xmlns:a16="http://schemas.microsoft.com/office/drawing/2014/main" id="{E1869DAF-0342-4411-B929-75CDB41D5CEE}"/>
              </a:ext>
            </a:extLst>
          </p:cNvPr>
          <p:cNvSpPr>
            <a:spLocks noGrp="1"/>
          </p:cNvSpPr>
          <p:nvPr>
            <p:ph idx="1"/>
          </p:nvPr>
        </p:nvSpPr>
        <p:spPr/>
        <p:txBody>
          <a:bodyPr>
            <a:normAutofit fontScale="92500"/>
          </a:bodyPr>
          <a:lstStyle/>
          <a:p>
            <a:r>
              <a:rPr lang="en-IN" dirty="0">
                <a:cs typeface="Arial" panose="020B0604020202020204" pitchFamily="34" charset="0"/>
              </a:rPr>
              <a:t>Bills are submitted and checked manually, causing delays and inefficiency.</a:t>
            </a:r>
          </a:p>
          <a:p>
            <a:r>
              <a:rPr lang="en-IN" dirty="0">
                <a:cs typeface="Arial" panose="020B0604020202020204" pitchFamily="34" charset="0"/>
              </a:rPr>
              <a:t>Lack of real-time tracking results, where DDOs and vendors cannot see bill status, leading to repeated follow ups and frustration.</a:t>
            </a:r>
          </a:p>
          <a:p>
            <a:r>
              <a:rPr lang="en-IN" dirty="0">
                <a:cs typeface="Arial" panose="020B0604020202020204" pitchFamily="34" charset="0"/>
              </a:rPr>
              <a:t>Manual data entry and handling of physical files often result in mistakes and audit risks.</a:t>
            </a:r>
          </a:p>
          <a:p>
            <a:r>
              <a:rPr lang="en-IN" dirty="0">
                <a:cs typeface="Arial" panose="020B0604020202020204" pitchFamily="34" charset="0"/>
              </a:rPr>
              <a:t>Approval process is dependent on officers physically reviewing and signing documents which creates bottlenecks and reduce transparency.</a:t>
            </a:r>
          </a:p>
          <a:p>
            <a:r>
              <a:rPr lang="en-IN" dirty="0">
                <a:cs typeface="Arial" panose="020B0604020202020204" pitchFamily="34" charset="0"/>
              </a:rPr>
              <a:t>There is no integration with banks for approved bill and payments which cause delays in funs transfers and higher chances of reconciliation errors</a:t>
            </a:r>
          </a:p>
        </p:txBody>
      </p:sp>
    </p:spTree>
    <p:extLst>
      <p:ext uri="{BB962C8B-B14F-4D97-AF65-F5344CB8AC3E}">
        <p14:creationId xmlns:p14="http://schemas.microsoft.com/office/powerpoint/2010/main" val="1324392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9778B-355B-8CDD-1D7C-9EAA714FFEF5}"/>
              </a:ext>
            </a:extLst>
          </p:cNvPr>
          <p:cNvSpPr>
            <a:spLocks noGrp="1"/>
          </p:cNvSpPr>
          <p:nvPr>
            <p:ph type="title"/>
          </p:nvPr>
        </p:nvSpPr>
        <p:spPr/>
        <p:txBody>
          <a:bodyPr/>
          <a:lstStyle/>
          <a:p>
            <a:r>
              <a:rPr lang="en-IN" dirty="0">
                <a:latin typeface="+mn-lt"/>
                <a:cs typeface="Arial" panose="020B0604020202020204" pitchFamily="34" charset="0"/>
              </a:rPr>
              <a:t>OPPURTUNITY</a:t>
            </a:r>
          </a:p>
        </p:txBody>
      </p:sp>
      <p:sp>
        <p:nvSpPr>
          <p:cNvPr id="3" name="Content Placeholder 2">
            <a:extLst>
              <a:ext uri="{FF2B5EF4-FFF2-40B4-BE49-F238E27FC236}">
                <a16:creationId xmlns:a16="http://schemas.microsoft.com/office/drawing/2014/main" id="{19F5677A-9A43-7D1C-C5F0-ADCB4C8C04F5}"/>
              </a:ext>
            </a:extLst>
          </p:cNvPr>
          <p:cNvSpPr>
            <a:spLocks noGrp="1"/>
          </p:cNvSpPr>
          <p:nvPr>
            <p:ph idx="1"/>
          </p:nvPr>
        </p:nvSpPr>
        <p:spPr/>
        <p:txBody>
          <a:bodyPr>
            <a:normAutofit fontScale="92500"/>
          </a:bodyPr>
          <a:lstStyle/>
          <a:p>
            <a:r>
              <a:rPr lang="en-IN" dirty="0">
                <a:cs typeface="Arial" panose="020B0604020202020204" pitchFamily="34" charset="0"/>
              </a:rPr>
              <a:t>Automating bill submission and approval will reduce turnaround time significantly.</a:t>
            </a:r>
          </a:p>
          <a:p>
            <a:r>
              <a:rPr lang="en-IN" dirty="0">
                <a:cs typeface="Arial" panose="020B0604020202020204" pitchFamily="34" charset="0"/>
              </a:rPr>
              <a:t>Showing real-time tracking will give DDOs, vendors and treasury officers fully visibility of the bill’s status at each stage, reducing uncertainty and follow-ups.</a:t>
            </a:r>
          </a:p>
          <a:p>
            <a:r>
              <a:rPr lang="en-IN" dirty="0">
                <a:cs typeface="Arial" panose="020B0604020202020204" pitchFamily="34" charset="0"/>
              </a:rPr>
              <a:t>Integration with banks secures faster and secure disbursement of funds.</a:t>
            </a:r>
          </a:p>
          <a:p>
            <a:r>
              <a:rPr lang="en-IN" dirty="0">
                <a:cs typeface="Arial" panose="020B0604020202020204" pitchFamily="34" charset="0"/>
              </a:rPr>
              <a:t>Digital record provide a reliable audit trail, strengthen compliance with financial regulations and reducing risk of fraud.</a:t>
            </a:r>
          </a:p>
          <a:p>
            <a:r>
              <a:rPr lang="en-IN" dirty="0">
                <a:cs typeface="Arial" panose="020B0604020202020204" pitchFamily="34" charset="0"/>
              </a:rPr>
              <a:t>Dashboard access will allow decision makers to monitor treasury operations anytime, anywhere.</a:t>
            </a:r>
          </a:p>
        </p:txBody>
      </p:sp>
    </p:spTree>
    <p:extLst>
      <p:ext uri="{BB962C8B-B14F-4D97-AF65-F5344CB8AC3E}">
        <p14:creationId xmlns:p14="http://schemas.microsoft.com/office/powerpoint/2010/main" val="3411007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594FF-AAF4-DA79-C697-75AA639085B4}"/>
              </a:ext>
            </a:extLst>
          </p:cNvPr>
          <p:cNvSpPr>
            <a:spLocks noGrp="1"/>
          </p:cNvSpPr>
          <p:nvPr>
            <p:ph type="title"/>
          </p:nvPr>
        </p:nvSpPr>
        <p:spPr/>
        <p:txBody>
          <a:bodyPr/>
          <a:lstStyle/>
          <a:p>
            <a:r>
              <a:rPr lang="en-IN" dirty="0">
                <a:latin typeface="+mn-lt"/>
                <a:cs typeface="Arial" panose="020B0604020202020204" pitchFamily="34" charset="0"/>
              </a:rPr>
              <a:t>PURPOSE</a:t>
            </a:r>
            <a:r>
              <a:rPr lang="en-IN" dirty="0">
                <a:latin typeface="+mn-lt"/>
              </a:rPr>
              <a:t> </a:t>
            </a:r>
            <a:r>
              <a:rPr lang="en-IN" dirty="0">
                <a:latin typeface="+mn-lt"/>
                <a:cs typeface="Arial" panose="020B0604020202020204" pitchFamily="34" charset="0"/>
              </a:rPr>
              <a:t>STATEMENT</a:t>
            </a:r>
          </a:p>
        </p:txBody>
      </p:sp>
      <p:sp>
        <p:nvSpPr>
          <p:cNvPr id="3" name="Content Placeholder 2">
            <a:extLst>
              <a:ext uri="{FF2B5EF4-FFF2-40B4-BE49-F238E27FC236}">
                <a16:creationId xmlns:a16="http://schemas.microsoft.com/office/drawing/2014/main" id="{DFE79EC2-4D2E-513F-261A-6B02474C67BE}"/>
              </a:ext>
            </a:extLst>
          </p:cNvPr>
          <p:cNvSpPr>
            <a:spLocks noGrp="1"/>
          </p:cNvSpPr>
          <p:nvPr>
            <p:ph idx="1"/>
          </p:nvPr>
        </p:nvSpPr>
        <p:spPr/>
        <p:txBody>
          <a:bodyPr>
            <a:normAutofit/>
          </a:bodyPr>
          <a:lstStyle/>
          <a:p>
            <a:pPr marL="0" indent="0">
              <a:buNone/>
            </a:pPr>
            <a:r>
              <a:rPr lang="en-IN" sz="2600" dirty="0">
                <a:cs typeface="Arial" panose="020B0604020202020204" pitchFamily="34" charset="0"/>
              </a:rPr>
              <a:t>The goal of this enhancement is to digitize and streamline the entire bill lifecycle from submission to disbursement. By enabling online submission, automated verification, online approvals and direct bank integration, the system will reduce delays, minimize errors and improve accountability. It will provide real time tracking, secure digital workflows and reliable audit trails, ensuring faster payments, stronger governance and better service delivery to stakeholders.</a:t>
            </a:r>
          </a:p>
        </p:txBody>
      </p:sp>
    </p:spTree>
    <p:extLst>
      <p:ext uri="{BB962C8B-B14F-4D97-AF65-F5344CB8AC3E}">
        <p14:creationId xmlns:p14="http://schemas.microsoft.com/office/powerpoint/2010/main" val="2059529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1DFB7-6C1E-16B7-BE80-CE1CF5FD91A9}"/>
              </a:ext>
            </a:extLst>
          </p:cNvPr>
          <p:cNvSpPr>
            <a:spLocks noGrp="1"/>
          </p:cNvSpPr>
          <p:nvPr>
            <p:ph type="title"/>
          </p:nvPr>
        </p:nvSpPr>
        <p:spPr/>
        <p:txBody>
          <a:bodyPr/>
          <a:lstStyle/>
          <a:p>
            <a:r>
              <a:rPr lang="en-IN" b="1" dirty="0"/>
              <a:t>PROJECT  OBJECTIVES</a:t>
            </a:r>
          </a:p>
        </p:txBody>
      </p:sp>
      <p:sp>
        <p:nvSpPr>
          <p:cNvPr id="3" name="Content Placeholder 2">
            <a:extLst>
              <a:ext uri="{FF2B5EF4-FFF2-40B4-BE49-F238E27FC236}">
                <a16:creationId xmlns:a16="http://schemas.microsoft.com/office/drawing/2014/main" id="{17DB1B32-FDDB-0B64-AC08-87D4E23EADDA}"/>
              </a:ext>
            </a:extLst>
          </p:cNvPr>
          <p:cNvSpPr>
            <a:spLocks noGrp="1"/>
          </p:cNvSpPr>
          <p:nvPr>
            <p:ph idx="1"/>
          </p:nvPr>
        </p:nvSpPr>
        <p:spPr>
          <a:xfrm>
            <a:off x="838200" y="1800520"/>
            <a:ext cx="10515600" cy="4376443"/>
          </a:xfrm>
        </p:spPr>
        <p:txBody>
          <a:bodyPr>
            <a:noAutofit/>
          </a:bodyPr>
          <a:lstStyle/>
          <a:p>
            <a:r>
              <a:rPr lang="en-IN" sz="2600" dirty="0"/>
              <a:t>To automate the end-to-end treasury bill process (submission -&gt; verification -&gt; approval -&gt; disbursement).</a:t>
            </a:r>
          </a:p>
          <a:p>
            <a:r>
              <a:rPr lang="en-IN" sz="2600" dirty="0"/>
              <a:t>To reduce manual effort, delays and paperwork in treasury operations.</a:t>
            </a:r>
          </a:p>
          <a:p>
            <a:r>
              <a:rPr lang="en-IN" sz="2600" dirty="0"/>
              <a:t>To provide real-time tracking of bill status for all stakeholders (DDOs, Treasury Officers, Vendors)</a:t>
            </a:r>
          </a:p>
          <a:p>
            <a:r>
              <a:rPr lang="en-IN" sz="2600" dirty="0"/>
              <a:t>To ensure secure and seamless integration with banks for faster payments.</a:t>
            </a:r>
          </a:p>
          <a:p>
            <a:r>
              <a:rPr lang="en-IN" sz="2600" dirty="0"/>
              <a:t>To maintain digital records that support compliance, audit and transparency.</a:t>
            </a:r>
          </a:p>
          <a:p>
            <a:r>
              <a:rPr lang="en-IN" sz="2600" dirty="0"/>
              <a:t>To enable scalability for future financial processes and schemes.</a:t>
            </a:r>
          </a:p>
        </p:txBody>
      </p:sp>
    </p:spTree>
    <p:extLst>
      <p:ext uri="{BB962C8B-B14F-4D97-AF65-F5344CB8AC3E}">
        <p14:creationId xmlns:p14="http://schemas.microsoft.com/office/powerpoint/2010/main" val="4099983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36869-37DB-A533-0F66-F46CB5231611}"/>
              </a:ext>
            </a:extLst>
          </p:cNvPr>
          <p:cNvSpPr>
            <a:spLocks noGrp="1"/>
          </p:cNvSpPr>
          <p:nvPr>
            <p:ph type="title"/>
          </p:nvPr>
        </p:nvSpPr>
        <p:spPr/>
        <p:txBody>
          <a:bodyPr/>
          <a:lstStyle/>
          <a:p>
            <a:r>
              <a:rPr lang="en-IN" b="1" dirty="0"/>
              <a:t>SUCCESS</a:t>
            </a:r>
            <a:r>
              <a:rPr lang="en-IN" dirty="0"/>
              <a:t> </a:t>
            </a:r>
            <a:r>
              <a:rPr lang="en-IN" b="1" dirty="0"/>
              <a:t>CRITERIA</a:t>
            </a:r>
          </a:p>
        </p:txBody>
      </p:sp>
      <p:sp>
        <p:nvSpPr>
          <p:cNvPr id="3" name="Content Placeholder 2">
            <a:extLst>
              <a:ext uri="{FF2B5EF4-FFF2-40B4-BE49-F238E27FC236}">
                <a16:creationId xmlns:a16="http://schemas.microsoft.com/office/drawing/2014/main" id="{7860C829-80D7-9FA9-DEE2-ED8D8EAECD75}"/>
              </a:ext>
            </a:extLst>
          </p:cNvPr>
          <p:cNvSpPr>
            <a:spLocks noGrp="1"/>
          </p:cNvSpPr>
          <p:nvPr>
            <p:ph idx="1"/>
          </p:nvPr>
        </p:nvSpPr>
        <p:spPr>
          <a:xfrm>
            <a:off x="838200" y="1941922"/>
            <a:ext cx="10515600" cy="4235041"/>
          </a:xfrm>
        </p:spPr>
        <p:txBody>
          <a:bodyPr>
            <a:noAutofit/>
          </a:bodyPr>
          <a:lstStyle/>
          <a:p>
            <a:r>
              <a:rPr lang="en-IN" sz="2600" dirty="0"/>
              <a:t>Bills can be submitted, verified, approved and disbursed completely online without manual intervention.</a:t>
            </a:r>
          </a:p>
          <a:p>
            <a:r>
              <a:rPr lang="en-IN" sz="2600" dirty="0"/>
              <a:t>Average bill processing time reduced significantly compared to manual process.</a:t>
            </a:r>
          </a:p>
          <a:p>
            <a:r>
              <a:rPr lang="en-IN" sz="2600" dirty="0"/>
              <a:t>Stakeholders (DDOs, Treasury Officers, vendors) can track bill status anytime with 100% transparency.</a:t>
            </a:r>
          </a:p>
          <a:p>
            <a:r>
              <a:rPr lang="en-IN" sz="2600" dirty="0"/>
              <a:t>Secure and error free integration with banks ensures timely disbursement.</a:t>
            </a:r>
          </a:p>
          <a:p>
            <a:r>
              <a:rPr lang="en-IN" sz="2600" dirty="0"/>
              <a:t>Digital audit trails available for compliance and reporting.</a:t>
            </a:r>
          </a:p>
          <a:p>
            <a:r>
              <a:rPr lang="en-IN" sz="2600" dirty="0"/>
              <a:t>Positive user adoption and satisfaction from Treasury Officers and DDOs.</a:t>
            </a:r>
          </a:p>
          <a:p>
            <a:endParaRPr lang="en-IN" dirty="0"/>
          </a:p>
        </p:txBody>
      </p:sp>
    </p:spTree>
    <p:extLst>
      <p:ext uri="{BB962C8B-B14F-4D97-AF65-F5344CB8AC3E}">
        <p14:creationId xmlns:p14="http://schemas.microsoft.com/office/powerpoint/2010/main" val="3193450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222FB-48EE-BC60-8A1F-65A0FDE4C5BD}"/>
              </a:ext>
            </a:extLst>
          </p:cNvPr>
          <p:cNvSpPr>
            <a:spLocks noGrp="1"/>
          </p:cNvSpPr>
          <p:nvPr>
            <p:ph type="title"/>
          </p:nvPr>
        </p:nvSpPr>
        <p:spPr>
          <a:xfrm>
            <a:off x="838200" y="365125"/>
            <a:ext cx="10515600" cy="827571"/>
          </a:xfrm>
        </p:spPr>
        <p:txBody>
          <a:bodyPr/>
          <a:lstStyle/>
          <a:p>
            <a:r>
              <a:rPr lang="en-IN" b="1" dirty="0"/>
              <a:t>METHODS</a:t>
            </a:r>
            <a:r>
              <a:rPr lang="en-IN" dirty="0"/>
              <a:t> </a:t>
            </a:r>
            <a:r>
              <a:rPr lang="en-IN" b="1" dirty="0"/>
              <a:t>/</a:t>
            </a:r>
            <a:r>
              <a:rPr lang="en-IN" dirty="0"/>
              <a:t>  </a:t>
            </a:r>
            <a:r>
              <a:rPr lang="en-IN" b="1" dirty="0"/>
              <a:t>APPROACHES</a:t>
            </a:r>
          </a:p>
        </p:txBody>
      </p:sp>
      <p:sp>
        <p:nvSpPr>
          <p:cNvPr id="3" name="Content Placeholder 2">
            <a:extLst>
              <a:ext uri="{FF2B5EF4-FFF2-40B4-BE49-F238E27FC236}">
                <a16:creationId xmlns:a16="http://schemas.microsoft.com/office/drawing/2014/main" id="{08FF6361-8745-4B3E-47AD-E762D4A10189}"/>
              </a:ext>
            </a:extLst>
          </p:cNvPr>
          <p:cNvSpPr>
            <a:spLocks noGrp="1"/>
          </p:cNvSpPr>
          <p:nvPr>
            <p:ph idx="1"/>
          </p:nvPr>
        </p:nvSpPr>
        <p:spPr>
          <a:xfrm>
            <a:off x="838200" y="1192696"/>
            <a:ext cx="10515600" cy="5300179"/>
          </a:xfrm>
        </p:spPr>
        <p:txBody>
          <a:bodyPr>
            <a:normAutofit fontScale="92500" lnSpcReduction="10000"/>
          </a:bodyPr>
          <a:lstStyle/>
          <a:p>
            <a:r>
              <a:rPr lang="en-IN" dirty="0"/>
              <a:t>In this project, </a:t>
            </a:r>
            <a:r>
              <a:rPr lang="en-IN" u="sng" dirty="0"/>
              <a:t>Agile methodology </a:t>
            </a:r>
            <a:r>
              <a:rPr lang="en-IN" dirty="0"/>
              <a:t>is used to develop the e-Treasury Bill Automation System. Agile’s iterative approach ensures frequent collaboration with stakeholders and flexibility to adapt to evolving government financial requirements.</a:t>
            </a:r>
          </a:p>
          <a:p>
            <a:r>
              <a:rPr lang="en-IN" u="sng" dirty="0"/>
              <a:t>Scrum Team </a:t>
            </a:r>
            <a:r>
              <a:rPr lang="en-IN" dirty="0"/>
              <a:t>has been aligned for this project with 9-10 members, including the Scrum Master, Product Owner, Developers and Testers. The cross-functional team ensures smooth delivery of increments in every sprint.</a:t>
            </a:r>
          </a:p>
          <a:p>
            <a:r>
              <a:rPr lang="en-IN" u="sng" dirty="0"/>
              <a:t>Requirement gathering </a:t>
            </a:r>
            <a:r>
              <a:rPr lang="en-IN" dirty="0"/>
              <a:t>was carried out using elicitation techniques such as brainstorming sessions, use case specifications, JAD sessions and stakeholder workshops to capture treasury-specific needs like bill submission, approval workflows and payment integration.</a:t>
            </a:r>
          </a:p>
          <a:p>
            <a:r>
              <a:rPr lang="en-IN" u="sng" dirty="0"/>
              <a:t>Product backlog </a:t>
            </a:r>
            <a:r>
              <a:rPr lang="en-IN" dirty="0"/>
              <a:t>has been created in the form of user stories. Each user story represents a requirement collected from stakeholders (DDOs, Treasury Officers, Finance Department). These stories were refined and prioritized in the product vision board during backlog grooming sessions.</a:t>
            </a:r>
          </a:p>
          <a:p>
            <a:endParaRPr lang="en-IN" dirty="0"/>
          </a:p>
        </p:txBody>
      </p:sp>
    </p:spTree>
    <p:extLst>
      <p:ext uri="{BB962C8B-B14F-4D97-AF65-F5344CB8AC3E}">
        <p14:creationId xmlns:p14="http://schemas.microsoft.com/office/powerpoint/2010/main" val="134671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77FD2B-1A05-22B8-9664-BF1F16250942}"/>
              </a:ext>
            </a:extLst>
          </p:cNvPr>
          <p:cNvSpPr>
            <a:spLocks noGrp="1"/>
          </p:cNvSpPr>
          <p:nvPr>
            <p:ph idx="1"/>
          </p:nvPr>
        </p:nvSpPr>
        <p:spPr>
          <a:xfrm>
            <a:off x="838200" y="952107"/>
            <a:ext cx="10515600" cy="5514954"/>
          </a:xfrm>
        </p:spPr>
        <p:txBody>
          <a:bodyPr>
            <a:normAutofit/>
          </a:bodyPr>
          <a:lstStyle/>
          <a:p>
            <a:r>
              <a:rPr lang="en-IN" sz="2600" dirty="0"/>
              <a:t>In </a:t>
            </a:r>
            <a:r>
              <a:rPr lang="en-IN" sz="2600" u="sng" dirty="0"/>
              <a:t>User Stories workshops</a:t>
            </a:r>
            <a:r>
              <a:rPr lang="en-IN" sz="2600" dirty="0"/>
              <a:t>, the Business value (BV), CP points and Acceptance criteria were defined.</a:t>
            </a:r>
          </a:p>
          <a:p>
            <a:r>
              <a:rPr lang="en-IN" sz="2600" dirty="0"/>
              <a:t>Each </a:t>
            </a:r>
            <a:r>
              <a:rPr lang="en-IN" sz="2600" u="sng" dirty="0"/>
              <a:t>sprint</a:t>
            </a:r>
            <a:r>
              <a:rPr lang="en-IN" sz="2600" dirty="0"/>
              <a:t> was planned for  2-3 weeks, delivering working features such as bill submission, approval workflow.</a:t>
            </a:r>
          </a:p>
          <a:p>
            <a:r>
              <a:rPr lang="en-IN" sz="2600" dirty="0"/>
              <a:t>The Scrum team conducted </a:t>
            </a:r>
            <a:r>
              <a:rPr lang="en-IN" sz="2600" u="sng" dirty="0"/>
              <a:t>daily stand up meetings </a:t>
            </a:r>
            <a:r>
              <a:rPr lang="en-IN" sz="2600" dirty="0"/>
              <a:t>to track progress and remove blockers and sprint reviews with stakeholder to gather feedback.</a:t>
            </a:r>
          </a:p>
          <a:p>
            <a:r>
              <a:rPr lang="en-IN" sz="2600" dirty="0"/>
              <a:t>At the end of each sprint, </a:t>
            </a:r>
            <a:r>
              <a:rPr lang="en-IN" sz="2600" u="sng" dirty="0"/>
              <a:t>retrospectives</a:t>
            </a:r>
            <a:r>
              <a:rPr lang="en-IN" sz="2600" dirty="0"/>
              <a:t> were help to discuss what went well, what could improve and action points for next sprint.</a:t>
            </a:r>
          </a:p>
          <a:p>
            <a:r>
              <a:rPr lang="en-IN" sz="2600" u="sng" dirty="0"/>
              <a:t>QA was integrated </a:t>
            </a:r>
            <a:r>
              <a:rPr lang="en-IN" sz="2600" dirty="0"/>
              <a:t>into each sprint with automated and manual testing, ensuring every increment met quality standards before release.</a:t>
            </a:r>
          </a:p>
          <a:p>
            <a:r>
              <a:rPr lang="en-IN" sz="2600" u="sng" dirty="0"/>
              <a:t>Documentation</a:t>
            </a:r>
            <a:r>
              <a:rPr lang="en-IN" sz="2600" dirty="0"/>
              <a:t> was maintained in JIRA for epics, user stories, acceptance criteria and sprint notes.</a:t>
            </a:r>
          </a:p>
        </p:txBody>
      </p:sp>
    </p:spTree>
    <p:extLst>
      <p:ext uri="{BB962C8B-B14F-4D97-AF65-F5344CB8AC3E}">
        <p14:creationId xmlns:p14="http://schemas.microsoft.com/office/powerpoint/2010/main" val="4929210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584</TotalTime>
  <Words>1131</Words>
  <Application>Microsoft Office PowerPoint</Application>
  <PresentationFormat>Widescreen</PresentationFormat>
  <Paragraphs>72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Office Theme</vt:lpstr>
      <vt:lpstr>E-Treasury Bill Automation System</vt:lpstr>
      <vt:lpstr>SITUATION</vt:lpstr>
      <vt:lpstr>PROBLEM</vt:lpstr>
      <vt:lpstr>OPPURTUNITY</vt:lpstr>
      <vt:lpstr>PURPOSE STATEMENT</vt:lpstr>
      <vt:lpstr>PROJECT  OBJECTIVES</vt:lpstr>
      <vt:lpstr>SUCCESS CRITERIA</vt:lpstr>
      <vt:lpstr>METHODS /  APPROACHES</vt:lpstr>
      <vt:lpstr>PowerPoint Presentation</vt:lpstr>
      <vt:lpstr>RESOURCES</vt:lpstr>
      <vt:lpstr>PowerPoint Presentation</vt:lpstr>
      <vt:lpstr>RISKS AND DEPENDENCIES</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Sunita Acharya</dc:creator>
  <cp:lastModifiedBy>Sunita Acharya</cp:lastModifiedBy>
  <cp:revision>1</cp:revision>
  <dcterms:created xsi:type="dcterms:W3CDTF">2025-09-01T09:30:45Z</dcterms:created>
  <dcterms:modified xsi:type="dcterms:W3CDTF">2025-09-02T15:31:59Z</dcterms:modified>
</cp:coreProperties>
</file>