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 varScale="1">
        <p:scale>
          <a:sx n="77" d="100"/>
          <a:sy n="77" d="100"/>
        </p:scale>
        <p:origin x="91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gesh Gowda" userId="b413b89a5a8b8b1e" providerId="LiveId" clId="{CE4E788E-7CD3-420B-A2E4-856EF445B8CB}"/>
    <pc:docChg chg="undo custSel modSld">
      <pc:chgData name="Yogesh Gowda" userId="b413b89a5a8b8b1e" providerId="LiveId" clId="{CE4E788E-7CD3-420B-A2E4-856EF445B8CB}" dt="2025-03-17T12:17:35.394" v="1641" actId="20577"/>
      <pc:docMkLst>
        <pc:docMk/>
      </pc:docMkLst>
      <pc:sldChg chg="modSp mod">
        <pc:chgData name="Yogesh Gowda" userId="b413b89a5a8b8b1e" providerId="LiveId" clId="{CE4E788E-7CD3-420B-A2E4-856EF445B8CB}" dt="2025-03-17T12:17:35.394" v="1641" actId="20577"/>
        <pc:sldMkLst>
          <pc:docMk/>
          <pc:sldMk cId="3005471734" sldId="256"/>
        </pc:sldMkLst>
        <pc:spChg chg="mod">
          <ac:chgData name="Yogesh Gowda" userId="b413b89a5a8b8b1e" providerId="LiveId" clId="{CE4E788E-7CD3-420B-A2E4-856EF445B8CB}" dt="2025-03-16T09:40:20.949" v="10" actId="20577"/>
          <ac:spMkLst>
            <pc:docMk/>
            <pc:sldMk cId="3005471734" sldId="256"/>
            <ac:spMk id="2" creationId="{DF28751C-A8D6-E426-C099-B6B464CA2314}"/>
          </ac:spMkLst>
        </pc:spChg>
        <pc:spChg chg="mod">
          <ac:chgData name="Yogesh Gowda" userId="b413b89a5a8b8b1e" providerId="LiveId" clId="{CE4E788E-7CD3-420B-A2E4-856EF445B8CB}" dt="2025-03-17T12:17:35.394" v="1641" actId="20577"/>
          <ac:spMkLst>
            <pc:docMk/>
            <pc:sldMk cId="3005471734" sldId="256"/>
            <ac:spMk id="3" creationId="{788C8310-38E2-5B9F-EE42-817901047368}"/>
          </ac:spMkLst>
        </pc:spChg>
      </pc:sldChg>
      <pc:sldChg chg="modSp mod">
        <pc:chgData name="Yogesh Gowda" userId="b413b89a5a8b8b1e" providerId="LiveId" clId="{CE4E788E-7CD3-420B-A2E4-856EF445B8CB}" dt="2025-03-17T06:35:34.261" v="29" actId="2711"/>
        <pc:sldMkLst>
          <pc:docMk/>
          <pc:sldMk cId="2267114282" sldId="257"/>
        </pc:sldMkLst>
        <pc:spChg chg="mod">
          <ac:chgData name="Yogesh Gowda" userId="b413b89a5a8b8b1e" providerId="LiveId" clId="{CE4E788E-7CD3-420B-A2E4-856EF445B8CB}" dt="2025-03-17T06:35:34.261" v="29" actId="2711"/>
          <ac:spMkLst>
            <pc:docMk/>
            <pc:sldMk cId="2267114282" sldId="257"/>
            <ac:spMk id="3" creationId="{E9B00331-ACB0-FF5A-6B3D-431A5DDDA09B}"/>
          </ac:spMkLst>
        </pc:spChg>
      </pc:sldChg>
      <pc:sldChg chg="modSp mod">
        <pc:chgData name="Yogesh Gowda" userId="b413b89a5a8b8b1e" providerId="LiveId" clId="{CE4E788E-7CD3-420B-A2E4-856EF445B8CB}" dt="2025-03-17T06:41:02.172" v="170" actId="113"/>
        <pc:sldMkLst>
          <pc:docMk/>
          <pc:sldMk cId="329031719" sldId="258"/>
        </pc:sldMkLst>
        <pc:spChg chg="mod">
          <ac:chgData name="Yogesh Gowda" userId="b413b89a5a8b8b1e" providerId="LiveId" clId="{CE4E788E-7CD3-420B-A2E4-856EF445B8CB}" dt="2025-03-17T06:41:02.172" v="170" actId="113"/>
          <ac:spMkLst>
            <pc:docMk/>
            <pc:sldMk cId="329031719" sldId="258"/>
            <ac:spMk id="3" creationId="{DC16B73D-E4F7-9A83-D656-9B52777B8518}"/>
          </ac:spMkLst>
        </pc:spChg>
      </pc:sldChg>
      <pc:sldChg chg="modSp mod">
        <pc:chgData name="Yogesh Gowda" userId="b413b89a5a8b8b1e" providerId="LiveId" clId="{CE4E788E-7CD3-420B-A2E4-856EF445B8CB}" dt="2025-03-17T06:45:50.120" v="317" actId="255"/>
        <pc:sldMkLst>
          <pc:docMk/>
          <pc:sldMk cId="836611069" sldId="259"/>
        </pc:sldMkLst>
        <pc:spChg chg="mod">
          <ac:chgData name="Yogesh Gowda" userId="b413b89a5a8b8b1e" providerId="LiveId" clId="{CE4E788E-7CD3-420B-A2E4-856EF445B8CB}" dt="2025-03-17T06:45:50.120" v="317" actId="255"/>
          <ac:spMkLst>
            <pc:docMk/>
            <pc:sldMk cId="836611069" sldId="259"/>
            <ac:spMk id="3" creationId="{4F6CDEC5-BBA5-30BB-3836-676D6C10B2F1}"/>
          </ac:spMkLst>
        </pc:spChg>
      </pc:sldChg>
      <pc:sldChg chg="modSp mod">
        <pc:chgData name="Yogesh Gowda" userId="b413b89a5a8b8b1e" providerId="LiveId" clId="{CE4E788E-7CD3-420B-A2E4-856EF445B8CB}" dt="2025-03-17T06:48:37.361" v="353" actId="2711"/>
        <pc:sldMkLst>
          <pc:docMk/>
          <pc:sldMk cId="2382910003" sldId="260"/>
        </pc:sldMkLst>
        <pc:spChg chg="mod">
          <ac:chgData name="Yogesh Gowda" userId="b413b89a5a8b8b1e" providerId="LiveId" clId="{CE4E788E-7CD3-420B-A2E4-856EF445B8CB}" dt="2025-03-17T06:48:37.361" v="353" actId="2711"/>
          <ac:spMkLst>
            <pc:docMk/>
            <pc:sldMk cId="2382910003" sldId="260"/>
            <ac:spMk id="3" creationId="{3148CF72-4FE0-C85E-8843-F3916F5D8C6E}"/>
          </ac:spMkLst>
        </pc:spChg>
      </pc:sldChg>
      <pc:sldChg chg="modSp mod">
        <pc:chgData name="Yogesh Gowda" userId="b413b89a5a8b8b1e" providerId="LiveId" clId="{CE4E788E-7CD3-420B-A2E4-856EF445B8CB}" dt="2025-03-17T07:05:59.507" v="496" actId="2711"/>
        <pc:sldMkLst>
          <pc:docMk/>
          <pc:sldMk cId="1805542119" sldId="261"/>
        </pc:sldMkLst>
        <pc:spChg chg="mod">
          <ac:chgData name="Yogesh Gowda" userId="b413b89a5a8b8b1e" providerId="LiveId" clId="{CE4E788E-7CD3-420B-A2E4-856EF445B8CB}" dt="2025-03-17T07:05:59.507" v="496" actId="2711"/>
          <ac:spMkLst>
            <pc:docMk/>
            <pc:sldMk cId="1805542119" sldId="261"/>
            <ac:spMk id="3" creationId="{C49F74BC-77A8-1651-AF3D-E83FC18FE50C}"/>
          </ac:spMkLst>
        </pc:spChg>
      </pc:sldChg>
      <pc:sldChg chg="modSp mod">
        <pc:chgData name="Yogesh Gowda" userId="b413b89a5a8b8b1e" providerId="LiveId" clId="{CE4E788E-7CD3-420B-A2E4-856EF445B8CB}" dt="2025-03-17T07:25:01.750" v="664" actId="113"/>
        <pc:sldMkLst>
          <pc:docMk/>
          <pc:sldMk cId="4102613156" sldId="262"/>
        </pc:sldMkLst>
        <pc:spChg chg="mod">
          <ac:chgData name="Yogesh Gowda" userId="b413b89a5a8b8b1e" providerId="LiveId" clId="{CE4E788E-7CD3-420B-A2E4-856EF445B8CB}" dt="2025-03-17T07:25:01.750" v="664" actId="113"/>
          <ac:spMkLst>
            <pc:docMk/>
            <pc:sldMk cId="4102613156" sldId="262"/>
            <ac:spMk id="3" creationId="{C666C629-E192-655E-BC66-C9725EFFBC5B}"/>
          </ac:spMkLst>
        </pc:spChg>
      </pc:sldChg>
      <pc:sldChg chg="modSp mod">
        <pc:chgData name="Yogesh Gowda" userId="b413b89a5a8b8b1e" providerId="LiveId" clId="{CE4E788E-7CD3-420B-A2E4-856EF445B8CB}" dt="2025-03-17T07:28:14.336" v="802" actId="113"/>
        <pc:sldMkLst>
          <pc:docMk/>
          <pc:sldMk cId="2422303331" sldId="263"/>
        </pc:sldMkLst>
        <pc:spChg chg="mod">
          <ac:chgData name="Yogesh Gowda" userId="b413b89a5a8b8b1e" providerId="LiveId" clId="{CE4E788E-7CD3-420B-A2E4-856EF445B8CB}" dt="2025-03-17T07:28:14.336" v="802" actId="113"/>
          <ac:spMkLst>
            <pc:docMk/>
            <pc:sldMk cId="2422303331" sldId="263"/>
            <ac:spMk id="3" creationId="{FA220541-0C8F-F8E5-430C-F4E22FCF73B8}"/>
          </ac:spMkLst>
        </pc:spChg>
      </pc:sldChg>
      <pc:sldChg chg="modSp mod">
        <pc:chgData name="Yogesh Gowda" userId="b413b89a5a8b8b1e" providerId="LiveId" clId="{CE4E788E-7CD3-420B-A2E4-856EF445B8CB}" dt="2025-03-17T07:32:37.980" v="929" actId="113"/>
        <pc:sldMkLst>
          <pc:docMk/>
          <pc:sldMk cId="3319400839" sldId="264"/>
        </pc:sldMkLst>
        <pc:spChg chg="mod">
          <ac:chgData name="Yogesh Gowda" userId="b413b89a5a8b8b1e" providerId="LiveId" clId="{CE4E788E-7CD3-420B-A2E4-856EF445B8CB}" dt="2025-03-17T07:32:37.980" v="929" actId="113"/>
          <ac:spMkLst>
            <pc:docMk/>
            <pc:sldMk cId="3319400839" sldId="264"/>
            <ac:spMk id="3" creationId="{CD4293A8-AC0B-CE98-151C-B6D4533DFEC7}"/>
          </ac:spMkLst>
        </pc:spChg>
      </pc:sldChg>
      <pc:sldChg chg="modSp mod">
        <pc:chgData name="Yogesh Gowda" userId="b413b89a5a8b8b1e" providerId="LiveId" clId="{CE4E788E-7CD3-420B-A2E4-856EF445B8CB}" dt="2025-03-17T07:40:53.160" v="1154" actId="2711"/>
        <pc:sldMkLst>
          <pc:docMk/>
          <pc:sldMk cId="4069375477" sldId="265"/>
        </pc:sldMkLst>
        <pc:spChg chg="mod">
          <ac:chgData name="Yogesh Gowda" userId="b413b89a5a8b8b1e" providerId="LiveId" clId="{CE4E788E-7CD3-420B-A2E4-856EF445B8CB}" dt="2025-03-17T07:40:53.160" v="1154" actId="2711"/>
          <ac:spMkLst>
            <pc:docMk/>
            <pc:sldMk cId="4069375477" sldId="265"/>
            <ac:spMk id="3" creationId="{5B62776D-AF51-2BF2-1905-E35FC17664F2}"/>
          </ac:spMkLst>
        </pc:spChg>
      </pc:sldChg>
      <pc:sldChg chg="modSp mod">
        <pc:chgData name="Yogesh Gowda" userId="b413b89a5a8b8b1e" providerId="LiveId" clId="{CE4E788E-7CD3-420B-A2E4-856EF445B8CB}" dt="2025-03-17T07:45:07.933" v="1315" actId="2711"/>
        <pc:sldMkLst>
          <pc:docMk/>
          <pc:sldMk cId="2441759907" sldId="266"/>
        </pc:sldMkLst>
        <pc:spChg chg="mod">
          <ac:chgData name="Yogesh Gowda" userId="b413b89a5a8b8b1e" providerId="LiveId" clId="{CE4E788E-7CD3-420B-A2E4-856EF445B8CB}" dt="2025-03-17T07:45:07.933" v="1315" actId="2711"/>
          <ac:spMkLst>
            <pc:docMk/>
            <pc:sldMk cId="2441759907" sldId="266"/>
            <ac:spMk id="3" creationId="{E124EA14-749A-3E64-55F7-58B68BD136E1}"/>
          </ac:spMkLst>
        </pc:spChg>
      </pc:sldChg>
      <pc:sldChg chg="modSp mod">
        <pc:chgData name="Yogesh Gowda" userId="b413b89a5a8b8b1e" providerId="LiveId" clId="{CE4E788E-7CD3-420B-A2E4-856EF445B8CB}" dt="2025-03-17T12:10:28.787" v="1600" actId="20577"/>
        <pc:sldMkLst>
          <pc:docMk/>
          <pc:sldMk cId="879318935" sldId="267"/>
        </pc:sldMkLst>
        <pc:spChg chg="mod">
          <ac:chgData name="Yogesh Gowda" userId="b413b89a5a8b8b1e" providerId="LiveId" clId="{CE4E788E-7CD3-420B-A2E4-856EF445B8CB}" dt="2025-03-17T12:10:28.787" v="1600" actId="20577"/>
          <ac:spMkLst>
            <pc:docMk/>
            <pc:sldMk cId="879318935" sldId="267"/>
            <ac:spMk id="3" creationId="{88165344-F77E-808F-BCA5-6236E967F62C}"/>
          </ac:spMkLst>
        </pc:spChg>
      </pc:sldChg>
      <pc:sldChg chg="modSp mod">
        <pc:chgData name="Yogesh Gowda" userId="b413b89a5a8b8b1e" providerId="LiveId" clId="{CE4E788E-7CD3-420B-A2E4-856EF445B8CB}" dt="2025-03-17T12:12:29.194" v="1619" actId="27636"/>
        <pc:sldMkLst>
          <pc:docMk/>
          <pc:sldMk cId="3871548677" sldId="268"/>
        </pc:sldMkLst>
        <pc:spChg chg="mod">
          <ac:chgData name="Yogesh Gowda" userId="b413b89a5a8b8b1e" providerId="LiveId" clId="{CE4E788E-7CD3-420B-A2E4-856EF445B8CB}" dt="2025-03-17T12:12:29.194" v="1619" actId="27636"/>
          <ac:spMkLst>
            <pc:docMk/>
            <pc:sldMk cId="3871548677" sldId="268"/>
            <ac:spMk id="3" creationId="{8BB999A8-A8C2-E010-11F8-5AB6C8FF074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0362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7914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09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906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6046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0637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5645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6579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275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6481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1000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976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3611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969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6569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8226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1AC16-CDE3-4402-B01D-58F76C8FAB02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001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8751C-A8D6-E426-C099-B6B464CA23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921240" cy="1813560"/>
          </a:xfrm>
        </p:spPr>
        <p:txBody>
          <a:bodyPr>
            <a:normAutofit/>
          </a:bodyPr>
          <a:lstStyle/>
          <a:p>
            <a:pPr algn="l"/>
            <a:r>
              <a:rPr lang="en-IN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Project Title: INSURE CARE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8C8310-38E2-5B9F-EE42-8179010473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28160"/>
            <a:ext cx="10317480" cy="1813560"/>
          </a:xfrm>
        </p:spPr>
        <p:txBody>
          <a:bodyPr>
            <a:normAutofit/>
          </a:bodyPr>
          <a:lstStyle/>
          <a:p>
            <a:pPr algn="l"/>
            <a:r>
              <a:rPr lang="en-I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Prepared By: Yogesh                           Date</a:t>
            </a:r>
            <a:r>
              <a:rPr lang="en-IN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17/03/25</a:t>
            </a:r>
            <a:endParaRPr lang="en-I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471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7D159-4E02-741A-E398-1DC16BAB7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2776D-AF51-2BF2-1905-E35FC1766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10772544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Data Security: </a:t>
            </a:r>
            <a:r>
              <a:rPr lang="en-US" sz="20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Risk of data breaches or non-compliance with HIPAA regulations.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Mitigation: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Inter"/>
              </a:rPr>
              <a:t> 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Implement robust encryption, access controls, and regular security audits.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Resistance: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Providers may resist adopting a new system.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Mitigation: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Provide comprehensive training and demonstrate the application's benefits.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Scope Creep: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Adding too many features during development.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Mitigation: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Stick to the prioritized backlog and agile principles.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Regulatory Changes: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Changes in healthcare regulations could impact the application.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Mitigation: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Build flexibility into the system to adapt to regulatory updates.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375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A5CDF-35BC-1EB2-7865-A486F5A3A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4EA14-749A-3E64-55F7-58B68BD13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Third-Part Integrations: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Reliance on APIs from insurance providers and clearinghouses.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Compliance with Healthcare Regulations: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Adhering to evolving healthcare IT standards.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Stakeholder Collaboration: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Effective engagement with healthcare providers for user feedback and testing.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Infrastructure Reliability: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Availability of cloud resources for hosting and scalability.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759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D729C-86EA-0681-DBC0-131B3AF7B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TIMELINE AND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65344-F77E-808F-BCA5-6236E967F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5695"/>
          </a:xfrm>
        </p:spPr>
        <p:txBody>
          <a:bodyPr>
            <a:normAutofit fontScale="92500" lnSpcReduction="10000"/>
          </a:bodyPr>
          <a:lstStyle/>
          <a:p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Month 1-4 :             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Requirement Gathering and Analysis</a:t>
            </a:r>
          </a:p>
          <a:p>
            <a:pPr marL="0" indent="0">
              <a:buNone/>
            </a:pP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Design and Prototyping</a:t>
            </a:r>
          </a:p>
          <a:p>
            <a:pPr marL="0" indent="0">
              <a:buNone/>
            </a:pPr>
            <a:endParaRPr lang="en-IN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Month 5-12 :           Testing and Bug Fixing</a:t>
            </a:r>
          </a:p>
          <a:p>
            <a:pPr marL="0" indent="0">
              <a:buNone/>
            </a:pP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Deployment and Launch</a:t>
            </a:r>
          </a:p>
          <a:p>
            <a:pPr marL="0" indent="0">
              <a:buNone/>
            </a:pP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Maintenance and Updates</a:t>
            </a:r>
          </a:p>
          <a:p>
            <a:pPr marL="0" indent="0">
              <a:buNone/>
            </a:pP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BUDGET:              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Personnel Costs $200,000</a:t>
            </a:r>
          </a:p>
          <a:p>
            <a:pPr marL="0" indent="0" algn="l">
              <a:spcBef>
                <a:spcPts val="300"/>
              </a:spcBef>
              <a:buNone/>
            </a:pP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Technology and Infrastructure $50,000</a:t>
            </a:r>
          </a:p>
          <a:p>
            <a:pPr marL="0" indent="0" algn="l">
              <a:spcBef>
                <a:spcPts val="300"/>
              </a:spcBef>
              <a:buNone/>
            </a:pP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Testing and Compliance  $100,000</a:t>
            </a:r>
          </a:p>
          <a:p>
            <a:pPr marL="0" indent="0" algn="l">
              <a:spcBef>
                <a:spcPts val="300"/>
              </a:spcBef>
              <a:buNone/>
            </a:pP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Training and Change Management $50,000</a:t>
            </a:r>
          </a:p>
          <a:p>
            <a:pPr marL="0" indent="0" algn="l">
              <a:spcBef>
                <a:spcPts val="300"/>
              </a:spcBef>
              <a:buNone/>
            </a:pP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</a:t>
            </a:r>
            <a:r>
              <a:rPr lang="en-IN" sz="2200" dirty="0" err="1">
                <a:latin typeface="Arial" panose="020B0604020202020204" pitchFamily="34" charset="0"/>
                <a:cs typeface="Arial" panose="020B0604020202020204" pitchFamily="34" charset="0"/>
              </a:rPr>
              <a:t>Contigency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  $20,000</a:t>
            </a:r>
          </a:p>
          <a:p>
            <a:pPr marL="0" indent="0" algn="l">
              <a:spcBef>
                <a:spcPts val="300"/>
              </a:spcBef>
              <a:buNone/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79318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2FB18-CD4A-318B-7547-B08EBA7E4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999A8-A8C2-E010-11F8-5AB6C8FF0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project aims to address critical inefficiencies in the US healthcare system by providing providers with a centralized, agile-based application for managing patient insurance, benefits, authorization, and claims information.</a:t>
            </a:r>
          </a:p>
          <a:p>
            <a:pPr marL="0" indent="0">
              <a:buNone/>
            </a:pPr>
            <a:endParaRPr lang="en-US" dirty="0">
              <a:solidFill>
                <a:srgbClr val="404040"/>
              </a:solidFill>
              <a:latin typeface="Inter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 leveraging modern technology and an iterative development approach, the project will deliver a scalable, user-friendly solution that improves operational efficiency, reduces costs, and enhances patient care. </a:t>
            </a:r>
          </a:p>
          <a:p>
            <a:pPr marL="0" indent="0">
              <a:buNone/>
            </a:pPr>
            <a:endParaRPr lang="en-US" dirty="0">
              <a:solidFill>
                <a:srgbClr val="404040"/>
              </a:solidFill>
              <a:latin typeface="Inter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Success will be measured by provider adoption, reduced administrative burden, improved claims accuracy, and increased patient satisfaction.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548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D6D37-F459-3926-C125-6CE21FE02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00331-ACB0-FF5A-6B3D-431A5DDDA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US healthcare system is complex, with multiple stakeholders including patients, healthcare providers, insurance companies, and regulatory bodies.</a:t>
            </a:r>
          </a:p>
          <a:p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Providers often struggle to access comprehensive and real-time information about a patient's insurance plan, benefits, authorization requirements, and claims status.</a:t>
            </a:r>
            <a:endParaRPr lang="en-US" sz="2000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lack of streamlined information can lead to delays in care, administrative burdens, and potential revenue loss for providers.</a:t>
            </a:r>
          </a:p>
          <a:p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Additionally, patients may face confusion about their coverage and out-of-pocket costs.</a:t>
            </a:r>
            <a:endParaRPr lang="en-US" sz="2000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patient healthcare management application that integrates these data points can significantly improve efficiency, transparency, and patient-provider interactions.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114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0B8A3-755E-4174-B295-A150E0F3A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6B73D-E4F7-9A83-D656-9B52777B8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1"/>
            <a:ext cx="11080657" cy="4110962"/>
          </a:xfrm>
        </p:spPr>
        <p:txBody>
          <a:bodyPr>
            <a:normAutofit/>
          </a:bodyPr>
          <a:lstStyle/>
          <a:p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Fragmented Information: </a:t>
            </a:r>
            <a:r>
              <a:rPr lang="en-US" sz="20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Providers often have to navigate multiple systems or contact insurance companies to gather patient insurance details, benefits, authorizations, and claims information.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Administrative Burden: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Manual processes for verifying insurance and managing authorizations are time-consuming and prone to errors.</a:t>
            </a:r>
          </a:p>
          <a:p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Delays in Care: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Lack of real-time information can delay treatment approvals and patient care.</a:t>
            </a:r>
          </a:p>
          <a:p>
            <a:r>
              <a:rPr lang="en-US" sz="2000" b="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Dissatisfaction: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Patients may face unexpected costs or confusion about their coverage due to lack of transparency.</a:t>
            </a:r>
          </a:p>
          <a:p>
            <a:r>
              <a:rPr lang="en-US" sz="2000" b="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Revenue Leakage: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Inefficient claims management and authorization processes can lead to denied claims and lost revenue for providers.</a:t>
            </a:r>
            <a:endParaRPr lang="en-I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31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6BDD5-E813-F524-7628-60450A6E8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CDEC5-BBA5-30BB-3836-676D6C10B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11110475" cy="388077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is an opportunity to develop a centralized, agile based patient health-care management application that: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Provides real-time access to patient insurance details, benefits, authorization requirements, and claims status.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Reduces administrative burden for providers by automating insurance verification and authorization processes.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Enhances patient satisfaction by offering transparency into coverage and costs.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Improves revenue cycle management by reducing claim denials and streamlining reimbursement processes.</a:t>
            </a:r>
          </a:p>
          <a:p>
            <a:pPr marL="0" indent="0">
              <a:buNone/>
            </a:pPr>
            <a:br>
              <a:rPr lang="en-US" sz="2400" b="0" i="0" dirty="0">
                <a:solidFill>
                  <a:srgbClr val="404040"/>
                </a:solidFill>
                <a:effectLst/>
                <a:latin typeface="Inter"/>
              </a:rPr>
            </a:b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611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D19BA-285B-B651-D5DB-7C007DBC4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8CF72-4FE0-C85E-8843-F3916F5D8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63695"/>
          </a:xfrm>
        </p:spPr>
        <p:txBody>
          <a:bodyPr>
            <a:normAutofit/>
          </a:bodyPr>
          <a:lstStyle/>
          <a:p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purpose of the project is to develop a patient healthcare management application that empowers healthcare providers with real-time, comprehensive access to patient insurance information, benefits, authorizations, and claims data.</a:t>
            </a:r>
          </a:p>
          <a:p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application aims to streamline administrative workflows, improve patient care delivery, and enhance financial outcomes for providers.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aims to improve operational efficiency, reduce administrative costs, and enhance patient care by minimizing delays in coverage verification and claims processing.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910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CDF4E-B0F5-9B22-D800-BC6DAE707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PROJECT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F74BC-77A8-1651-AF3D-E83FC18FE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10911692" cy="4220333"/>
          </a:xfrm>
        </p:spPr>
        <p:txBody>
          <a:bodyPr/>
          <a:lstStyle/>
          <a:p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Centralized Data Access: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Provide a single platform for providers to access patient insurance details, benefits, authorization information, and claims status.</a:t>
            </a:r>
          </a:p>
          <a:p>
            <a:r>
              <a:rPr lang="en-US" sz="2000" b="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Automation: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Automate insurance verification and authorization processes to reduce manual effort and errors.</a:t>
            </a:r>
          </a:p>
          <a:p>
            <a:r>
              <a:rPr lang="en-US" sz="2000" b="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Real-Time Updates: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Ensure real-time updates on patient coverage, authorization status, and claims.</a:t>
            </a:r>
          </a:p>
          <a:p>
            <a:r>
              <a:rPr lang="en-US" sz="2000" b="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User-Friendly Interface: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Design an intuitive and easy-to-use interface for providers and staff.</a:t>
            </a:r>
          </a:p>
          <a:p>
            <a:r>
              <a:rPr lang="en-US" sz="2000" b="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Integrate with existing Electronic Health Records (EHR) and practice management systems.</a:t>
            </a:r>
          </a:p>
          <a:p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Compliance: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Ensure compliance with HIPAA and other relevant regulations.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542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7176A-3F0E-633A-98F1-B8DB96B2B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6C629-E192-655E-BC66-C9725EFFB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10911692" cy="3880773"/>
          </a:xfrm>
        </p:spPr>
        <p:txBody>
          <a:bodyPr>
            <a:noAutofit/>
          </a:bodyPr>
          <a:lstStyle/>
          <a:p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Provider Adoption: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 least 80% of targeted providers adopt and actively use the application within six months of launch.</a:t>
            </a:r>
          </a:p>
          <a:p>
            <a:r>
              <a:rPr lang="en-US" sz="2000" b="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Reduced Administrative Time: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Providers report a 50% reduction in time spent on insurance verification and authorization processes.</a:t>
            </a:r>
          </a:p>
          <a:p>
            <a:r>
              <a:rPr lang="en-US" sz="2000" b="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Claims Approval Rate: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Claims denial rates decrease by 30% within the first year of implementation.</a:t>
            </a:r>
          </a:p>
          <a:p>
            <a:r>
              <a:rPr lang="en-US" sz="2000" b="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Satisfaction: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Patient satisfaction scores related to transparency and billing processes improve by 20%.</a:t>
            </a:r>
          </a:p>
          <a:p>
            <a:r>
              <a:rPr lang="en-US" sz="2000" b="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On-Time Delivery: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project is delivered on time and within budget, adhering to agile milestones.</a:t>
            </a:r>
            <a:endParaRPr lang="en-I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613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173F3-3D98-F1FB-39DE-55E653D37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METHODS/APPROACH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20541-0C8F-F8E5-430C-F4E22FCF7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11259562" cy="38807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Agile Methodology: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Use iterative development with two-week sprints to deliver incremental features and gather feedback.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User-Centered Design: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Engage providers and staff in the design process to ensure the application meets their needs.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 with Payers: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Collaborate with insurance companies to enable real-time data exchange.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Testing and Validation: </a:t>
            </a:r>
            <a:r>
              <a:rPr lang="en-US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Conduct rigorous testing, including user acceptance testing (UAT), to ensure functionality and usability.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Pilot Program: </a:t>
            </a:r>
            <a:r>
              <a:rPr lang="en-US" sz="200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Launch a pilot program with a small group of providers to gather feedback and refine the application before full-scale rollout.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303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F9A34-1BA9-E155-D1DD-EF0E926E3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293A8-AC0B-CE98-151C-B6D4533DF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10524066" cy="38807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Development Team: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Full-stack developers, cloud engineers, DevOps professionals.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Business Analysts: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define requirements and map insurance workflows.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Healthcare IT Experts: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ensure compliance and integration with existing healthcare systems.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QA &amp; Security Team: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perform rigorous testing and security audits.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Infrastructure: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Cloud-based hosting, API gateway, and integration middleware.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4008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6583</TotalTime>
  <Words>1023</Words>
  <Application>Microsoft Office PowerPoint</Application>
  <PresentationFormat>Widescreen</PresentationFormat>
  <Paragraphs>84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Courier New</vt:lpstr>
      <vt:lpstr>Inter</vt:lpstr>
      <vt:lpstr>Trebuchet MS</vt:lpstr>
      <vt:lpstr>Wingdings</vt:lpstr>
      <vt:lpstr>Wingdings 3</vt:lpstr>
      <vt:lpstr>Facet</vt:lpstr>
      <vt:lpstr>Project Title: INSURE CARE</vt:lpstr>
      <vt:lpstr>SITUATION</vt:lpstr>
      <vt:lpstr>PROBLEM</vt:lpstr>
      <vt:lpstr>OPPORTUNITY</vt:lpstr>
      <vt:lpstr>PURPOSE</vt:lpstr>
      <vt:lpstr>PROJECT OBJECTIVES</vt:lpstr>
      <vt:lpstr>SUCCESS CRITERIA</vt:lpstr>
      <vt:lpstr>METHODS/APPROACH</vt:lpstr>
      <vt:lpstr>RESOURCES</vt:lpstr>
      <vt:lpstr>RISKS</vt:lpstr>
      <vt:lpstr>DEPENDENCIES</vt:lpstr>
      <vt:lpstr>TIMELINE AND BUDGET</vt:lpstr>
      <vt:lpstr>CONCLUSION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Yogesh C</dc:creator>
  <cp:lastModifiedBy>Yogesh C</cp:lastModifiedBy>
  <cp:revision>2</cp:revision>
  <dcterms:created xsi:type="dcterms:W3CDTF">2025-02-25T10:46:20Z</dcterms:created>
  <dcterms:modified xsi:type="dcterms:W3CDTF">2025-03-17T12:17:38Z</dcterms:modified>
</cp:coreProperties>
</file>