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09-Mar-25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676E0-5E3B-3308-91DD-B602C11952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T&amp;S Compliance Dashboard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D41E3-DA6C-E162-1731-A16DFD0E2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7023673" cy="434974"/>
          </a:xfrm>
        </p:spPr>
        <p:txBody>
          <a:bodyPr/>
          <a:lstStyle/>
          <a:p>
            <a:r>
              <a:rPr lang="en-US" dirty="0"/>
              <a:t>Prepared By: BA Tejas Yadav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5D37C62-4E35-3F9F-21E6-52EBFD2B20B3}"/>
              </a:ext>
            </a:extLst>
          </p:cNvPr>
          <p:cNvSpPr txBox="1">
            <a:spLocks/>
          </p:cNvSpPr>
          <p:nvPr/>
        </p:nvSpPr>
        <p:spPr>
          <a:xfrm>
            <a:off x="9427672" y="5280847"/>
            <a:ext cx="2657492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Date: 10-Feb-2025</a:t>
            </a:r>
          </a:p>
        </p:txBody>
      </p:sp>
    </p:spTree>
    <p:extLst>
      <p:ext uri="{BB962C8B-B14F-4D97-AF65-F5344CB8AC3E}">
        <p14:creationId xmlns:p14="http://schemas.microsoft.com/office/powerpoint/2010/main" val="1256923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6D20C-9A5E-4F09-5DC1-98AFA2E6F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E5527-488D-DF46-D9B9-D49EBAAB4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overrun due to unexpected technical issues.</a:t>
            </a:r>
          </a:p>
          <a:p>
            <a:r>
              <a:rPr lang="en-US" dirty="0"/>
              <a:t>Failure in integration between dashboard and databases.</a:t>
            </a:r>
          </a:p>
          <a:p>
            <a:r>
              <a:rPr lang="en-US" dirty="0"/>
              <a:t>Unauthorized access if permission settings are misconfigured. </a:t>
            </a:r>
          </a:p>
          <a:p>
            <a:r>
              <a:rPr lang="en-US" dirty="0"/>
              <a:t>Delays in collecting UAT feedback could stall final sign-off.</a:t>
            </a:r>
          </a:p>
          <a:p>
            <a:r>
              <a:rPr lang="en-US" dirty="0"/>
              <a:t>Improper training may lead to slow the workflow.</a:t>
            </a:r>
          </a:p>
        </p:txBody>
      </p:sp>
    </p:spTree>
    <p:extLst>
      <p:ext uri="{BB962C8B-B14F-4D97-AF65-F5344CB8AC3E}">
        <p14:creationId xmlns:p14="http://schemas.microsoft.com/office/powerpoint/2010/main" val="754552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ACEB-C975-C38C-EDC6-12D14B115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D5C0E-8238-784D-9F55-4AD793568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Timely availability of SME for requirement gathering, review, and UAT.</a:t>
            </a:r>
          </a:p>
          <a:p>
            <a:r>
              <a:rPr lang="en-US" dirty="0"/>
              <a:t>Internal hardware/software must be capable of supporting live updates and automation.</a:t>
            </a:r>
          </a:p>
          <a:p>
            <a:r>
              <a:rPr lang="en-US" dirty="0"/>
              <a:t>Development, testing, deployment, and dashboard integration rely on </a:t>
            </a:r>
            <a:r>
              <a:rPr lang="en-US" dirty="0" err="1"/>
              <a:t>DeveOps</a:t>
            </a:r>
            <a:r>
              <a:rPr lang="en-US" dirty="0"/>
              <a:t> bandwidth.</a:t>
            </a:r>
          </a:p>
        </p:txBody>
      </p:sp>
    </p:spTree>
    <p:extLst>
      <p:ext uri="{BB962C8B-B14F-4D97-AF65-F5344CB8AC3E}">
        <p14:creationId xmlns:p14="http://schemas.microsoft.com/office/powerpoint/2010/main" val="4170605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35AB84-944E-2C22-256F-10C670AA0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1B67E-EEDF-5653-0000-717C14E3BB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To be Completed by Appropriate Manager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3EBA7F-3607-41A0-8934-F03AD042A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7023673" cy="434974"/>
          </a:xfrm>
        </p:spPr>
        <p:txBody>
          <a:bodyPr/>
          <a:lstStyle/>
          <a:p>
            <a:r>
              <a:rPr lang="en-US" dirty="0"/>
              <a:t>Project Sponsor: </a:t>
            </a:r>
            <a:r>
              <a:rPr lang="en-US" dirty="0" err="1"/>
              <a:t>ImpactGuru</a:t>
            </a:r>
            <a:r>
              <a:rPr lang="en-US" dirty="0"/>
              <a:t> Technology Ventures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45E012C-62CF-E964-1801-90E927CD3C04}"/>
              </a:ext>
            </a:extLst>
          </p:cNvPr>
          <p:cNvSpPr txBox="1">
            <a:spLocks/>
          </p:cNvSpPr>
          <p:nvPr/>
        </p:nvSpPr>
        <p:spPr>
          <a:xfrm>
            <a:off x="7654565" y="5280847"/>
            <a:ext cx="4430599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Product Owner: BA Tejas Yadav</a:t>
            </a:r>
          </a:p>
        </p:txBody>
      </p:sp>
    </p:spTree>
    <p:extLst>
      <p:ext uri="{BB962C8B-B14F-4D97-AF65-F5344CB8AC3E}">
        <p14:creationId xmlns:p14="http://schemas.microsoft.com/office/powerpoint/2010/main" val="45884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6D97B-AC7D-21F5-EE66-CAF5A46D4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BBBFB-087D-69AB-2257-8ED0A1A94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started this work task from November, 2024.</a:t>
            </a:r>
          </a:p>
          <a:p>
            <a:r>
              <a:rPr lang="en-US" dirty="0"/>
              <a:t>Currently Team in working on Google sheet with the extracted data from database.</a:t>
            </a:r>
          </a:p>
          <a:p>
            <a:r>
              <a:rPr lang="en-US" dirty="0"/>
              <a:t>Real time updated data cannot be feed in particular sheets.</a:t>
            </a:r>
          </a:p>
          <a:p>
            <a:r>
              <a:rPr lang="en-US" dirty="0"/>
              <a:t>Productivity of Agents in not up to the mark.</a:t>
            </a:r>
          </a:p>
          <a:p>
            <a:r>
              <a:rPr lang="en-US" dirty="0"/>
              <a:t>Particular task is consuming more time than expected.</a:t>
            </a:r>
          </a:p>
          <a:p>
            <a:r>
              <a:rPr lang="en-US" dirty="0"/>
              <a:t>As current work flow is 100% Manual, accuracy is less than 90%.</a:t>
            </a:r>
          </a:p>
          <a:p>
            <a:r>
              <a:rPr lang="en-US" dirty="0"/>
              <a:t>Minor mistake make cause whole work to be re-check.</a:t>
            </a:r>
          </a:p>
          <a:p>
            <a:r>
              <a:rPr lang="en-US" dirty="0"/>
              <a:t>Working on Google sheet may cause data to leak or manipulation.</a:t>
            </a:r>
          </a:p>
          <a:p>
            <a:r>
              <a:rPr lang="en-US" dirty="0"/>
              <a:t>Project will help to transform the current workflow into fully functional Dashboard.</a:t>
            </a:r>
          </a:p>
        </p:txBody>
      </p:sp>
    </p:spTree>
    <p:extLst>
      <p:ext uri="{BB962C8B-B14F-4D97-AF65-F5344CB8AC3E}">
        <p14:creationId xmlns:p14="http://schemas.microsoft.com/office/powerpoint/2010/main" val="369109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151AB-B65F-DFA3-4405-14C015332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7D228-DF09-0CAA-7886-99AC72851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56701"/>
            <a:ext cx="10554574" cy="3502097"/>
          </a:xfrm>
        </p:spPr>
        <p:txBody>
          <a:bodyPr/>
          <a:lstStyle/>
          <a:p>
            <a:r>
              <a:rPr lang="en-US" dirty="0"/>
              <a:t>Agents are currently working on Google sheet data.</a:t>
            </a:r>
          </a:p>
          <a:p>
            <a:r>
              <a:rPr lang="en-US" dirty="0"/>
              <a:t>Agents are manually updating the data.</a:t>
            </a:r>
          </a:p>
          <a:p>
            <a:r>
              <a:rPr lang="en-US" dirty="0"/>
              <a:t>Refreshed data cannot be updated.</a:t>
            </a:r>
          </a:p>
          <a:p>
            <a:r>
              <a:rPr lang="en-US" dirty="0"/>
              <a:t>TL’s need to manually extract the data to generate reports.</a:t>
            </a:r>
          </a:p>
          <a:p>
            <a:r>
              <a:rPr lang="en-US" dirty="0"/>
              <a:t>Data are not mapped as per database.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0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B7607-1441-2051-747B-BCE9E8BC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A6EC1-A7BF-4943-51F9-E41E939FA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Organization’s data on Google sheet is at Risk.</a:t>
            </a:r>
          </a:p>
          <a:p>
            <a:r>
              <a:rPr lang="en-US" dirty="0"/>
              <a:t>Google Sheet is unable to handle heavy data.</a:t>
            </a:r>
          </a:p>
          <a:p>
            <a:r>
              <a:rPr lang="en-US" dirty="0"/>
              <a:t>Data cannot be refreshed automatically.</a:t>
            </a:r>
          </a:p>
          <a:p>
            <a:r>
              <a:rPr lang="en-US" dirty="0"/>
              <a:t>Agents are mostly doing manual work.</a:t>
            </a:r>
          </a:p>
          <a:p>
            <a:r>
              <a:rPr lang="en-US" dirty="0"/>
              <a:t>Accuracy of Agents cannot be track.</a:t>
            </a:r>
          </a:p>
          <a:p>
            <a:r>
              <a:rPr lang="en-US" dirty="0"/>
              <a:t>Individual Agents Productivity can be track.</a:t>
            </a:r>
          </a:p>
          <a:p>
            <a:r>
              <a:rPr lang="en-US" dirty="0"/>
              <a:t>TL’s required huge time to generate reports.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773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084D5-4EF2-BCE2-0070-E27909032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C18B-784A-4778-98F1-DC29D086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774301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Purpose of the project to develop new Dashboard for T&amp;S Team.</a:t>
            </a:r>
          </a:p>
          <a:p>
            <a:r>
              <a:rPr lang="en-US" dirty="0"/>
              <a:t>New Dashboard will eliminate most of the manual work of Agents.</a:t>
            </a:r>
          </a:p>
          <a:p>
            <a:r>
              <a:rPr lang="en-US" dirty="0"/>
              <a:t>Work will be automatically assigned to Agents.</a:t>
            </a:r>
          </a:p>
          <a:p>
            <a:r>
              <a:rPr lang="en-US" dirty="0"/>
              <a:t>Most of the manual work will be transform in automation work.</a:t>
            </a:r>
          </a:p>
          <a:p>
            <a:r>
              <a:rPr lang="en-US" dirty="0"/>
              <a:t>Live Data will be refresh automatically.</a:t>
            </a:r>
          </a:p>
          <a:p>
            <a:r>
              <a:rPr lang="en-US" dirty="0"/>
              <a:t>All data can be view in one place.</a:t>
            </a:r>
          </a:p>
          <a:p>
            <a:r>
              <a:rPr lang="en-US" dirty="0"/>
              <a:t>All details will be saved in single database.</a:t>
            </a:r>
          </a:p>
          <a:p>
            <a:r>
              <a:rPr lang="en-US" dirty="0"/>
              <a:t>New Features will be introduced to ease work flow.</a:t>
            </a:r>
          </a:p>
          <a:p>
            <a:r>
              <a:rPr lang="en-US" dirty="0"/>
              <a:t>All heads can view the ready reports and take decision on time to regulate workflow.</a:t>
            </a:r>
          </a:p>
          <a:p>
            <a:r>
              <a:rPr lang="en-US" dirty="0"/>
              <a:t>Only permissioned agents can access to the Dashboard.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5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5DD54-9D46-AF8B-CF13-EB769E84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AE09F-9AED-9A2F-75F8-7E547D58A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 fully functional dashboard.</a:t>
            </a:r>
          </a:p>
          <a:p>
            <a:r>
              <a:rPr lang="en-US" dirty="0"/>
              <a:t>All data and campaigns details should be view on Dashboard.</a:t>
            </a:r>
          </a:p>
          <a:p>
            <a:r>
              <a:rPr lang="en-US" dirty="0"/>
              <a:t>Real time data should be visible on workflow.</a:t>
            </a:r>
          </a:p>
          <a:p>
            <a:r>
              <a:rPr lang="en-US" dirty="0"/>
              <a:t>Every moment should be stored in Logs.</a:t>
            </a:r>
          </a:p>
          <a:p>
            <a:r>
              <a:rPr lang="en-US" dirty="0"/>
              <a:t>Maintain 100% accurate data.</a:t>
            </a:r>
          </a:p>
          <a:p>
            <a:r>
              <a:rPr lang="en-US" dirty="0"/>
              <a:t>Agent should be work with 100% Accuracy.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3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E00A-5BB2-13BF-2825-6BD918E55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CBCCF-A25F-7B18-DE62-1824E68CC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54262"/>
            <a:ext cx="10554574" cy="3636511"/>
          </a:xfrm>
        </p:spPr>
        <p:txBody>
          <a:bodyPr/>
          <a:lstStyle/>
          <a:p>
            <a:r>
              <a:rPr lang="en-US" dirty="0"/>
              <a:t>Improve records availability.</a:t>
            </a:r>
          </a:p>
          <a:p>
            <a:r>
              <a:rPr lang="en-US" dirty="0"/>
              <a:t>Accessibility to detailed data.</a:t>
            </a:r>
          </a:p>
          <a:p>
            <a:r>
              <a:rPr lang="en-US" dirty="0"/>
              <a:t>Reduce manual work and increase in productive TAT time.</a:t>
            </a:r>
          </a:p>
          <a:p>
            <a:r>
              <a:rPr lang="en-US" dirty="0"/>
              <a:t>Performance reports can be generated.</a:t>
            </a:r>
          </a:p>
          <a:p>
            <a:r>
              <a:rPr lang="en-US" dirty="0"/>
              <a:t>Effective decision making.</a:t>
            </a:r>
          </a:p>
          <a:p>
            <a:r>
              <a:rPr lang="en-US" dirty="0"/>
              <a:t>Real time data updates.</a:t>
            </a:r>
          </a:p>
          <a:p>
            <a:r>
              <a:rPr lang="en-US" dirty="0"/>
              <a:t>Integration between all other dashboards.</a:t>
            </a:r>
          </a:p>
          <a:p>
            <a:r>
              <a:rPr lang="en-US" dirty="0"/>
              <a:t>Full Access Control.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6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59FB-6C99-26FB-5EBB-60DF4800F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34A8A-5135-403E-3D67-EB5E1C64D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BA I have Identified the TL’s and Managers as SME and Stakeholders.</a:t>
            </a:r>
          </a:p>
          <a:p>
            <a:r>
              <a:rPr lang="en-US" dirty="0"/>
              <a:t>Will schedule meeting with them for Gathering Requirements.</a:t>
            </a:r>
          </a:p>
          <a:p>
            <a:r>
              <a:rPr lang="en-US" dirty="0"/>
              <a:t>Using technique like Questionnaire, Interview and prototype to gather requirements.</a:t>
            </a:r>
          </a:p>
          <a:p>
            <a:r>
              <a:rPr lang="en-US" dirty="0"/>
              <a:t>Once the design and prototype is finalize, demonstration will be conducted in meeting for review.</a:t>
            </a:r>
          </a:p>
          <a:p>
            <a:r>
              <a:rPr lang="en-US" dirty="0"/>
              <a:t>After the development and Testing, SME will be the part of UAT.</a:t>
            </a:r>
          </a:p>
          <a:p>
            <a:r>
              <a:rPr lang="en-US" dirty="0"/>
              <a:t>With the help of UAT and feedback from SME, Manager will finally signoff.</a:t>
            </a:r>
          </a:p>
          <a:p>
            <a:r>
              <a:rPr lang="en-US" dirty="0"/>
              <a:t>Meeting will be conducted to train the Agents after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2461282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B79D5-1FDD-A4F7-2A38-102C94DB9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B9B1-3716-A184-7690-F183CA3A5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– Developer Team(Internal DevOps), SME(TLs), BA(Me).</a:t>
            </a:r>
          </a:p>
          <a:p>
            <a:r>
              <a:rPr lang="en-US" dirty="0"/>
              <a:t>Time – Implementation within 6 Weeks.</a:t>
            </a:r>
          </a:p>
          <a:p>
            <a:r>
              <a:rPr lang="en-US" dirty="0"/>
              <a:t>Budget – Internal Hardware, Internal Software, Training will not exceed Rs. 000/-</a:t>
            </a:r>
          </a:p>
          <a:p>
            <a:r>
              <a:rPr lang="en-US" dirty="0"/>
              <a:t>Other – Merge Data from current google sheet, interlink all other dashboard.</a:t>
            </a:r>
          </a:p>
        </p:txBody>
      </p:sp>
    </p:spTree>
    <p:extLst>
      <p:ext uri="{BB962C8B-B14F-4D97-AF65-F5344CB8AC3E}">
        <p14:creationId xmlns:p14="http://schemas.microsoft.com/office/powerpoint/2010/main" val="1573674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155</TotalTime>
  <Words>676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2</vt:lpstr>
      <vt:lpstr>Quotable</vt:lpstr>
      <vt:lpstr>T&amp;S Compliance Dashboard</vt:lpstr>
      <vt:lpstr>Project Background</vt:lpstr>
      <vt:lpstr>Current Situation</vt:lpstr>
      <vt:lpstr>Problem Statement</vt:lpstr>
      <vt:lpstr>Purpose Statement</vt:lpstr>
      <vt:lpstr>Project Objectives</vt:lpstr>
      <vt:lpstr>Success Criteria</vt:lpstr>
      <vt:lpstr>Methods</vt:lpstr>
      <vt:lpstr>Resources</vt:lpstr>
      <vt:lpstr>Risk Taking</vt:lpstr>
      <vt:lpstr>Dependencies</vt:lpstr>
      <vt:lpstr>To be Completed by Appropriate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Tejas Yadav</dc:creator>
  <cp:lastModifiedBy>Tejas Yadav</cp:lastModifiedBy>
  <cp:revision>4</cp:revision>
  <dcterms:created xsi:type="dcterms:W3CDTF">2025-03-09T07:22:32Z</dcterms:created>
  <dcterms:modified xsi:type="dcterms:W3CDTF">2025-03-09T09:57:45Z</dcterms:modified>
</cp:coreProperties>
</file>