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media/image10.svg" ContentType="image/svg+xml"/>
  <Override PartName="/ppt/media/image12.svg" ContentType="image/svg+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 id="310" r:id="rId6"/>
    <p:sldId id="296" r:id="rId7"/>
    <p:sldId id="297" r:id="rId8"/>
    <p:sldId id="311" r:id="rId9"/>
    <p:sldId id="312" r:id="rId10"/>
    <p:sldId id="298" r:id="rId11"/>
    <p:sldId id="299" r:id="rId12"/>
    <p:sldId id="300" r:id="rId13"/>
    <p:sldId id="313" r:id="rId14"/>
    <p:sldId id="314" r:id="rId15"/>
    <p:sldId id="301" r:id="rId16"/>
    <p:sldId id="302" r:id="rId17"/>
    <p:sldId id="303" r:id="rId18"/>
    <p:sldId id="316" r:id="rId19"/>
    <p:sldId id="315" r:id="rId20"/>
    <p:sldId id="304" r:id="rId21"/>
    <p:sldId id="305" r:id="rId22"/>
    <p:sldId id="306" r:id="rId23"/>
    <p:sldId id="317" r:id="rId24"/>
    <p:sldId id="318" r:id="rId25"/>
    <p:sldId id="307" r:id="rId26"/>
    <p:sldId id="308" r:id="rId27"/>
    <p:sldId id="309" r:id="rId28"/>
    <p:sldId id="320" r:id="rId29"/>
    <p:sldId id="319" r:id="rId30"/>
    <p:sldId id="32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9" d="100"/>
          <a:sy n="79" d="100"/>
        </p:scale>
        <p:origin x="1570" y="26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1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ata1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13.png"/></Relationships>
</file>

<file path=ppt/diagrams/_rels/data1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ata14.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ata1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ata6.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13.png"/></Relationships>
</file>

<file path=ppt/diagrams/_rels/data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ata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E50BC0F-CABD-44CC-A8C7-B6BDD997EBB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F2A790-6260-452F-B5FA-F9457E2BF684}">
      <dgm:prSet custT="1"/>
      <dgm:spPr/>
      <dgm:t>
        <a:bodyPr/>
        <a:lstStyle/>
        <a:p>
          <a:pPr>
            <a:lnSpc>
              <a:spcPct val="100000"/>
            </a:lnSpc>
          </a:pPr>
          <a:r>
            <a:rPr lang="en-US" sz="2800" b="1" dirty="0">
              <a:latin typeface="Calibri" panose="020F0502020204030204" pitchFamily="34" charset="0"/>
              <a:cs typeface="Calibri" panose="020F0502020204030204" pitchFamily="34" charset="0"/>
            </a:rPr>
            <a:t>Methods/Approach</a:t>
          </a:r>
          <a:endParaRPr lang="en-US" sz="2800" dirty="0">
            <a:latin typeface="Calibri" panose="020F0502020204030204" pitchFamily="34" charset="0"/>
            <a:cs typeface="Calibri" panose="020F0502020204030204" pitchFamily="34" charset="0"/>
          </a:endParaRPr>
        </a:p>
      </dgm:t>
    </dgm:pt>
    <dgm:pt modelId="{FC5C4BB8-8B45-4369-8E3F-094214851F19}" cxnId="{81EB4D10-059D-4BC6-BB22-A968B3B90283}" type="parTrans">
      <dgm:prSet/>
      <dgm:spPr/>
      <dgm:t>
        <a:bodyPr/>
        <a:lstStyle/>
        <a:p>
          <a:endParaRPr lang="en-US" sz="2800">
            <a:latin typeface="Calibri" panose="020F0502020204030204" pitchFamily="34" charset="0"/>
            <a:cs typeface="Calibri" panose="020F0502020204030204" pitchFamily="34" charset="0"/>
          </a:endParaRPr>
        </a:p>
      </dgm:t>
    </dgm:pt>
    <dgm:pt modelId="{4C6F7B67-E295-4DE0-B69E-5597383F67A9}" cxnId="{81EB4D10-059D-4BC6-BB22-A968B3B90283}" type="sibTrans">
      <dgm:prSet/>
      <dgm:spPr/>
      <dgm:t>
        <a:bodyPr/>
        <a:lstStyle/>
        <a:p>
          <a:endParaRPr lang="en-US" sz="2800">
            <a:latin typeface="Calibri" panose="020F0502020204030204" pitchFamily="34" charset="0"/>
            <a:cs typeface="Calibri" panose="020F0502020204030204" pitchFamily="34" charset="0"/>
          </a:endParaRPr>
        </a:p>
      </dgm:t>
    </dgm:pt>
    <dgm:pt modelId="{4BACBA4E-2110-4E0E-8B0F-E98C04E3B004}" type="pres">
      <dgm:prSet presAssocID="{1E50BC0F-CABD-44CC-A8C7-B6BDD997EBBB}" presName="root" presStyleCnt="0">
        <dgm:presLayoutVars>
          <dgm:dir/>
          <dgm:resizeHandles val="exact"/>
        </dgm:presLayoutVars>
      </dgm:prSet>
      <dgm:spPr/>
    </dgm:pt>
    <dgm:pt modelId="{06F69299-33A1-4CF6-B04D-4F12D86C8611}" type="pres">
      <dgm:prSet presAssocID="{C1F2A790-6260-452F-B5FA-F9457E2BF684}" presName="compNode" presStyleCnt="0"/>
      <dgm:spPr/>
    </dgm:pt>
    <dgm:pt modelId="{7FF84A15-2CEB-4519-993E-177A93076BAF}" type="pres">
      <dgm:prSet presAssocID="{C1F2A790-6260-452F-B5FA-F9457E2BF684}" presName="iconRect" presStyleLbl="node1" presStyleIdx="0" presStyleCnt="1" custLinFactX="122339" custLinFactNeighborX="200000" custLinFactNeighborY="-621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725C07B6-5254-4246-AFFF-91FF0A0A3A35}" type="pres">
      <dgm:prSet presAssocID="{C1F2A790-6260-452F-B5FA-F9457E2BF684}" presName="iconSpace" presStyleCnt="0"/>
      <dgm:spPr/>
    </dgm:pt>
    <dgm:pt modelId="{F7F055CE-9F62-4AE4-9A65-A7C7E2EB281E}" type="pres">
      <dgm:prSet presAssocID="{C1F2A790-6260-452F-B5FA-F9457E2BF684}" presName="parTx" presStyleLbl="revTx" presStyleIdx="0" presStyleCnt="2" custLinFactX="-436" custLinFactY="-158407" custLinFactNeighborX="-100000" custLinFactNeighborY="-200000">
        <dgm:presLayoutVars>
          <dgm:chMax val="0"/>
          <dgm:chPref val="0"/>
        </dgm:presLayoutVars>
      </dgm:prSet>
      <dgm:spPr/>
    </dgm:pt>
    <dgm:pt modelId="{C421B7A8-AF4C-4682-B747-30AF6C334498}" type="pres">
      <dgm:prSet presAssocID="{C1F2A790-6260-452F-B5FA-F9457E2BF684}" presName="txSpace" presStyleCnt="0"/>
      <dgm:spPr/>
    </dgm:pt>
    <dgm:pt modelId="{D987E556-D8C0-4BE4-9EFC-0A7FCC5522BE}" type="pres">
      <dgm:prSet presAssocID="{C1F2A790-6260-452F-B5FA-F9457E2BF684}" presName="desTx" presStyleLbl="revTx" presStyleIdx="1" presStyleCnt="2">
        <dgm:presLayoutVars/>
      </dgm:prSet>
      <dgm:spPr/>
    </dgm:pt>
  </dgm:ptLst>
  <dgm:cxnLst>
    <dgm:cxn modelId="{69E15D0C-8F4A-4908-B00E-F2C68F5F8844}" type="presOf" srcId="{C1F2A790-6260-452F-B5FA-F9457E2BF684}" destId="{F7F055CE-9F62-4AE4-9A65-A7C7E2EB281E}" srcOrd="0" destOrd="0" presId="urn:microsoft.com/office/officeart/2018/2/layout/IconLabelDescriptionList"/>
    <dgm:cxn modelId="{81EB4D10-059D-4BC6-BB22-A968B3B90283}" srcId="{1E50BC0F-CABD-44CC-A8C7-B6BDD997EBBB}" destId="{C1F2A790-6260-452F-B5FA-F9457E2BF684}" srcOrd="0" destOrd="0" parTransId="{FC5C4BB8-8B45-4369-8E3F-094214851F19}" sibTransId="{4C6F7B67-E295-4DE0-B69E-5597383F67A9}"/>
    <dgm:cxn modelId="{CA23DEDC-C9D0-4F8F-9FF8-17DF379D5B53}" type="presOf" srcId="{1E50BC0F-CABD-44CC-A8C7-B6BDD997EBBB}" destId="{4BACBA4E-2110-4E0E-8B0F-E98C04E3B004}" srcOrd="0" destOrd="0" presId="urn:microsoft.com/office/officeart/2018/2/layout/IconLabelDescriptionList"/>
    <dgm:cxn modelId="{73311707-358A-442E-BC5D-348C8BFF225C}" type="presParOf" srcId="{4BACBA4E-2110-4E0E-8B0F-E98C04E3B004}" destId="{06F69299-33A1-4CF6-B04D-4F12D86C8611}" srcOrd="0" destOrd="0" presId="urn:microsoft.com/office/officeart/2018/2/layout/IconLabelDescriptionList"/>
    <dgm:cxn modelId="{9C2DEEA5-2B4F-4F5F-B8AF-8211442B1D31}" type="presParOf" srcId="{06F69299-33A1-4CF6-B04D-4F12D86C8611}" destId="{7FF84A15-2CEB-4519-993E-177A93076BAF}" srcOrd="0" destOrd="0" presId="urn:microsoft.com/office/officeart/2018/2/layout/IconLabelDescriptionList"/>
    <dgm:cxn modelId="{D9CA8F07-77DB-4E15-BEEF-647E67B93DB2}" type="presParOf" srcId="{06F69299-33A1-4CF6-B04D-4F12D86C8611}" destId="{725C07B6-5254-4246-AFFF-91FF0A0A3A35}" srcOrd="1" destOrd="0" presId="urn:microsoft.com/office/officeart/2018/2/layout/IconLabelDescriptionList"/>
    <dgm:cxn modelId="{1024A4F7-2841-457D-BB6F-E91BB90E4BDE}" type="presParOf" srcId="{06F69299-33A1-4CF6-B04D-4F12D86C8611}" destId="{F7F055CE-9F62-4AE4-9A65-A7C7E2EB281E}" srcOrd="2" destOrd="0" presId="urn:microsoft.com/office/officeart/2018/2/layout/IconLabelDescriptionList"/>
    <dgm:cxn modelId="{8774A3E9-E091-45FD-85DC-6D7CABCE74FF}" type="presParOf" srcId="{06F69299-33A1-4CF6-B04D-4F12D86C8611}" destId="{C421B7A8-AF4C-4682-B747-30AF6C334498}" srcOrd="3" destOrd="0" presId="urn:microsoft.com/office/officeart/2018/2/layout/IconLabelDescriptionList"/>
    <dgm:cxn modelId="{124E4C87-B23F-4E4B-B504-329793BF0FA4}" type="presParOf" srcId="{06F69299-33A1-4CF6-B04D-4F12D86C8611}" destId="{D987E556-D8C0-4BE4-9EFC-0A7FCC5522BE}" srcOrd="4" destOrd="0" presId="urn:microsoft.com/office/officeart/2018/2/layout/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F6DFA9-5952-4221-9A0F-3445FC52958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A1AA57-817D-4879-BA98-3832910BA9AA}">
      <dgm:prSet/>
      <dgm:spPr/>
      <dgm:t>
        <a:bodyPr/>
        <a:lstStyle/>
        <a:p>
          <a:pPr>
            <a:lnSpc>
              <a:spcPct val="100000"/>
            </a:lnSpc>
          </a:pPr>
          <a:r>
            <a:rPr lang="en-US" b="1" dirty="0"/>
            <a:t>Methods/Approach</a:t>
          </a:r>
          <a:endParaRPr lang="en-US" dirty="0"/>
        </a:p>
      </dgm:t>
    </dgm:pt>
    <dgm:pt modelId="{D2252230-1DAF-4160-991C-C86FD8B9AB1D}" cxnId="{C2D0ECFF-BB21-4A68-9FAD-FEC5D9423811}" type="parTrans">
      <dgm:prSet/>
      <dgm:spPr/>
      <dgm:t>
        <a:bodyPr/>
        <a:lstStyle/>
        <a:p>
          <a:endParaRPr lang="en-US"/>
        </a:p>
      </dgm:t>
    </dgm:pt>
    <dgm:pt modelId="{832B1456-F6EC-41D7-A80F-45229B48F8CA}" cxnId="{C2D0ECFF-BB21-4A68-9FAD-FEC5D9423811}" type="sibTrans">
      <dgm:prSet/>
      <dgm:spPr/>
      <dgm:t>
        <a:bodyPr/>
        <a:lstStyle/>
        <a:p>
          <a:endParaRPr lang="en-US"/>
        </a:p>
      </dgm:t>
    </dgm:pt>
    <dgm:pt modelId="{A226FFEE-1C10-4EEC-9464-24F6276E6F2D}" type="pres">
      <dgm:prSet presAssocID="{B6F6DFA9-5952-4221-9A0F-3445FC529583}" presName="root" presStyleCnt="0">
        <dgm:presLayoutVars>
          <dgm:dir/>
          <dgm:resizeHandles val="exact"/>
        </dgm:presLayoutVars>
      </dgm:prSet>
      <dgm:spPr/>
    </dgm:pt>
    <dgm:pt modelId="{C789275F-0274-4C0B-9F25-A4C67F6A6BAB}" type="pres">
      <dgm:prSet presAssocID="{E8A1AA57-817D-4879-BA98-3832910BA9AA}" presName="compNode" presStyleCnt="0"/>
      <dgm:spPr/>
    </dgm:pt>
    <dgm:pt modelId="{7ED54E32-B6DB-4D93-B3A9-446A9DF908E3}" type="pres">
      <dgm:prSet presAssocID="{E8A1AA57-817D-4879-BA98-3832910BA9AA}" presName="iconRect" presStyleLbl="node1" presStyleIdx="0" presStyleCnt="1" custLinFactX="100000" custLinFactNeighborX="120222" custLinFactNeighborY="-3652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C8D7D75D-65D2-49AB-9B8A-DFA2CB73559B}" type="pres">
      <dgm:prSet presAssocID="{E8A1AA57-817D-4879-BA98-3832910BA9AA}" presName="iconSpace" presStyleCnt="0"/>
      <dgm:spPr/>
    </dgm:pt>
    <dgm:pt modelId="{13425363-BF05-4C20-A4FF-AC466F855DF1}" type="pres">
      <dgm:prSet presAssocID="{E8A1AA57-817D-4879-BA98-3832910BA9AA}" presName="parTx" presStyleLbl="revTx" presStyleIdx="0" presStyleCnt="2" custLinFactY="-135927" custLinFactNeighborX="-64403" custLinFactNeighborY="-200000">
        <dgm:presLayoutVars>
          <dgm:chMax val="0"/>
          <dgm:chPref val="0"/>
        </dgm:presLayoutVars>
      </dgm:prSet>
      <dgm:spPr/>
    </dgm:pt>
    <dgm:pt modelId="{ECFC0868-961D-444E-A6C1-428A1C2EC34E}" type="pres">
      <dgm:prSet presAssocID="{E8A1AA57-817D-4879-BA98-3832910BA9AA}" presName="txSpace" presStyleCnt="0"/>
      <dgm:spPr/>
    </dgm:pt>
    <dgm:pt modelId="{DB84FD15-3CCE-4813-B103-013DBD8D52DB}" type="pres">
      <dgm:prSet presAssocID="{E8A1AA57-817D-4879-BA98-3832910BA9AA}" presName="desTx" presStyleLbl="revTx" presStyleIdx="1" presStyleCnt="2">
        <dgm:presLayoutVars/>
      </dgm:prSet>
      <dgm:spPr/>
    </dgm:pt>
  </dgm:ptLst>
  <dgm:cxnLst>
    <dgm:cxn modelId="{238DD900-BA58-4234-B749-C985235332B2}" type="presOf" srcId="{B6F6DFA9-5952-4221-9A0F-3445FC529583}" destId="{A226FFEE-1C10-4EEC-9464-24F6276E6F2D}" srcOrd="0" destOrd="0" presId="urn:microsoft.com/office/officeart/2018/5/layout/CenteredIconLabelDescriptionList"/>
    <dgm:cxn modelId="{E2B451B7-3796-4FEA-8189-B73F36DEBE23}" type="presOf" srcId="{E8A1AA57-817D-4879-BA98-3832910BA9AA}" destId="{13425363-BF05-4C20-A4FF-AC466F855DF1}" srcOrd="0" destOrd="0" presId="urn:microsoft.com/office/officeart/2018/5/layout/CenteredIconLabelDescriptionList"/>
    <dgm:cxn modelId="{C2D0ECFF-BB21-4A68-9FAD-FEC5D9423811}" srcId="{B6F6DFA9-5952-4221-9A0F-3445FC529583}" destId="{E8A1AA57-817D-4879-BA98-3832910BA9AA}" srcOrd="0" destOrd="0" parTransId="{D2252230-1DAF-4160-991C-C86FD8B9AB1D}" sibTransId="{832B1456-F6EC-41D7-A80F-45229B48F8CA}"/>
    <dgm:cxn modelId="{56774ECD-455E-4FE7-89BB-8B5B6D968BFA}" type="presParOf" srcId="{A226FFEE-1C10-4EEC-9464-24F6276E6F2D}" destId="{C789275F-0274-4C0B-9F25-A4C67F6A6BAB}" srcOrd="0" destOrd="0" presId="urn:microsoft.com/office/officeart/2018/5/layout/CenteredIconLabelDescriptionList"/>
    <dgm:cxn modelId="{096E1AC4-A5BB-4251-8BE6-F74396EA446E}" type="presParOf" srcId="{C789275F-0274-4C0B-9F25-A4C67F6A6BAB}" destId="{7ED54E32-B6DB-4D93-B3A9-446A9DF908E3}" srcOrd="0" destOrd="0" presId="urn:microsoft.com/office/officeart/2018/5/layout/CenteredIconLabelDescriptionList"/>
    <dgm:cxn modelId="{458A059B-DB85-4D26-9B20-882C420A925B}" type="presParOf" srcId="{C789275F-0274-4C0B-9F25-A4C67F6A6BAB}" destId="{C8D7D75D-65D2-49AB-9B8A-DFA2CB73559B}" srcOrd="1" destOrd="0" presId="urn:microsoft.com/office/officeart/2018/5/layout/CenteredIconLabelDescriptionList"/>
    <dgm:cxn modelId="{338FF1F4-68B7-4574-A7CE-B5FDB31A7089}" type="presParOf" srcId="{C789275F-0274-4C0B-9F25-A4C67F6A6BAB}" destId="{13425363-BF05-4C20-A4FF-AC466F855DF1}" srcOrd="2" destOrd="0" presId="urn:microsoft.com/office/officeart/2018/5/layout/CenteredIconLabelDescriptionList"/>
    <dgm:cxn modelId="{D19B7DBF-F12B-48B5-89AF-AB68569CC698}" type="presParOf" srcId="{C789275F-0274-4C0B-9F25-A4C67F6A6BAB}" destId="{ECFC0868-961D-444E-A6C1-428A1C2EC34E}" srcOrd="3" destOrd="0" presId="urn:microsoft.com/office/officeart/2018/5/layout/CenteredIconLabelDescriptionList"/>
    <dgm:cxn modelId="{131D18DA-E6E1-4881-B2EB-EA5D0C1DB29F}" type="presParOf" srcId="{C789275F-0274-4C0B-9F25-A4C67F6A6BAB}" destId="{DB84FD15-3CCE-4813-B103-013DBD8D52DB}"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F6DFA9-5952-4221-9A0F-3445FC52958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6ABB88-7961-4834-BAE5-1145FFD26F5C}">
      <dgm:prSet/>
      <dgm:spPr/>
      <dgm:t>
        <a:bodyPr/>
        <a:lstStyle/>
        <a:p>
          <a:pPr>
            <a:lnSpc>
              <a:spcPct val="100000"/>
            </a:lnSpc>
          </a:pPr>
          <a:r>
            <a:rPr lang="en-US" b="1" dirty="0"/>
            <a:t>Resources</a:t>
          </a:r>
          <a:endParaRPr lang="en-US" dirty="0"/>
        </a:p>
      </dgm:t>
    </dgm:pt>
    <dgm:pt modelId="{DE812C09-230C-4484-8C1E-961EB44F57C6}" cxnId="{9C0121A3-17EF-4742-8381-B0751D672320}" type="parTrans">
      <dgm:prSet/>
      <dgm:spPr/>
      <dgm:t>
        <a:bodyPr/>
        <a:lstStyle/>
        <a:p>
          <a:endParaRPr lang="en-US"/>
        </a:p>
      </dgm:t>
    </dgm:pt>
    <dgm:pt modelId="{5B89E553-06D8-4E5C-B3E0-E99F6B269B87}" cxnId="{9C0121A3-17EF-4742-8381-B0751D672320}" type="sibTrans">
      <dgm:prSet/>
      <dgm:spPr/>
      <dgm:t>
        <a:bodyPr/>
        <a:lstStyle/>
        <a:p>
          <a:endParaRPr lang="en-US"/>
        </a:p>
      </dgm:t>
    </dgm:pt>
    <dgm:pt modelId="{A226FFEE-1C10-4EEC-9464-24F6276E6F2D}" type="pres">
      <dgm:prSet presAssocID="{B6F6DFA9-5952-4221-9A0F-3445FC529583}" presName="root" presStyleCnt="0">
        <dgm:presLayoutVars>
          <dgm:dir/>
          <dgm:resizeHandles val="exact"/>
        </dgm:presLayoutVars>
      </dgm:prSet>
      <dgm:spPr/>
    </dgm:pt>
    <dgm:pt modelId="{CF49894A-7357-4D38-95AD-BBF9C82E14EC}" type="pres">
      <dgm:prSet presAssocID="{676ABB88-7961-4834-BAE5-1145FFD26F5C}" presName="compNode" presStyleCnt="0"/>
      <dgm:spPr/>
    </dgm:pt>
    <dgm:pt modelId="{CA0390AE-337F-4B4A-9DAD-A1230803DD5C}" type="pres">
      <dgm:prSet presAssocID="{676ABB88-7961-4834-BAE5-1145FFD26F5C}" presName="iconRect" presStyleLbl="node1" presStyleIdx="0" presStyleCnt="1" custScaleX="77143" custScaleY="85558" custLinFactX="100000" custLinFactNeighborX="188836" custLinFactNeighborY="-747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5221554B-485C-4E97-BD6E-265DB3EBC98B}" type="pres">
      <dgm:prSet presAssocID="{676ABB88-7961-4834-BAE5-1145FFD26F5C}" presName="iconSpace" presStyleCnt="0"/>
      <dgm:spPr/>
    </dgm:pt>
    <dgm:pt modelId="{4C8568CE-6D5E-458F-B984-B96FB3742648}" type="pres">
      <dgm:prSet presAssocID="{676ABB88-7961-4834-BAE5-1145FFD26F5C}" presName="parTx" presStyleLbl="revTx" presStyleIdx="0" presStyleCnt="2" custLinFactY="-139265" custLinFactNeighborX="-44136" custLinFactNeighborY="-200000">
        <dgm:presLayoutVars>
          <dgm:chMax val="0"/>
          <dgm:chPref val="0"/>
        </dgm:presLayoutVars>
      </dgm:prSet>
      <dgm:spPr/>
    </dgm:pt>
    <dgm:pt modelId="{EB80CEEA-3842-4A60-A668-FA1BE0CD76E5}" type="pres">
      <dgm:prSet presAssocID="{676ABB88-7961-4834-BAE5-1145FFD26F5C}" presName="txSpace" presStyleCnt="0"/>
      <dgm:spPr/>
    </dgm:pt>
    <dgm:pt modelId="{4BF7B290-8F4D-4C2F-A226-B0E2DD9A2B09}" type="pres">
      <dgm:prSet presAssocID="{676ABB88-7961-4834-BAE5-1145FFD26F5C}" presName="desTx" presStyleLbl="revTx" presStyleIdx="1" presStyleCnt="2">
        <dgm:presLayoutVars/>
      </dgm:prSet>
      <dgm:spPr/>
    </dgm:pt>
  </dgm:ptLst>
  <dgm:cxnLst>
    <dgm:cxn modelId="{238DD900-BA58-4234-B749-C985235332B2}" type="presOf" srcId="{B6F6DFA9-5952-4221-9A0F-3445FC529583}" destId="{A226FFEE-1C10-4EEC-9464-24F6276E6F2D}" srcOrd="0" destOrd="0" presId="urn:microsoft.com/office/officeart/2018/5/layout/CenteredIconLabelDescriptionList"/>
    <dgm:cxn modelId="{83C4BE90-0030-403F-8DF6-EF19EDF3D446}" type="presOf" srcId="{676ABB88-7961-4834-BAE5-1145FFD26F5C}" destId="{4C8568CE-6D5E-458F-B984-B96FB3742648}" srcOrd="0" destOrd="0" presId="urn:microsoft.com/office/officeart/2018/5/layout/CenteredIconLabelDescriptionList"/>
    <dgm:cxn modelId="{9C0121A3-17EF-4742-8381-B0751D672320}" srcId="{B6F6DFA9-5952-4221-9A0F-3445FC529583}" destId="{676ABB88-7961-4834-BAE5-1145FFD26F5C}" srcOrd="0" destOrd="0" parTransId="{DE812C09-230C-4484-8C1E-961EB44F57C6}" sibTransId="{5B89E553-06D8-4E5C-B3E0-E99F6B269B87}"/>
    <dgm:cxn modelId="{56E19B5F-CD0B-44EB-B829-374FB18C7AD6}" type="presParOf" srcId="{A226FFEE-1C10-4EEC-9464-24F6276E6F2D}" destId="{CF49894A-7357-4D38-95AD-BBF9C82E14EC}" srcOrd="0" destOrd="0" presId="urn:microsoft.com/office/officeart/2018/5/layout/CenteredIconLabelDescriptionList"/>
    <dgm:cxn modelId="{93D8F955-9E96-40E0-89E7-5AA4238012DB}" type="presParOf" srcId="{CF49894A-7357-4D38-95AD-BBF9C82E14EC}" destId="{CA0390AE-337F-4B4A-9DAD-A1230803DD5C}" srcOrd="0" destOrd="0" presId="urn:microsoft.com/office/officeart/2018/5/layout/CenteredIconLabelDescriptionList"/>
    <dgm:cxn modelId="{1C49929E-4252-4D8B-A903-20BBA5CD041A}" type="presParOf" srcId="{CF49894A-7357-4D38-95AD-BBF9C82E14EC}" destId="{5221554B-485C-4E97-BD6E-265DB3EBC98B}" srcOrd="1" destOrd="0" presId="urn:microsoft.com/office/officeart/2018/5/layout/CenteredIconLabelDescriptionList"/>
    <dgm:cxn modelId="{A37A1E3E-F3A8-47B1-B0F8-1F65984092BB}" type="presParOf" srcId="{CF49894A-7357-4D38-95AD-BBF9C82E14EC}" destId="{4C8568CE-6D5E-458F-B984-B96FB3742648}" srcOrd="2" destOrd="0" presId="urn:microsoft.com/office/officeart/2018/5/layout/CenteredIconLabelDescriptionList"/>
    <dgm:cxn modelId="{EF1D7863-5BAD-4497-B76C-B7999B639B08}" type="presParOf" srcId="{CF49894A-7357-4D38-95AD-BBF9C82E14EC}" destId="{EB80CEEA-3842-4A60-A668-FA1BE0CD76E5}" srcOrd="3" destOrd="0" presId="urn:microsoft.com/office/officeart/2018/5/layout/CenteredIconLabelDescriptionList"/>
    <dgm:cxn modelId="{E7E7B64C-2727-4BE2-A083-7D31E1D09B07}" type="presParOf" srcId="{CF49894A-7357-4D38-95AD-BBF9C82E14EC}" destId="{4BF7B290-8F4D-4C2F-A226-B0E2DD9A2B09}"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F6DFA9-5952-4221-9A0F-3445FC52958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9556D37-FA66-4088-8527-0DD583BD3207}">
      <dgm:prSet/>
      <dgm:spPr/>
      <dgm:t>
        <a:bodyPr/>
        <a:lstStyle/>
        <a:p>
          <a:pPr>
            <a:lnSpc>
              <a:spcPct val="100000"/>
            </a:lnSpc>
          </a:pPr>
          <a:r>
            <a:rPr lang="en-US" b="1" dirty="0"/>
            <a:t>Risks and Dependencies</a:t>
          </a:r>
          <a:endParaRPr lang="en-US" dirty="0"/>
        </a:p>
      </dgm:t>
    </dgm:pt>
    <dgm:pt modelId="{5E1C0190-FABB-4B39-8285-F1BC137D80EA}" cxnId="{E90D77C0-AD0F-4D10-8975-16FF0ABE9DCB}" type="parTrans">
      <dgm:prSet/>
      <dgm:spPr/>
      <dgm:t>
        <a:bodyPr/>
        <a:lstStyle/>
        <a:p>
          <a:endParaRPr lang="en-US"/>
        </a:p>
      </dgm:t>
    </dgm:pt>
    <dgm:pt modelId="{40F2AE7D-2D2C-4876-B95C-E9F1781D280B}" cxnId="{E90D77C0-AD0F-4D10-8975-16FF0ABE9DCB}" type="sibTrans">
      <dgm:prSet/>
      <dgm:spPr/>
      <dgm:t>
        <a:bodyPr/>
        <a:lstStyle/>
        <a:p>
          <a:endParaRPr lang="en-US"/>
        </a:p>
      </dgm:t>
    </dgm:pt>
    <dgm:pt modelId="{A226FFEE-1C10-4EEC-9464-24F6276E6F2D}" type="pres">
      <dgm:prSet presAssocID="{B6F6DFA9-5952-4221-9A0F-3445FC529583}" presName="root" presStyleCnt="0">
        <dgm:presLayoutVars>
          <dgm:dir/>
          <dgm:resizeHandles val="exact"/>
        </dgm:presLayoutVars>
      </dgm:prSet>
      <dgm:spPr/>
    </dgm:pt>
    <dgm:pt modelId="{80DCCD1D-AE11-47B2-9CFE-D44C3F1192EB}" type="pres">
      <dgm:prSet presAssocID="{49556D37-FA66-4088-8527-0DD583BD3207}" presName="compNode" presStyleCnt="0"/>
      <dgm:spPr/>
    </dgm:pt>
    <dgm:pt modelId="{2B77F408-DD93-45E1-9FA7-A64D7428B6D7}" type="pres">
      <dgm:prSet presAssocID="{49556D37-FA66-4088-8527-0DD583BD3207}" presName="iconRect" presStyleLbl="node1" presStyleIdx="0" presStyleCnt="1" custScaleX="88723" custScaleY="80861" custLinFactX="100000" custLinFactNeighborX="160207" custLinFactNeighborY="-730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36276FD4-5189-4641-A393-50E4E54F4BD4}" type="pres">
      <dgm:prSet presAssocID="{49556D37-FA66-4088-8527-0DD583BD3207}" presName="iconSpace" presStyleCnt="0"/>
      <dgm:spPr/>
    </dgm:pt>
    <dgm:pt modelId="{BC2D4A5E-8B20-462C-9E35-4FF7A08EF557}" type="pres">
      <dgm:prSet presAssocID="{49556D37-FA66-4088-8527-0DD583BD3207}" presName="parTx" presStyleLbl="revTx" presStyleIdx="0" presStyleCnt="2" custLinFactY="-127253" custLinFactNeighborX="-66656" custLinFactNeighborY="-200000">
        <dgm:presLayoutVars>
          <dgm:chMax val="0"/>
          <dgm:chPref val="0"/>
        </dgm:presLayoutVars>
      </dgm:prSet>
      <dgm:spPr/>
    </dgm:pt>
    <dgm:pt modelId="{179B5598-8B10-48B1-AFBD-BEF6963AF00A}" type="pres">
      <dgm:prSet presAssocID="{49556D37-FA66-4088-8527-0DD583BD3207}" presName="txSpace" presStyleCnt="0"/>
      <dgm:spPr/>
    </dgm:pt>
    <dgm:pt modelId="{4D62C784-BD1C-488D-93B0-2A02EDF142CE}" type="pres">
      <dgm:prSet presAssocID="{49556D37-FA66-4088-8527-0DD583BD3207}" presName="desTx" presStyleLbl="revTx" presStyleIdx="1" presStyleCnt="2">
        <dgm:presLayoutVars/>
      </dgm:prSet>
      <dgm:spPr/>
    </dgm:pt>
  </dgm:ptLst>
  <dgm:cxnLst>
    <dgm:cxn modelId="{238DD900-BA58-4234-B749-C985235332B2}" type="presOf" srcId="{B6F6DFA9-5952-4221-9A0F-3445FC529583}" destId="{A226FFEE-1C10-4EEC-9464-24F6276E6F2D}" srcOrd="0" destOrd="0" presId="urn:microsoft.com/office/officeart/2018/5/layout/CenteredIconLabelDescriptionList"/>
    <dgm:cxn modelId="{19B0A707-E487-4B6A-9520-08FCCAF3E7D1}" type="presOf" srcId="{49556D37-FA66-4088-8527-0DD583BD3207}" destId="{BC2D4A5E-8B20-462C-9E35-4FF7A08EF557}" srcOrd="0" destOrd="0" presId="urn:microsoft.com/office/officeart/2018/5/layout/CenteredIconLabelDescriptionList"/>
    <dgm:cxn modelId="{E90D77C0-AD0F-4D10-8975-16FF0ABE9DCB}" srcId="{B6F6DFA9-5952-4221-9A0F-3445FC529583}" destId="{49556D37-FA66-4088-8527-0DD583BD3207}" srcOrd="0" destOrd="0" parTransId="{5E1C0190-FABB-4B39-8285-F1BC137D80EA}" sibTransId="{40F2AE7D-2D2C-4876-B95C-E9F1781D280B}"/>
    <dgm:cxn modelId="{D8A1C8B1-AD8C-4F70-A4C4-D4B59F190851}" type="presParOf" srcId="{A226FFEE-1C10-4EEC-9464-24F6276E6F2D}" destId="{80DCCD1D-AE11-47B2-9CFE-D44C3F1192EB}" srcOrd="0" destOrd="0" presId="urn:microsoft.com/office/officeart/2018/5/layout/CenteredIconLabelDescriptionList"/>
    <dgm:cxn modelId="{8CEBA092-2782-4DB9-B53F-DD1A284C3F1B}" type="presParOf" srcId="{80DCCD1D-AE11-47B2-9CFE-D44C3F1192EB}" destId="{2B77F408-DD93-45E1-9FA7-A64D7428B6D7}" srcOrd="0" destOrd="0" presId="urn:microsoft.com/office/officeart/2018/5/layout/CenteredIconLabelDescriptionList"/>
    <dgm:cxn modelId="{E39DC068-598B-4262-9349-1CBDF09805CF}" type="presParOf" srcId="{80DCCD1D-AE11-47B2-9CFE-D44C3F1192EB}" destId="{36276FD4-5189-4641-A393-50E4E54F4BD4}" srcOrd="1" destOrd="0" presId="urn:microsoft.com/office/officeart/2018/5/layout/CenteredIconLabelDescriptionList"/>
    <dgm:cxn modelId="{624B4C0E-EBF0-4E76-BFBB-AA40F9E8D081}" type="presParOf" srcId="{80DCCD1D-AE11-47B2-9CFE-D44C3F1192EB}" destId="{BC2D4A5E-8B20-462C-9E35-4FF7A08EF557}" srcOrd="2" destOrd="0" presId="urn:microsoft.com/office/officeart/2018/5/layout/CenteredIconLabelDescriptionList"/>
    <dgm:cxn modelId="{528EC45F-1E7F-4028-BC1F-AE5FD316A067}" type="presParOf" srcId="{80DCCD1D-AE11-47B2-9CFE-D44C3F1192EB}" destId="{179B5598-8B10-48B1-AFBD-BEF6963AF00A}" srcOrd="3" destOrd="0" presId="urn:microsoft.com/office/officeart/2018/5/layout/CenteredIconLabelDescriptionList"/>
    <dgm:cxn modelId="{A2010C9C-8CB3-45D2-8798-68D08E232B78}" type="presParOf" srcId="{80DCCD1D-AE11-47B2-9CFE-D44C3F1192EB}" destId="{4D62C784-BD1C-488D-93B0-2A02EDF142CE}"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F6AB84-60CE-4398-8CDB-6D731AA3F0C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F4FCB1-D8DB-48F7-A7F5-B744C2200DD4}">
      <dgm:prSet/>
      <dgm:spPr/>
      <dgm:t>
        <a:bodyPr/>
        <a:lstStyle/>
        <a:p>
          <a:pPr>
            <a:lnSpc>
              <a:spcPct val="100000"/>
            </a:lnSpc>
          </a:pPr>
          <a:r>
            <a:rPr lang="en-US" b="1" dirty="0"/>
            <a:t>Methods/Approach</a:t>
          </a:r>
          <a:endParaRPr lang="en-US" dirty="0"/>
        </a:p>
      </dgm:t>
    </dgm:pt>
    <dgm:pt modelId="{8577FACB-EC31-4891-987B-7C6557D8FF55}" cxnId="{0047B2BF-6985-476E-A96E-AE663F45BFF7}" type="parTrans">
      <dgm:prSet/>
      <dgm:spPr/>
      <dgm:t>
        <a:bodyPr/>
        <a:lstStyle/>
        <a:p>
          <a:endParaRPr lang="en-US"/>
        </a:p>
      </dgm:t>
    </dgm:pt>
    <dgm:pt modelId="{BD68EE6B-4846-4D53-8711-79B948B5BC3C}" cxnId="{0047B2BF-6985-476E-A96E-AE663F45BFF7}" type="sibTrans">
      <dgm:prSet/>
      <dgm:spPr/>
      <dgm:t>
        <a:bodyPr/>
        <a:lstStyle/>
        <a:p>
          <a:endParaRPr lang="en-US"/>
        </a:p>
      </dgm:t>
    </dgm:pt>
    <dgm:pt modelId="{50B82F9D-02BF-4E1C-8F1E-8CCA61FCF6B4}" type="pres">
      <dgm:prSet presAssocID="{A8F6AB84-60CE-4398-8CDB-6D731AA3F0C9}" presName="root" presStyleCnt="0">
        <dgm:presLayoutVars>
          <dgm:dir/>
          <dgm:resizeHandles val="exact"/>
        </dgm:presLayoutVars>
      </dgm:prSet>
      <dgm:spPr/>
    </dgm:pt>
    <dgm:pt modelId="{D6BE8BD3-8EFE-448A-A17A-2ECDCE0FAD0A}" type="pres">
      <dgm:prSet presAssocID="{C1F4FCB1-D8DB-48F7-A7F5-B744C2200DD4}" presName="compNode" presStyleCnt="0"/>
      <dgm:spPr/>
    </dgm:pt>
    <dgm:pt modelId="{AA0FBD12-4E74-4519-BE97-89BB31951F15}" type="pres">
      <dgm:prSet presAssocID="{C1F4FCB1-D8DB-48F7-A7F5-B744C2200DD4}" presName="iconRect" presStyleLbl="node1" presStyleIdx="0" presStyleCnt="1" custScaleX="87437" custScaleY="71109" custLinFactX="100000" custLinFactNeighborX="161754" custLinFactNeighborY="-8633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A34C747B-9B20-42B3-8B5D-BBAD0B2CBDB1}" type="pres">
      <dgm:prSet presAssocID="{C1F4FCB1-D8DB-48F7-A7F5-B744C2200DD4}" presName="iconSpace" presStyleCnt="0"/>
      <dgm:spPr/>
    </dgm:pt>
    <dgm:pt modelId="{EB2AF3B7-26BB-40B2-B6D1-96019602B3AC}" type="pres">
      <dgm:prSet presAssocID="{C1F4FCB1-D8DB-48F7-A7F5-B744C2200DD4}" presName="parTx" presStyleLbl="revTx" presStyleIdx="0" presStyleCnt="2" custLinFactY="-119104" custLinFactNeighborX="-57648" custLinFactNeighborY="-200000">
        <dgm:presLayoutVars>
          <dgm:chMax val="0"/>
          <dgm:chPref val="0"/>
        </dgm:presLayoutVars>
      </dgm:prSet>
      <dgm:spPr/>
    </dgm:pt>
    <dgm:pt modelId="{B0200F0B-C421-4E8B-83B0-1B1BC31C0912}" type="pres">
      <dgm:prSet presAssocID="{C1F4FCB1-D8DB-48F7-A7F5-B744C2200DD4}" presName="txSpace" presStyleCnt="0"/>
      <dgm:spPr/>
    </dgm:pt>
    <dgm:pt modelId="{26F55039-4046-4827-B182-776219CE14F1}" type="pres">
      <dgm:prSet presAssocID="{C1F4FCB1-D8DB-48F7-A7F5-B744C2200DD4}" presName="desTx" presStyleLbl="revTx" presStyleIdx="1" presStyleCnt="2">
        <dgm:presLayoutVars/>
      </dgm:prSet>
      <dgm:spPr/>
    </dgm:pt>
  </dgm:ptLst>
  <dgm:cxnLst>
    <dgm:cxn modelId="{876772AE-23FA-45B8-8578-52EC243E3F3A}" type="presOf" srcId="{A8F6AB84-60CE-4398-8CDB-6D731AA3F0C9}" destId="{50B82F9D-02BF-4E1C-8F1E-8CCA61FCF6B4}" srcOrd="0" destOrd="0" presId="urn:microsoft.com/office/officeart/2018/5/layout/CenteredIconLabelDescriptionList"/>
    <dgm:cxn modelId="{0047B2BF-6985-476E-A96E-AE663F45BFF7}" srcId="{A8F6AB84-60CE-4398-8CDB-6D731AA3F0C9}" destId="{C1F4FCB1-D8DB-48F7-A7F5-B744C2200DD4}" srcOrd="0" destOrd="0" parTransId="{8577FACB-EC31-4891-987B-7C6557D8FF55}" sibTransId="{BD68EE6B-4846-4D53-8711-79B948B5BC3C}"/>
    <dgm:cxn modelId="{EFE4CBC2-320E-4818-9BCB-2FAE99BF48AC}" type="presOf" srcId="{C1F4FCB1-D8DB-48F7-A7F5-B744C2200DD4}" destId="{EB2AF3B7-26BB-40B2-B6D1-96019602B3AC}" srcOrd="0" destOrd="0" presId="urn:microsoft.com/office/officeart/2018/5/layout/CenteredIconLabelDescriptionList"/>
    <dgm:cxn modelId="{9351EC38-C631-49F3-93A1-2D291FC60DFC}" type="presParOf" srcId="{50B82F9D-02BF-4E1C-8F1E-8CCA61FCF6B4}" destId="{D6BE8BD3-8EFE-448A-A17A-2ECDCE0FAD0A}" srcOrd="0" destOrd="0" presId="urn:microsoft.com/office/officeart/2018/5/layout/CenteredIconLabelDescriptionList"/>
    <dgm:cxn modelId="{0400ABA8-E542-4F16-A875-75698EA4767C}" type="presParOf" srcId="{D6BE8BD3-8EFE-448A-A17A-2ECDCE0FAD0A}" destId="{AA0FBD12-4E74-4519-BE97-89BB31951F15}" srcOrd="0" destOrd="0" presId="urn:microsoft.com/office/officeart/2018/5/layout/CenteredIconLabelDescriptionList"/>
    <dgm:cxn modelId="{AE24B4E7-4460-41FD-94D7-392775773A5A}" type="presParOf" srcId="{D6BE8BD3-8EFE-448A-A17A-2ECDCE0FAD0A}" destId="{A34C747B-9B20-42B3-8B5D-BBAD0B2CBDB1}" srcOrd="1" destOrd="0" presId="urn:microsoft.com/office/officeart/2018/5/layout/CenteredIconLabelDescriptionList"/>
    <dgm:cxn modelId="{D671AE8F-3FDF-448B-B196-65C89385A254}" type="presParOf" srcId="{D6BE8BD3-8EFE-448A-A17A-2ECDCE0FAD0A}" destId="{EB2AF3B7-26BB-40B2-B6D1-96019602B3AC}" srcOrd="2" destOrd="0" presId="urn:microsoft.com/office/officeart/2018/5/layout/CenteredIconLabelDescriptionList"/>
    <dgm:cxn modelId="{823D5E08-5317-4854-877D-3BC463981070}" type="presParOf" srcId="{D6BE8BD3-8EFE-448A-A17A-2ECDCE0FAD0A}" destId="{B0200F0B-C421-4E8B-83B0-1B1BC31C0912}" srcOrd="3" destOrd="0" presId="urn:microsoft.com/office/officeart/2018/5/layout/CenteredIconLabelDescriptionList"/>
    <dgm:cxn modelId="{36C2CBF2-F655-4964-AFDE-573337FE8497}" type="presParOf" srcId="{D6BE8BD3-8EFE-448A-A17A-2ECDCE0FAD0A}" destId="{26F55039-4046-4827-B182-776219CE14F1}"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8F6AB84-60CE-4398-8CDB-6D731AA3F0C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A39DCF-D58A-441A-BDC0-F2BC6982F766}">
      <dgm:prSet/>
      <dgm:spPr/>
      <dgm:t>
        <a:bodyPr/>
        <a:lstStyle/>
        <a:p>
          <a:pPr>
            <a:lnSpc>
              <a:spcPct val="100000"/>
            </a:lnSpc>
          </a:pPr>
          <a:r>
            <a:rPr lang="en-US" b="1" dirty="0"/>
            <a:t>Resources</a:t>
          </a:r>
          <a:endParaRPr lang="en-US" dirty="0"/>
        </a:p>
      </dgm:t>
    </dgm:pt>
    <dgm:pt modelId="{C02BEDB3-DF17-4E91-B52D-ABD59DC3859F}" cxnId="{950C1528-4E88-4142-B3BE-10E22A8828E0}" type="parTrans">
      <dgm:prSet/>
      <dgm:spPr/>
      <dgm:t>
        <a:bodyPr/>
        <a:lstStyle/>
        <a:p>
          <a:endParaRPr lang="en-US"/>
        </a:p>
      </dgm:t>
    </dgm:pt>
    <dgm:pt modelId="{11D196A0-6B29-4D37-97BC-9436C1F7FAE8}" cxnId="{950C1528-4E88-4142-B3BE-10E22A8828E0}" type="sibTrans">
      <dgm:prSet/>
      <dgm:spPr/>
      <dgm:t>
        <a:bodyPr/>
        <a:lstStyle/>
        <a:p>
          <a:endParaRPr lang="en-US"/>
        </a:p>
      </dgm:t>
    </dgm:pt>
    <dgm:pt modelId="{50B82F9D-02BF-4E1C-8F1E-8CCA61FCF6B4}" type="pres">
      <dgm:prSet presAssocID="{A8F6AB84-60CE-4398-8CDB-6D731AA3F0C9}" presName="root" presStyleCnt="0">
        <dgm:presLayoutVars>
          <dgm:dir/>
          <dgm:resizeHandles val="exact"/>
        </dgm:presLayoutVars>
      </dgm:prSet>
      <dgm:spPr/>
    </dgm:pt>
    <dgm:pt modelId="{D8C23E4C-3996-41B5-A4C8-7761F8DCFD33}" type="pres">
      <dgm:prSet presAssocID="{CEA39DCF-D58A-441A-BDC0-F2BC6982F766}" presName="compNode" presStyleCnt="0"/>
      <dgm:spPr/>
    </dgm:pt>
    <dgm:pt modelId="{E916EB4D-7D54-4816-9274-6B82DA59662C}" type="pres">
      <dgm:prSet presAssocID="{CEA39DCF-D58A-441A-BDC0-F2BC6982F766}" presName="iconRect" presStyleLbl="node1" presStyleIdx="0" presStyleCnt="1" custScaleX="84863" custScaleY="75481" custLinFactX="100000" custLinFactNeighborX="164806" custLinFactNeighborY="-9014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68DFC97A-9D34-4F3C-B8D7-59C2875B657A}" type="pres">
      <dgm:prSet presAssocID="{CEA39DCF-D58A-441A-BDC0-F2BC6982F766}" presName="iconSpace" presStyleCnt="0"/>
      <dgm:spPr/>
    </dgm:pt>
    <dgm:pt modelId="{EE343FCD-3FFB-46C9-A1B7-3F83A83B05E9}" type="pres">
      <dgm:prSet presAssocID="{CEA39DCF-D58A-441A-BDC0-F2BC6982F766}" presName="parTx" presStyleLbl="revTx" presStyleIdx="0" presStyleCnt="2" custLinFactY="-125393" custLinFactNeighborX="-73412" custLinFactNeighborY="-200000">
        <dgm:presLayoutVars>
          <dgm:chMax val="0"/>
          <dgm:chPref val="0"/>
        </dgm:presLayoutVars>
      </dgm:prSet>
      <dgm:spPr/>
    </dgm:pt>
    <dgm:pt modelId="{07726C96-FCF8-4E6C-9B08-9959D843EDDC}" type="pres">
      <dgm:prSet presAssocID="{CEA39DCF-D58A-441A-BDC0-F2BC6982F766}" presName="txSpace" presStyleCnt="0"/>
      <dgm:spPr/>
    </dgm:pt>
    <dgm:pt modelId="{6E9880E4-25E2-4D4F-A0B4-88559381A2C3}" type="pres">
      <dgm:prSet presAssocID="{CEA39DCF-D58A-441A-BDC0-F2BC6982F766}" presName="desTx" presStyleLbl="revTx" presStyleIdx="1" presStyleCnt="2">
        <dgm:presLayoutVars/>
      </dgm:prSet>
      <dgm:spPr/>
    </dgm:pt>
  </dgm:ptLst>
  <dgm:cxnLst>
    <dgm:cxn modelId="{950C1528-4E88-4142-B3BE-10E22A8828E0}" srcId="{A8F6AB84-60CE-4398-8CDB-6D731AA3F0C9}" destId="{CEA39DCF-D58A-441A-BDC0-F2BC6982F766}" srcOrd="0" destOrd="0" parTransId="{C02BEDB3-DF17-4E91-B52D-ABD59DC3859F}" sibTransId="{11D196A0-6B29-4D37-97BC-9436C1F7FAE8}"/>
    <dgm:cxn modelId="{59F41E53-9B9C-4BAE-8360-2C7D19F30876}" type="presOf" srcId="{CEA39DCF-D58A-441A-BDC0-F2BC6982F766}" destId="{EE343FCD-3FFB-46C9-A1B7-3F83A83B05E9}" srcOrd="0" destOrd="0" presId="urn:microsoft.com/office/officeart/2018/5/layout/CenteredIconLabelDescriptionList"/>
    <dgm:cxn modelId="{876772AE-23FA-45B8-8578-52EC243E3F3A}" type="presOf" srcId="{A8F6AB84-60CE-4398-8CDB-6D731AA3F0C9}" destId="{50B82F9D-02BF-4E1C-8F1E-8CCA61FCF6B4}" srcOrd="0" destOrd="0" presId="urn:microsoft.com/office/officeart/2018/5/layout/CenteredIconLabelDescriptionList"/>
    <dgm:cxn modelId="{81B2A079-DFAF-4C63-B0C3-BCD703746A47}" type="presParOf" srcId="{50B82F9D-02BF-4E1C-8F1E-8CCA61FCF6B4}" destId="{D8C23E4C-3996-41B5-A4C8-7761F8DCFD33}" srcOrd="0" destOrd="0" presId="urn:microsoft.com/office/officeart/2018/5/layout/CenteredIconLabelDescriptionList"/>
    <dgm:cxn modelId="{E8434A34-E4CB-436E-9C82-ACDBA92DA7B6}" type="presParOf" srcId="{D8C23E4C-3996-41B5-A4C8-7761F8DCFD33}" destId="{E916EB4D-7D54-4816-9274-6B82DA59662C}" srcOrd="0" destOrd="0" presId="urn:microsoft.com/office/officeart/2018/5/layout/CenteredIconLabelDescriptionList"/>
    <dgm:cxn modelId="{BC8EF2F1-461B-4C0B-8213-648199E13096}" type="presParOf" srcId="{D8C23E4C-3996-41B5-A4C8-7761F8DCFD33}" destId="{68DFC97A-9D34-4F3C-B8D7-59C2875B657A}" srcOrd="1" destOrd="0" presId="urn:microsoft.com/office/officeart/2018/5/layout/CenteredIconLabelDescriptionList"/>
    <dgm:cxn modelId="{C8C40142-2B84-4B93-86FB-AC9D42F18082}" type="presParOf" srcId="{D8C23E4C-3996-41B5-A4C8-7761F8DCFD33}" destId="{EE343FCD-3FFB-46C9-A1B7-3F83A83B05E9}" srcOrd="2" destOrd="0" presId="urn:microsoft.com/office/officeart/2018/5/layout/CenteredIconLabelDescriptionList"/>
    <dgm:cxn modelId="{E7E2D164-7F47-482F-B9A3-9BFE05600505}" type="presParOf" srcId="{D8C23E4C-3996-41B5-A4C8-7761F8DCFD33}" destId="{07726C96-FCF8-4E6C-9B08-9959D843EDDC}" srcOrd="3" destOrd="0" presId="urn:microsoft.com/office/officeart/2018/5/layout/CenteredIconLabelDescriptionList"/>
    <dgm:cxn modelId="{9F1E89E7-CFD5-463A-BA6A-DFB4190CB6EB}" type="presParOf" srcId="{D8C23E4C-3996-41B5-A4C8-7761F8DCFD33}" destId="{6E9880E4-25E2-4D4F-A0B4-88559381A2C3}"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F6AB84-60CE-4398-8CDB-6D731AA3F0C9}"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E710B0-9BBC-40A0-A67F-31EF7ADBF7B5}">
      <dgm:prSet/>
      <dgm:spPr/>
      <dgm:t>
        <a:bodyPr/>
        <a:lstStyle/>
        <a:p>
          <a:pPr>
            <a:lnSpc>
              <a:spcPct val="100000"/>
            </a:lnSpc>
          </a:pPr>
          <a:r>
            <a:rPr lang="en-US" b="1" dirty="0"/>
            <a:t>Risks and Dependencies</a:t>
          </a:r>
          <a:endParaRPr lang="en-US" dirty="0"/>
        </a:p>
      </dgm:t>
    </dgm:pt>
    <dgm:pt modelId="{02F31C45-0FA3-45C1-A646-9E5A56AB67CA}" cxnId="{DD7EC207-4476-461D-8AD5-D4F510762C86}" type="parTrans">
      <dgm:prSet/>
      <dgm:spPr/>
      <dgm:t>
        <a:bodyPr/>
        <a:lstStyle/>
        <a:p>
          <a:endParaRPr lang="en-US"/>
        </a:p>
      </dgm:t>
    </dgm:pt>
    <dgm:pt modelId="{697DA5C4-3A4D-4997-A960-08AEDFC46A67}" cxnId="{DD7EC207-4476-461D-8AD5-D4F510762C86}" type="sibTrans">
      <dgm:prSet/>
      <dgm:spPr/>
      <dgm:t>
        <a:bodyPr/>
        <a:lstStyle/>
        <a:p>
          <a:endParaRPr lang="en-US"/>
        </a:p>
      </dgm:t>
    </dgm:pt>
    <dgm:pt modelId="{50B82F9D-02BF-4E1C-8F1E-8CCA61FCF6B4}" type="pres">
      <dgm:prSet presAssocID="{A8F6AB84-60CE-4398-8CDB-6D731AA3F0C9}" presName="root" presStyleCnt="0">
        <dgm:presLayoutVars>
          <dgm:dir/>
          <dgm:resizeHandles val="exact"/>
        </dgm:presLayoutVars>
      </dgm:prSet>
      <dgm:spPr/>
    </dgm:pt>
    <dgm:pt modelId="{20AEAB64-EC20-41DB-8FED-661596691F7F}" type="pres">
      <dgm:prSet presAssocID="{E4E710B0-9BBC-40A0-A67F-31EF7ADBF7B5}" presName="compNode" presStyleCnt="0"/>
      <dgm:spPr/>
    </dgm:pt>
    <dgm:pt modelId="{55D14A01-35A4-4EC6-8096-AB6E2752BF88}" type="pres">
      <dgm:prSet presAssocID="{E4E710B0-9BBC-40A0-A67F-31EF7ADBF7B5}" presName="iconRect" presStyleLbl="node1" presStyleIdx="0" presStyleCnt="1" custScaleX="88723" custScaleY="81915" custLinFactX="100000" custLinFactNeighborX="160207" custLinFactNeighborY="-7598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 b="-2000"/>
          </a:stretch>
        </a:blipFill>
        <a:ln>
          <a:noFill/>
        </a:ln>
      </dgm:spPr>
    </dgm:pt>
    <dgm:pt modelId="{B8F4CA3D-43F7-4EED-BD7A-094FAA505831}" type="pres">
      <dgm:prSet presAssocID="{E4E710B0-9BBC-40A0-A67F-31EF7ADBF7B5}" presName="iconSpace" presStyleCnt="0"/>
      <dgm:spPr/>
    </dgm:pt>
    <dgm:pt modelId="{97BE7CBE-7D55-41EB-B732-876770ABA992}" type="pres">
      <dgm:prSet presAssocID="{E4E710B0-9BBC-40A0-A67F-31EF7ADBF7B5}" presName="parTx" presStyleLbl="revTx" presStyleIdx="0" presStyleCnt="2" custLinFactY="-163037" custLinFactNeighborX="-55396" custLinFactNeighborY="-200000">
        <dgm:presLayoutVars>
          <dgm:chMax val="0"/>
          <dgm:chPref val="0"/>
        </dgm:presLayoutVars>
      </dgm:prSet>
      <dgm:spPr/>
    </dgm:pt>
    <dgm:pt modelId="{E8058D0E-E9B5-48C7-B630-7D5643FBC3E2}" type="pres">
      <dgm:prSet presAssocID="{E4E710B0-9BBC-40A0-A67F-31EF7ADBF7B5}" presName="txSpace" presStyleCnt="0"/>
      <dgm:spPr/>
    </dgm:pt>
    <dgm:pt modelId="{E0DE513F-904F-4E79-8152-CAED1FBCB6C8}" type="pres">
      <dgm:prSet presAssocID="{E4E710B0-9BBC-40A0-A67F-31EF7ADBF7B5}" presName="desTx" presStyleLbl="revTx" presStyleIdx="1" presStyleCnt="2">
        <dgm:presLayoutVars/>
      </dgm:prSet>
      <dgm:spPr/>
    </dgm:pt>
  </dgm:ptLst>
  <dgm:cxnLst>
    <dgm:cxn modelId="{DD7EC207-4476-461D-8AD5-D4F510762C86}" srcId="{A8F6AB84-60CE-4398-8CDB-6D731AA3F0C9}" destId="{E4E710B0-9BBC-40A0-A67F-31EF7ADBF7B5}" srcOrd="0" destOrd="0" parTransId="{02F31C45-0FA3-45C1-A646-9E5A56AB67CA}" sibTransId="{697DA5C4-3A4D-4997-A960-08AEDFC46A67}"/>
    <dgm:cxn modelId="{57C73042-F460-4057-9454-2BC76867B934}" type="presOf" srcId="{E4E710B0-9BBC-40A0-A67F-31EF7ADBF7B5}" destId="{97BE7CBE-7D55-41EB-B732-876770ABA992}" srcOrd="0" destOrd="0" presId="urn:microsoft.com/office/officeart/2018/5/layout/CenteredIconLabelDescriptionList"/>
    <dgm:cxn modelId="{876772AE-23FA-45B8-8578-52EC243E3F3A}" type="presOf" srcId="{A8F6AB84-60CE-4398-8CDB-6D731AA3F0C9}" destId="{50B82F9D-02BF-4E1C-8F1E-8CCA61FCF6B4}" srcOrd="0" destOrd="0" presId="urn:microsoft.com/office/officeart/2018/5/layout/CenteredIconLabelDescriptionList"/>
    <dgm:cxn modelId="{81784A9D-8E67-48DC-A3BB-B8E44CF74776}" type="presParOf" srcId="{50B82F9D-02BF-4E1C-8F1E-8CCA61FCF6B4}" destId="{20AEAB64-EC20-41DB-8FED-661596691F7F}" srcOrd="0" destOrd="0" presId="urn:microsoft.com/office/officeart/2018/5/layout/CenteredIconLabelDescriptionList"/>
    <dgm:cxn modelId="{84BC5EF1-20E7-4834-987F-6412470486BC}" type="presParOf" srcId="{20AEAB64-EC20-41DB-8FED-661596691F7F}" destId="{55D14A01-35A4-4EC6-8096-AB6E2752BF88}" srcOrd="0" destOrd="0" presId="urn:microsoft.com/office/officeart/2018/5/layout/CenteredIconLabelDescriptionList"/>
    <dgm:cxn modelId="{73511B21-BC72-4B26-85FC-3AD2A4CC31CE}" type="presParOf" srcId="{20AEAB64-EC20-41DB-8FED-661596691F7F}" destId="{B8F4CA3D-43F7-4EED-BD7A-094FAA505831}" srcOrd="1" destOrd="0" presId="urn:microsoft.com/office/officeart/2018/5/layout/CenteredIconLabelDescriptionList"/>
    <dgm:cxn modelId="{3460BCC8-D9ED-4550-BB1B-6736B28ACDEF}" type="presParOf" srcId="{20AEAB64-EC20-41DB-8FED-661596691F7F}" destId="{97BE7CBE-7D55-41EB-B732-876770ABA992}" srcOrd="2" destOrd="0" presId="urn:microsoft.com/office/officeart/2018/5/layout/CenteredIconLabelDescriptionList"/>
    <dgm:cxn modelId="{5CA3FDEC-E49D-4D92-A2AE-A0570AFFFEC8}" type="presParOf" srcId="{20AEAB64-EC20-41DB-8FED-661596691F7F}" destId="{E8058D0E-E9B5-48C7-B630-7D5643FBC3E2}" srcOrd="3" destOrd="0" presId="urn:microsoft.com/office/officeart/2018/5/layout/CenteredIconLabelDescriptionList"/>
    <dgm:cxn modelId="{F3BBE709-3170-4922-BA4E-E5CDC037A83E}" type="presParOf" srcId="{20AEAB64-EC20-41DB-8FED-661596691F7F}" destId="{E0DE513F-904F-4E79-8152-CAED1FBCB6C8}"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50BC0F-CABD-44CC-A8C7-B6BDD997EBB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6B5B72-4CEA-4D09-AE7A-0CEF84B36FD3}">
      <dgm:prSet/>
      <dgm:spPr/>
      <dgm:t>
        <a:bodyPr/>
        <a:lstStyle/>
        <a:p>
          <a:pPr>
            <a:lnSpc>
              <a:spcPct val="100000"/>
            </a:lnSpc>
          </a:pPr>
          <a:r>
            <a:rPr lang="en-US" b="1" dirty="0"/>
            <a:t>Resources</a:t>
          </a:r>
          <a:endParaRPr lang="en-US" dirty="0"/>
        </a:p>
      </dgm:t>
    </dgm:pt>
    <dgm:pt modelId="{0EF6D06A-A47E-47AE-8F6B-C231060B4649}" cxnId="{08B4E60F-D1B9-4AD5-AF13-7D8CA05C9605}" type="parTrans">
      <dgm:prSet/>
      <dgm:spPr/>
      <dgm:t>
        <a:bodyPr/>
        <a:lstStyle/>
        <a:p>
          <a:endParaRPr lang="en-US"/>
        </a:p>
      </dgm:t>
    </dgm:pt>
    <dgm:pt modelId="{EF92C5BB-BB94-4B3C-91B3-460FDA338A0C}" cxnId="{08B4E60F-D1B9-4AD5-AF13-7D8CA05C9605}" type="sibTrans">
      <dgm:prSet/>
      <dgm:spPr/>
      <dgm:t>
        <a:bodyPr/>
        <a:lstStyle/>
        <a:p>
          <a:endParaRPr lang="en-US"/>
        </a:p>
      </dgm:t>
    </dgm:pt>
    <dgm:pt modelId="{4BACBA4E-2110-4E0E-8B0F-E98C04E3B004}" type="pres">
      <dgm:prSet presAssocID="{1E50BC0F-CABD-44CC-A8C7-B6BDD997EBBB}" presName="root" presStyleCnt="0">
        <dgm:presLayoutVars>
          <dgm:dir/>
          <dgm:resizeHandles val="exact"/>
        </dgm:presLayoutVars>
      </dgm:prSet>
      <dgm:spPr/>
    </dgm:pt>
    <dgm:pt modelId="{1FD841E8-8A4B-4D98-B516-219F791B2CE2}" type="pres">
      <dgm:prSet presAssocID="{7E6B5B72-4CEA-4D09-AE7A-0CEF84B36FD3}" presName="compNode" presStyleCnt="0"/>
      <dgm:spPr/>
    </dgm:pt>
    <dgm:pt modelId="{41A6652A-AAE3-47AD-8344-F0BD17C7C63B}" type="pres">
      <dgm:prSet presAssocID="{7E6B5B72-4CEA-4D09-AE7A-0CEF84B36FD3}" presName="iconRect" presStyleLbl="node1" presStyleIdx="0" presStyleCnt="1" custLinFactX="7062237" custLinFactY="-1600000" custLinFactNeighborX="7100000" custLinFactNeighborY="-163803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486E5615-60FF-4EEB-8761-27A1AA20D1A0}" type="pres">
      <dgm:prSet presAssocID="{7E6B5B72-4CEA-4D09-AE7A-0CEF84B36FD3}" presName="iconSpace" presStyleCnt="0"/>
      <dgm:spPr/>
    </dgm:pt>
    <dgm:pt modelId="{3E9959D1-2A79-452B-A372-1743807E8C6B}" type="pres">
      <dgm:prSet presAssocID="{7E6B5B72-4CEA-4D09-AE7A-0CEF84B36FD3}" presName="parTx" presStyleLbl="revTx" presStyleIdx="0" presStyleCnt="2" custScaleY="87269" custLinFactX="-3147325" custLinFactY="-200000" custLinFactNeighborX="-3200000" custLinFactNeighborY="-274923">
        <dgm:presLayoutVars>
          <dgm:chMax val="0"/>
          <dgm:chPref val="0"/>
        </dgm:presLayoutVars>
      </dgm:prSet>
      <dgm:spPr/>
    </dgm:pt>
    <dgm:pt modelId="{7280076D-33DE-40C7-A32B-A0F3BAC830C6}" type="pres">
      <dgm:prSet presAssocID="{7E6B5B72-4CEA-4D09-AE7A-0CEF84B36FD3}" presName="txSpace" presStyleCnt="0"/>
      <dgm:spPr/>
    </dgm:pt>
    <dgm:pt modelId="{6B9B998D-FC43-4864-BF31-0C0524359ACE}" type="pres">
      <dgm:prSet presAssocID="{7E6B5B72-4CEA-4D09-AE7A-0CEF84B36FD3}" presName="desTx" presStyleLbl="revTx" presStyleIdx="1" presStyleCnt="2">
        <dgm:presLayoutVars/>
      </dgm:prSet>
      <dgm:spPr/>
    </dgm:pt>
  </dgm:ptLst>
  <dgm:cxnLst>
    <dgm:cxn modelId="{08B4E60F-D1B9-4AD5-AF13-7D8CA05C9605}" srcId="{1E50BC0F-CABD-44CC-A8C7-B6BDD997EBBB}" destId="{7E6B5B72-4CEA-4D09-AE7A-0CEF84B36FD3}" srcOrd="0" destOrd="0" parTransId="{0EF6D06A-A47E-47AE-8F6B-C231060B4649}" sibTransId="{EF92C5BB-BB94-4B3C-91B3-460FDA338A0C}"/>
    <dgm:cxn modelId="{36E8F28F-38CC-4D5C-8E5B-5E631F6CB4AA}" type="presOf" srcId="{7E6B5B72-4CEA-4D09-AE7A-0CEF84B36FD3}" destId="{3E9959D1-2A79-452B-A372-1743807E8C6B}" srcOrd="0" destOrd="0" presId="urn:microsoft.com/office/officeart/2018/2/layout/IconLabelDescriptionList"/>
    <dgm:cxn modelId="{CA23DEDC-C9D0-4F8F-9FF8-17DF379D5B53}" type="presOf" srcId="{1E50BC0F-CABD-44CC-A8C7-B6BDD997EBBB}" destId="{4BACBA4E-2110-4E0E-8B0F-E98C04E3B004}" srcOrd="0" destOrd="0" presId="urn:microsoft.com/office/officeart/2018/2/layout/IconLabelDescriptionList"/>
    <dgm:cxn modelId="{92270D7A-A3B1-45F8-91FC-2D4FC709847A}" type="presParOf" srcId="{4BACBA4E-2110-4E0E-8B0F-E98C04E3B004}" destId="{1FD841E8-8A4B-4D98-B516-219F791B2CE2}" srcOrd="0" destOrd="0" presId="urn:microsoft.com/office/officeart/2018/2/layout/IconLabelDescriptionList"/>
    <dgm:cxn modelId="{3DF2C557-9F51-411F-9824-B07D1D9F57D8}" type="presParOf" srcId="{1FD841E8-8A4B-4D98-B516-219F791B2CE2}" destId="{41A6652A-AAE3-47AD-8344-F0BD17C7C63B}" srcOrd="0" destOrd="0" presId="urn:microsoft.com/office/officeart/2018/2/layout/IconLabelDescriptionList"/>
    <dgm:cxn modelId="{92FE8A25-ABFB-4937-B019-FD1BAC46CEEA}" type="presParOf" srcId="{1FD841E8-8A4B-4D98-B516-219F791B2CE2}" destId="{486E5615-60FF-4EEB-8761-27A1AA20D1A0}" srcOrd="1" destOrd="0" presId="urn:microsoft.com/office/officeart/2018/2/layout/IconLabelDescriptionList"/>
    <dgm:cxn modelId="{FA9A07D1-6E69-47F7-86DF-AC1E59396216}" type="presParOf" srcId="{1FD841E8-8A4B-4D98-B516-219F791B2CE2}" destId="{3E9959D1-2A79-452B-A372-1743807E8C6B}" srcOrd="2" destOrd="0" presId="urn:microsoft.com/office/officeart/2018/2/layout/IconLabelDescriptionList"/>
    <dgm:cxn modelId="{D9592A28-26ED-4BBD-AB9E-18B266A9E67F}" type="presParOf" srcId="{1FD841E8-8A4B-4D98-B516-219F791B2CE2}" destId="{7280076D-33DE-40C7-A32B-A0F3BAC830C6}" srcOrd="3" destOrd="0" presId="urn:microsoft.com/office/officeart/2018/2/layout/IconLabelDescriptionList"/>
    <dgm:cxn modelId="{8402E00C-D85F-4442-ADA5-BF62FF38DEFA}" type="presParOf" srcId="{1FD841E8-8A4B-4D98-B516-219F791B2CE2}" destId="{6B9B998D-FC43-4864-BF31-0C0524359ACE}" srcOrd="4" destOrd="0" presId="urn:microsoft.com/office/officeart/2018/2/layout/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50BC0F-CABD-44CC-A8C7-B6BDD997EBB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3ECEB2-CDF6-45D7-BD0C-F2ED056701AE}">
      <dgm:prSet/>
      <dgm:spPr/>
      <dgm:t>
        <a:bodyPr/>
        <a:lstStyle/>
        <a:p>
          <a:pPr>
            <a:lnSpc>
              <a:spcPct val="100000"/>
            </a:lnSpc>
          </a:pPr>
          <a:r>
            <a:rPr lang="en-US" b="1"/>
            <a:t>Risks and Dependencies</a:t>
          </a:r>
          <a:endParaRPr lang="en-US"/>
        </a:p>
      </dgm:t>
    </dgm:pt>
    <dgm:pt modelId="{2D659370-7680-4438-84F1-9CC46B6A05CF}" cxnId="{7E88F6D9-DEF1-4C24-BDE7-07ACAC469185}" type="parTrans">
      <dgm:prSet/>
      <dgm:spPr/>
      <dgm:t>
        <a:bodyPr/>
        <a:lstStyle/>
        <a:p>
          <a:endParaRPr lang="en-US"/>
        </a:p>
      </dgm:t>
    </dgm:pt>
    <dgm:pt modelId="{EC8BC716-ABEA-41D6-B2D0-1C75AF1C61DB}" cxnId="{7E88F6D9-DEF1-4C24-BDE7-07ACAC469185}" type="sibTrans">
      <dgm:prSet/>
      <dgm:spPr/>
      <dgm:t>
        <a:bodyPr/>
        <a:lstStyle/>
        <a:p>
          <a:endParaRPr lang="en-US"/>
        </a:p>
      </dgm:t>
    </dgm:pt>
    <dgm:pt modelId="{4BACBA4E-2110-4E0E-8B0F-E98C04E3B004}" type="pres">
      <dgm:prSet presAssocID="{1E50BC0F-CABD-44CC-A8C7-B6BDD997EBBB}" presName="root" presStyleCnt="0">
        <dgm:presLayoutVars>
          <dgm:dir/>
          <dgm:resizeHandles val="exact"/>
        </dgm:presLayoutVars>
      </dgm:prSet>
      <dgm:spPr/>
    </dgm:pt>
    <dgm:pt modelId="{1EDA8233-DDF8-450B-9E2E-2636316C6BC1}" type="pres">
      <dgm:prSet presAssocID="{7E3ECEB2-CDF6-45D7-BD0C-F2ED056701AE}" presName="compNode" presStyleCnt="0"/>
      <dgm:spPr/>
    </dgm:pt>
    <dgm:pt modelId="{79E74022-D8F7-442D-8F33-67F4CDD502D7}" type="pres">
      <dgm:prSet presAssocID="{7E3ECEB2-CDF6-45D7-BD0C-F2ED056701AE}" presName="iconRect" presStyleLbl="node1" presStyleIdx="0" presStyleCnt="1" custLinFactX="139348" custLinFactNeighborX="200000" custLinFactNeighborY="-6139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06732D97-AA40-41F5-88B5-D0445FCD196B}" type="pres">
      <dgm:prSet presAssocID="{7E3ECEB2-CDF6-45D7-BD0C-F2ED056701AE}" presName="iconSpace" presStyleCnt="0"/>
      <dgm:spPr/>
    </dgm:pt>
    <dgm:pt modelId="{BE193C0F-4FAB-4E98-8C03-6505C2C3024A}" type="pres">
      <dgm:prSet presAssocID="{7E3ECEB2-CDF6-45D7-BD0C-F2ED056701AE}" presName="parTx" presStyleLbl="revTx" presStyleIdx="0" presStyleCnt="2" custLinFactY="-176419" custLinFactNeighborX="-50892" custLinFactNeighborY="-200000">
        <dgm:presLayoutVars>
          <dgm:chMax val="0"/>
          <dgm:chPref val="0"/>
        </dgm:presLayoutVars>
      </dgm:prSet>
      <dgm:spPr/>
    </dgm:pt>
    <dgm:pt modelId="{B7330B56-2342-440B-8AE0-15FDE8BE862A}" type="pres">
      <dgm:prSet presAssocID="{7E3ECEB2-CDF6-45D7-BD0C-F2ED056701AE}" presName="txSpace" presStyleCnt="0"/>
      <dgm:spPr/>
    </dgm:pt>
    <dgm:pt modelId="{D45D8707-CE9A-47D4-A476-ADC9A3B47D46}" type="pres">
      <dgm:prSet presAssocID="{7E3ECEB2-CDF6-45D7-BD0C-F2ED056701AE}" presName="desTx" presStyleLbl="revTx" presStyleIdx="1" presStyleCnt="2">
        <dgm:presLayoutVars/>
      </dgm:prSet>
      <dgm:spPr/>
    </dgm:pt>
  </dgm:ptLst>
  <dgm:cxnLst>
    <dgm:cxn modelId="{20EC2155-262B-4BB9-BA0E-6CE3D236EBB9}" type="presOf" srcId="{7E3ECEB2-CDF6-45D7-BD0C-F2ED056701AE}" destId="{BE193C0F-4FAB-4E98-8C03-6505C2C3024A}" srcOrd="0" destOrd="0" presId="urn:microsoft.com/office/officeart/2018/2/layout/IconLabelDescriptionList"/>
    <dgm:cxn modelId="{7E88F6D9-DEF1-4C24-BDE7-07ACAC469185}" srcId="{1E50BC0F-CABD-44CC-A8C7-B6BDD997EBBB}" destId="{7E3ECEB2-CDF6-45D7-BD0C-F2ED056701AE}" srcOrd="0" destOrd="0" parTransId="{2D659370-7680-4438-84F1-9CC46B6A05CF}" sibTransId="{EC8BC716-ABEA-41D6-B2D0-1C75AF1C61DB}"/>
    <dgm:cxn modelId="{CA23DEDC-C9D0-4F8F-9FF8-17DF379D5B53}" type="presOf" srcId="{1E50BC0F-CABD-44CC-A8C7-B6BDD997EBBB}" destId="{4BACBA4E-2110-4E0E-8B0F-E98C04E3B004}" srcOrd="0" destOrd="0" presId="urn:microsoft.com/office/officeart/2018/2/layout/IconLabelDescriptionList"/>
    <dgm:cxn modelId="{AF3D9232-91B9-42FB-B124-5120FEC689D8}" type="presParOf" srcId="{4BACBA4E-2110-4E0E-8B0F-E98C04E3B004}" destId="{1EDA8233-DDF8-450B-9E2E-2636316C6BC1}" srcOrd="0" destOrd="0" presId="urn:microsoft.com/office/officeart/2018/2/layout/IconLabelDescriptionList"/>
    <dgm:cxn modelId="{97FEF3CE-76AF-4F8F-8246-354C30D6BAA7}" type="presParOf" srcId="{1EDA8233-DDF8-450B-9E2E-2636316C6BC1}" destId="{79E74022-D8F7-442D-8F33-67F4CDD502D7}" srcOrd="0" destOrd="0" presId="urn:microsoft.com/office/officeart/2018/2/layout/IconLabelDescriptionList"/>
    <dgm:cxn modelId="{1DD2BF5B-B32B-4D63-AC2A-53A37167A140}" type="presParOf" srcId="{1EDA8233-DDF8-450B-9E2E-2636316C6BC1}" destId="{06732D97-AA40-41F5-88B5-D0445FCD196B}" srcOrd="1" destOrd="0" presId="urn:microsoft.com/office/officeart/2018/2/layout/IconLabelDescriptionList"/>
    <dgm:cxn modelId="{B78A1D1E-E5AF-412C-93E8-82ED3F2CE812}" type="presParOf" srcId="{1EDA8233-DDF8-450B-9E2E-2636316C6BC1}" destId="{BE193C0F-4FAB-4E98-8C03-6505C2C3024A}" srcOrd="2" destOrd="0" presId="urn:microsoft.com/office/officeart/2018/2/layout/IconLabelDescriptionList"/>
    <dgm:cxn modelId="{7A919783-D2B0-41F2-BAB1-DBFF625200F6}" type="presParOf" srcId="{1EDA8233-DDF8-450B-9E2E-2636316C6BC1}" destId="{B7330B56-2342-440B-8AE0-15FDE8BE862A}" srcOrd="3" destOrd="0" presId="urn:microsoft.com/office/officeart/2018/2/layout/IconLabelDescriptionList"/>
    <dgm:cxn modelId="{58F7F757-1443-4E55-9715-F1E9B57F3864}" type="presParOf" srcId="{1EDA8233-DDF8-450B-9E2E-2636316C6BC1}" destId="{D45D8707-CE9A-47D4-A476-ADC9A3B47D46}" srcOrd="4" destOrd="0" presId="urn:microsoft.com/office/officeart/2018/2/layout/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2D497B-E697-428D-8A8D-2967C900B1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3531CA2-CE12-4E04-A566-F90EBADEFEC2}">
      <dgm:prSet/>
      <dgm:spPr/>
      <dgm:t>
        <a:bodyPr/>
        <a:lstStyle/>
        <a:p>
          <a:pPr>
            <a:lnSpc>
              <a:spcPct val="100000"/>
            </a:lnSpc>
          </a:pPr>
          <a:r>
            <a:rPr lang="en-US" b="1" dirty="0"/>
            <a:t>Methods/Approach</a:t>
          </a:r>
          <a:endParaRPr lang="en-US" dirty="0"/>
        </a:p>
      </dgm:t>
    </dgm:pt>
    <dgm:pt modelId="{DAC8D187-239A-48E3-90E0-D7F80DFD3DF4}" cxnId="{3D9C33E2-D1C9-4E7A-9CA1-01677C336E6C}" type="parTrans">
      <dgm:prSet/>
      <dgm:spPr/>
      <dgm:t>
        <a:bodyPr/>
        <a:lstStyle/>
        <a:p>
          <a:endParaRPr lang="en-US"/>
        </a:p>
      </dgm:t>
    </dgm:pt>
    <dgm:pt modelId="{9CD3A6B1-02BC-4906-86F7-8AF26480209C}" cxnId="{3D9C33E2-D1C9-4E7A-9CA1-01677C336E6C}" type="sibTrans">
      <dgm:prSet/>
      <dgm:spPr/>
      <dgm:t>
        <a:bodyPr/>
        <a:lstStyle/>
        <a:p>
          <a:endParaRPr lang="en-US"/>
        </a:p>
      </dgm:t>
    </dgm:pt>
    <dgm:pt modelId="{4F245606-1190-48A4-AE11-E51878EABCE6}" type="pres">
      <dgm:prSet presAssocID="{652D497B-E697-428D-8A8D-2967C900B1F2}" presName="root" presStyleCnt="0">
        <dgm:presLayoutVars>
          <dgm:dir/>
          <dgm:resizeHandles val="exact"/>
        </dgm:presLayoutVars>
      </dgm:prSet>
      <dgm:spPr/>
    </dgm:pt>
    <dgm:pt modelId="{E2BF4945-8D94-4B74-8AD2-21A45F1FBE0D}" type="pres">
      <dgm:prSet presAssocID="{03531CA2-CE12-4E04-A566-F90EBADEFEC2}" presName="compNode" presStyleCnt="0"/>
      <dgm:spPr/>
    </dgm:pt>
    <dgm:pt modelId="{28171E33-CFEA-4B40-977B-5A080F5D0F0A}" type="pres">
      <dgm:prSet presAssocID="{03531CA2-CE12-4E04-A566-F90EBADEFEC2}" presName="iconRect" presStyleLbl="node1" presStyleIdx="0" presStyleCnt="1" custLinFactX="100000" custLinFactNeighborX="132346" custLinFactNeighborY="-115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8C59216F-10CB-4DB1-9921-3C6748C670F1}" type="pres">
      <dgm:prSet presAssocID="{03531CA2-CE12-4E04-A566-F90EBADEFEC2}" presName="iconSpace" presStyleCnt="0"/>
      <dgm:spPr/>
    </dgm:pt>
    <dgm:pt modelId="{BC180805-8F92-4868-BCF3-1AAFE0889EBB}" type="pres">
      <dgm:prSet presAssocID="{03531CA2-CE12-4E04-A566-F90EBADEFEC2}" presName="parTx" presStyleLbl="revTx" presStyleIdx="0" presStyleCnt="2" custLinFactY="-100000" custLinFactNeighborX="-66656" custLinFactNeighborY="-178877">
        <dgm:presLayoutVars>
          <dgm:chMax val="0"/>
          <dgm:chPref val="0"/>
        </dgm:presLayoutVars>
      </dgm:prSet>
      <dgm:spPr/>
    </dgm:pt>
    <dgm:pt modelId="{E398B02C-5875-4CA3-9943-F7340B337950}" type="pres">
      <dgm:prSet presAssocID="{03531CA2-CE12-4E04-A566-F90EBADEFEC2}" presName="txSpace" presStyleCnt="0"/>
      <dgm:spPr/>
    </dgm:pt>
    <dgm:pt modelId="{1D0AF3E2-C71D-4943-9952-336D72B17323}" type="pres">
      <dgm:prSet presAssocID="{03531CA2-CE12-4E04-A566-F90EBADEFEC2}" presName="desTx" presStyleLbl="revTx" presStyleIdx="1" presStyleCnt="2">
        <dgm:presLayoutVars/>
      </dgm:prSet>
      <dgm:spPr/>
    </dgm:pt>
  </dgm:ptLst>
  <dgm:cxnLst>
    <dgm:cxn modelId="{ABE5075B-06C9-4B57-8861-77EADB15CA3E}" type="presOf" srcId="{652D497B-E697-428D-8A8D-2967C900B1F2}" destId="{4F245606-1190-48A4-AE11-E51878EABCE6}" srcOrd="0" destOrd="0" presId="urn:microsoft.com/office/officeart/2018/5/layout/CenteredIconLabelDescriptionList"/>
    <dgm:cxn modelId="{3D9C33E2-D1C9-4E7A-9CA1-01677C336E6C}" srcId="{652D497B-E697-428D-8A8D-2967C900B1F2}" destId="{03531CA2-CE12-4E04-A566-F90EBADEFEC2}" srcOrd="0" destOrd="0" parTransId="{DAC8D187-239A-48E3-90E0-D7F80DFD3DF4}" sibTransId="{9CD3A6B1-02BC-4906-86F7-8AF26480209C}"/>
    <dgm:cxn modelId="{E8E363FF-9AC6-433E-86E7-B69DA4A03812}" type="presOf" srcId="{03531CA2-CE12-4E04-A566-F90EBADEFEC2}" destId="{BC180805-8F92-4868-BCF3-1AAFE0889EBB}" srcOrd="0" destOrd="0" presId="urn:microsoft.com/office/officeart/2018/5/layout/CenteredIconLabelDescriptionList"/>
    <dgm:cxn modelId="{B12E48E7-0B4B-4597-956B-3F4725756425}" type="presParOf" srcId="{4F245606-1190-48A4-AE11-E51878EABCE6}" destId="{E2BF4945-8D94-4B74-8AD2-21A45F1FBE0D}" srcOrd="0" destOrd="0" presId="urn:microsoft.com/office/officeart/2018/5/layout/CenteredIconLabelDescriptionList"/>
    <dgm:cxn modelId="{BE58798E-FA77-43C0-AE9F-F029D1B27882}" type="presParOf" srcId="{E2BF4945-8D94-4B74-8AD2-21A45F1FBE0D}" destId="{28171E33-CFEA-4B40-977B-5A080F5D0F0A}" srcOrd="0" destOrd="0" presId="urn:microsoft.com/office/officeart/2018/5/layout/CenteredIconLabelDescriptionList"/>
    <dgm:cxn modelId="{26E5E2D7-4EF8-4DA7-A279-A06F88CC496E}" type="presParOf" srcId="{E2BF4945-8D94-4B74-8AD2-21A45F1FBE0D}" destId="{8C59216F-10CB-4DB1-9921-3C6748C670F1}" srcOrd="1" destOrd="0" presId="urn:microsoft.com/office/officeart/2018/5/layout/CenteredIconLabelDescriptionList"/>
    <dgm:cxn modelId="{0D40025C-AED1-45F4-BE9A-9AA4D8B2C227}" type="presParOf" srcId="{E2BF4945-8D94-4B74-8AD2-21A45F1FBE0D}" destId="{BC180805-8F92-4868-BCF3-1AAFE0889EBB}" srcOrd="2" destOrd="0" presId="urn:microsoft.com/office/officeart/2018/5/layout/CenteredIconLabelDescriptionList"/>
    <dgm:cxn modelId="{ABC32F06-9AF6-4C3C-ACFB-B532A7084E7A}" type="presParOf" srcId="{E2BF4945-8D94-4B74-8AD2-21A45F1FBE0D}" destId="{E398B02C-5875-4CA3-9943-F7340B337950}" srcOrd="3" destOrd="0" presId="urn:microsoft.com/office/officeart/2018/5/layout/CenteredIconLabelDescriptionList"/>
    <dgm:cxn modelId="{ABCA6953-A497-42DC-B7F7-4861748193B0}" type="presParOf" srcId="{E2BF4945-8D94-4B74-8AD2-21A45F1FBE0D}" destId="{1D0AF3E2-C71D-4943-9952-336D72B17323}"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2D497B-E697-428D-8A8D-2967C900B1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4907526-315D-470A-AE4A-53CF7822B9E4}">
      <dgm:prSet/>
      <dgm:spPr/>
      <dgm:t>
        <a:bodyPr/>
        <a:lstStyle/>
        <a:p>
          <a:pPr>
            <a:lnSpc>
              <a:spcPct val="100000"/>
            </a:lnSpc>
          </a:pPr>
          <a:r>
            <a:rPr lang="en-US" b="1" dirty="0"/>
            <a:t>Resources</a:t>
          </a:r>
          <a:endParaRPr lang="en-US" dirty="0"/>
        </a:p>
      </dgm:t>
    </dgm:pt>
    <dgm:pt modelId="{C859B818-28B0-404A-A842-12E8D5907690}" cxnId="{E3D64152-9F0C-4EF1-836B-ADF07D64A322}" type="parTrans">
      <dgm:prSet/>
      <dgm:spPr/>
      <dgm:t>
        <a:bodyPr/>
        <a:lstStyle/>
        <a:p>
          <a:endParaRPr lang="en-US"/>
        </a:p>
      </dgm:t>
    </dgm:pt>
    <dgm:pt modelId="{AB96B38D-6142-433E-82C8-B693758B557E}" cxnId="{E3D64152-9F0C-4EF1-836B-ADF07D64A322}" type="sibTrans">
      <dgm:prSet/>
      <dgm:spPr/>
      <dgm:t>
        <a:bodyPr/>
        <a:lstStyle/>
        <a:p>
          <a:endParaRPr lang="en-US"/>
        </a:p>
      </dgm:t>
    </dgm:pt>
    <dgm:pt modelId="{4F245606-1190-48A4-AE11-E51878EABCE6}" type="pres">
      <dgm:prSet presAssocID="{652D497B-E697-428D-8A8D-2967C900B1F2}" presName="root" presStyleCnt="0">
        <dgm:presLayoutVars>
          <dgm:dir/>
          <dgm:resizeHandles val="exact"/>
        </dgm:presLayoutVars>
      </dgm:prSet>
      <dgm:spPr/>
    </dgm:pt>
    <dgm:pt modelId="{6F468933-5690-4BDA-B9D0-766421803A92}" type="pres">
      <dgm:prSet presAssocID="{D4907526-315D-470A-AE4A-53CF7822B9E4}" presName="compNode" presStyleCnt="0"/>
      <dgm:spPr/>
    </dgm:pt>
    <dgm:pt modelId="{E5C416E0-E197-4A99-8AF0-833FF5F39AD4}" type="pres">
      <dgm:prSet presAssocID="{D4907526-315D-470A-AE4A-53CF7822B9E4}" presName="iconRect" presStyleLbl="node1" presStyleIdx="0" presStyleCnt="1" custScaleX="87437" custScaleY="74194" custLinFactX="100000" custLinFactNeighborX="110496" custLinFactNeighborY="-5259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0436F81E-0F43-4B5C-9FE4-B47CA78A35F2}" type="pres">
      <dgm:prSet presAssocID="{D4907526-315D-470A-AE4A-53CF7822B9E4}" presName="iconSpace" presStyleCnt="0"/>
      <dgm:spPr/>
    </dgm:pt>
    <dgm:pt modelId="{BEC5C820-A220-42CE-A267-8E00FA43D865}" type="pres">
      <dgm:prSet presAssocID="{D4907526-315D-470A-AE4A-53CF7822B9E4}" presName="parTx" presStyleLbl="revTx" presStyleIdx="0" presStyleCnt="2" custLinFactY="-100000" custLinFactNeighborX="-77464" custLinFactNeighborY="-188220">
        <dgm:presLayoutVars>
          <dgm:chMax val="0"/>
          <dgm:chPref val="0"/>
        </dgm:presLayoutVars>
      </dgm:prSet>
      <dgm:spPr/>
    </dgm:pt>
    <dgm:pt modelId="{2C388915-1CF3-45FC-99DA-E7EAACD96F7D}" type="pres">
      <dgm:prSet presAssocID="{D4907526-315D-470A-AE4A-53CF7822B9E4}" presName="txSpace" presStyleCnt="0"/>
      <dgm:spPr/>
    </dgm:pt>
    <dgm:pt modelId="{1917547F-6F10-4092-BA0C-0B1A79B480B6}" type="pres">
      <dgm:prSet presAssocID="{D4907526-315D-470A-AE4A-53CF7822B9E4}" presName="desTx" presStyleLbl="revTx" presStyleIdx="1" presStyleCnt="2">
        <dgm:presLayoutVars/>
      </dgm:prSet>
      <dgm:spPr/>
    </dgm:pt>
  </dgm:ptLst>
  <dgm:cxnLst>
    <dgm:cxn modelId="{ABE5075B-06C9-4B57-8861-77EADB15CA3E}" type="presOf" srcId="{652D497B-E697-428D-8A8D-2967C900B1F2}" destId="{4F245606-1190-48A4-AE11-E51878EABCE6}" srcOrd="0" destOrd="0" presId="urn:microsoft.com/office/officeart/2018/5/layout/CenteredIconLabelDescriptionList"/>
    <dgm:cxn modelId="{E3D64152-9F0C-4EF1-836B-ADF07D64A322}" srcId="{652D497B-E697-428D-8A8D-2967C900B1F2}" destId="{D4907526-315D-470A-AE4A-53CF7822B9E4}" srcOrd="0" destOrd="0" parTransId="{C859B818-28B0-404A-A842-12E8D5907690}" sibTransId="{AB96B38D-6142-433E-82C8-B693758B557E}"/>
    <dgm:cxn modelId="{006A30EF-4AF9-4DB2-9497-A4FC9D89BD41}" type="presOf" srcId="{D4907526-315D-470A-AE4A-53CF7822B9E4}" destId="{BEC5C820-A220-42CE-A267-8E00FA43D865}" srcOrd="0" destOrd="0" presId="urn:microsoft.com/office/officeart/2018/5/layout/CenteredIconLabelDescriptionList"/>
    <dgm:cxn modelId="{4FE0C722-6E7F-4EDD-84F1-1DF91A7D05A9}" type="presParOf" srcId="{4F245606-1190-48A4-AE11-E51878EABCE6}" destId="{6F468933-5690-4BDA-B9D0-766421803A92}" srcOrd="0" destOrd="0" presId="urn:microsoft.com/office/officeart/2018/5/layout/CenteredIconLabelDescriptionList"/>
    <dgm:cxn modelId="{A047A497-1E0D-474F-81AD-AFE9047E91AB}" type="presParOf" srcId="{6F468933-5690-4BDA-B9D0-766421803A92}" destId="{E5C416E0-E197-4A99-8AF0-833FF5F39AD4}" srcOrd="0" destOrd="0" presId="urn:microsoft.com/office/officeart/2018/5/layout/CenteredIconLabelDescriptionList"/>
    <dgm:cxn modelId="{05A8CC64-A381-455B-A79C-794902C6BA01}" type="presParOf" srcId="{6F468933-5690-4BDA-B9D0-766421803A92}" destId="{0436F81E-0F43-4B5C-9FE4-B47CA78A35F2}" srcOrd="1" destOrd="0" presId="urn:microsoft.com/office/officeart/2018/5/layout/CenteredIconLabelDescriptionList"/>
    <dgm:cxn modelId="{F66509C6-E8DD-4B60-B4D6-1CE3D4347523}" type="presParOf" srcId="{6F468933-5690-4BDA-B9D0-766421803A92}" destId="{BEC5C820-A220-42CE-A267-8E00FA43D865}" srcOrd="2" destOrd="0" presId="urn:microsoft.com/office/officeart/2018/5/layout/CenteredIconLabelDescriptionList"/>
    <dgm:cxn modelId="{420958FF-AFFE-4565-8CC1-6897B7766B9E}" type="presParOf" srcId="{6F468933-5690-4BDA-B9D0-766421803A92}" destId="{2C388915-1CF3-45FC-99DA-E7EAACD96F7D}" srcOrd="3" destOrd="0" presId="urn:microsoft.com/office/officeart/2018/5/layout/CenteredIconLabelDescriptionList"/>
    <dgm:cxn modelId="{BB178416-4525-478C-913D-C0E614FB0DB6}" type="presParOf" srcId="{6F468933-5690-4BDA-B9D0-766421803A92}" destId="{1917547F-6F10-4092-BA0C-0B1A79B480B6}"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2D497B-E697-428D-8A8D-2967C900B1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0A172E-C39D-41A9-8BB7-F28225947443}">
      <dgm:prSet/>
      <dgm:spPr/>
      <dgm:t>
        <a:bodyPr/>
        <a:lstStyle/>
        <a:p>
          <a:pPr>
            <a:lnSpc>
              <a:spcPct val="100000"/>
            </a:lnSpc>
          </a:pPr>
          <a:r>
            <a:rPr lang="en-US" b="1" dirty="0"/>
            <a:t>Risks and Dependencies</a:t>
          </a:r>
          <a:endParaRPr lang="en-US" dirty="0"/>
        </a:p>
      </dgm:t>
    </dgm:pt>
    <dgm:pt modelId="{967EF305-E56F-4061-ABC7-CC4DF7299FDC}" cxnId="{C45C8FDC-A83C-418D-927D-CABF6FC2710A}" type="parTrans">
      <dgm:prSet/>
      <dgm:spPr/>
      <dgm:t>
        <a:bodyPr/>
        <a:lstStyle/>
        <a:p>
          <a:endParaRPr lang="en-US"/>
        </a:p>
      </dgm:t>
    </dgm:pt>
    <dgm:pt modelId="{452093AD-62FC-4A94-876E-5D6CCA7E5CF2}" cxnId="{C45C8FDC-A83C-418D-927D-CABF6FC2710A}" type="sibTrans">
      <dgm:prSet/>
      <dgm:spPr/>
      <dgm:t>
        <a:bodyPr/>
        <a:lstStyle/>
        <a:p>
          <a:endParaRPr lang="en-US"/>
        </a:p>
      </dgm:t>
    </dgm:pt>
    <dgm:pt modelId="{4F245606-1190-48A4-AE11-E51878EABCE6}" type="pres">
      <dgm:prSet presAssocID="{652D497B-E697-428D-8A8D-2967C900B1F2}" presName="root" presStyleCnt="0">
        <dgm:presLayoutVars>
          <dgm:dir/>
          <dgm:resizeHandles val="exact"/>
        </dgm:presLayoutVars>
      </dgm:prSet>
      <dgm:spPr/>
    </dgm:pt>
    <dgm:pt modelId="{7CF2A1A7-48B0-4CFC-8581-C05541CACC1A}" type="pres">
      <dgm:prSet presAssocID="{E70A172E-C39D-41A9-8BB7-F28225947443}" presName="compNode" presStyleCnt="0"/>
      <dgm:spPr/>
    </dgm:pt>
    <dgm:pt modelId="{8234857E-B0B6-42C4-B704-C68AEB3A7FDE}" type="pres">
      <dgm:prSet presAssocID="{E70A172E-C39D-41A9-8BB7-F28225947443}" presName="iconRect" presStyleLbl="node1" presStyleIdx="0" presStyleCnt="1" custScaleX="75721" custScaleY="76419" custLinFactX="119005" custLinFactNeighborX="200000" custLinFactNeighborY="-6427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7CD72E75-0FAC-4237-B42F-B3618A48E928}" type="pres">
      <dgm:prSet presAssocID="{E70A172E-C39D-41A9-8BB7-F28225947443}" presName="iconSpace" presStyleCnt="0"/>
      <dgm:spPr/>
    </dgm:pt>
    <dgm:pt modelId="{A4B343FD-2F6D-4933-8BEE-FD837F171C31}" type="pres">
      <dgm:prSet presAssocID="{E70A172E-C39D-41A9-8BB7-F28225947443}" presName="parTx" presStyleLbl="revTx" presStyleIdx="0" presStyleCnt="2" custLinFactY="-100000" custLinFactNeighborX="-48640" custLinFactNeighborY="-194232">
        <dgm:presLayoutVars>
          <dgm:chMax val="0"/>
          <dgm:chPref val="0"/>
        </dgm:presLayoutVars>
      </dgm:prSet>
      <dgm:spPr/>
    </dgm:pt>
    <dgm:pt modelId="{088B82C1-8B04-405C-AC32-5D2ACD65E08B}" type="pres">
      <dgm:prSet presAssocID="{E70A172E-C39D-41A9-8BB7-F28225947443}" presName="txSpace" presStyleCnt="0"/>
      <dgm:spPr/>
    </dgm:pt>
    <dgm:pt modelId="{2CC27090-4535-4609-AF27-DA8ED4F8CDD5}" type="pres">
      <dgm:prSet presAssocID="{E70A172E-C39D-41A9-8BB7-F28225947443}" presName="desTx" presStyleLbl="revTx" presStyleIdx="1" presStyleCnt="2">
        <dgm:presLayoutVars/>
      </dgm:prSet>
      <dgm:spPr/>
    </dgm:pt>
  </dgm:ptLst>
  <dgm:cxnLst>
    <dgm:cxn modelId="{0235E223-3C96-4767-A47D-F31C4B710F7B}" type="presOf" srcId="{E70A172E-C39D-41A9-8BB7-F28225947443}" destId="{A4B343FD-2F6D-4933-8BEE-FD837F171C31}" srcOrd="0" destOrd="0" presId="urn:microsoft.com/office/officeart/2018/5/layout/CenteredIconLabelDescriptionList"/>
    <dgm:cxn modelId="{ABE5075B-06C9-4B57-8861-77EADB15CA3E}" type="presOf" srcId="{652D497B-E697-428D-8A8D-2967C900B1F2}" destId="{4F245606-1190-48A4-AE11-E51878EABCE6}" srcOrd="0" destOrd="0" presId="urn:microsoft.com/office/officeart/2018/5/layout/CenteredIconLabelDescriptionList"/>
    <dgm:cxn modelId="{C45C8FDC-A83C-418D-927D-CABF6FC2710A}" srcId="{652D497B-E697-428D-8A8D-2967C900B1F2}" destId="{E70A172E-C39D-41A9-8BB7-F28225947443}" srcOrd="0" destOrd="0" parTransId="{967EF305-E56F-4061-ABC7-CC4DF7299FDC}" sibTransId="{452093AD-62FC-4A94-876E-5D6CCA7E5CF2}"/>
    <dgm:cxn modelId="{8A1000C1-B417-4C70-84F5-5366E435B0CB}" type="presParOf" srcId="{4F245606-1190-48A4-AE11-E51878EABCE6}" destId="{7CF2A1A7-48B0-4CFC-8581-C05541CACC1A}" srcOrd="0" destOrd="0" presId="urn:microsoft.com/office/officeart/2018/5/layout/CenteredIconLabelDescriptionList"/>
    <dgm:cxn modelId="{DF1247BF-C2D9-4187-9F45-7A80C0061EF7}" type="presParOf" srcId="{7CF2A1A7-48B0-4CFC-8581-C05541CACC1A}" destId="{8234857E-B0B6-42C4-B704-C68AEB3A7FDE}" srcOrd="0" destOrd="0" presId="urn:microsoft.com/office/officeart/2018/5/layout/CenteredIconLabelDescriptionList"/>
    <dgm:cxn modelId="{C8536A75-1A48-4F34-8D72-3C2D7A375003}" type="presParOf" srcId="{7CF2A1A7-48B0-4CFC-8581-C05541CACC1A}" destId="{7CD72E75-0FAC-4237-B42F-B3618A48E928}" srcOrd="1" destOrd="0" presId="urn:microsoft.com/office/officeart/2018/5/layout/CenteredIconLabelDescriptionList"/>
    <dgm:cxn modelId="{5ECBA8D6-4037-4720-825D-4044D02BF00B}" type="presParOf" srcId="{7CF2A1A7-48B0-4CFC-8581-C05541CACC1A}" destId="{A4B343FD-2F6D-4933-8BEE-FD837F171C31}" srcOrd="2" destOrd="0" presId="urn:microsoft.com/office/officeart/2018/5/layout/CenteredIconLabelDescriptionList"/>
    <dgm:cxn modelId="{D3BA6C4E-FE8E-4B3D-B1A5-4546618101C2}" type="presParOf" srcId="{7CF2A1A7-48B0-4CFC-8581-C05541CACC1A}" destId="{088B82C1-8B04-405C-AC32-5D2ACD65E08B}" srcOrd="3" destOrd="0" presId="urn:microsoft.com/office/officeart/2018/5/layout/CenteredIconLabelDescriptionList"/>
    <dgm:cxn modelId="{1E374C2D-F71A-4C7B-8263-B4DEF4D296D8}" type="presParOf" srcId="{7CF2A1A7-48B0-4CFC-8581-C05541CACC1A}" destId="{2CC27090-4535-4609-AF27-DA8ED4F8CDD5}"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1D40D6-0C75-4C94-A283-41781640F3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25B860D-7330-4A0C-8BEE-7974E748DA4B}">
      <dgm:prSet/>
      <dgm:spPr/>
      <dgm:t>
        <a:bodyPr/>
        <a:lstStyle/>
        <a:p>
          <a:pPr>
            <a:lnSpc>
              <a:spcPct val="100000"/>
            </a:lnSpc>
          </a:pPr>
          <a:r>
            <a:rPr lang="en-US" b="1" dirty="0"/>
            <a:t>Methods/Approach</a:t>
          </a:r>
          <a:endParaRPr lang="en-US" dirty="0"/>
        </a:p>
      </dgm:t>
    </dgm:pt>
    <dgm:pt modelId="{670A556A-B550-45B6-9225-980A94F8AA9D}" cxnId="{D3AF8BC4-271E-4344-ACD5-7E6F022D11F2}" type="parTrans">
      <dgm:prSet/>
      <dgm:spPr/>
      <dgm:t>
        <a:bodyPr/>
        <a:lstStyle/>
        <a:p>
          <a:endParaRPr lang="en-US"/>
        </a:p>
      </dgm:t>
    </dgm:pt>
    <dgm:pt modelId="{8E681004-F496-4F9C-9573-1014DE7CF259}" cxnId="{D3AF8BC4-271E-4344-ACD5-7E6F022D11F2}" type="sibTrans">
      <dgm:prSet/>
      <dgm:spPr/>
      <dgm:t>
        <a:bodyPr/>
        <a:lstStyle/>
        <a:p>
          <a:endParaRPr lang="en-US"/>
        </a:p>
      </dgm:t>
    </dgm:pt>
    <dgm:pt modelId="{61E1FE13-81E8-4284-9AE7-BEACA5ECB824}" type="pres">
      <dgm:prSet presAssocID="{A21D40D6-0C75-4C94-A283-41781640F3F2}" presName="root" presStyleCnt="0">
        <dgm:presLayoutVars>
          <dgm:dir/>
          <dgm:resizeHandles val="exact"/>
        </dgm:presLayoutVars>
      </dgm:prSet>
      <dgm:spPr/>
    </dgm:pt>
    <dgm:pt modelId="{7F7426EF-DD99-4377-A55B-76051CC070B6}" type="pres">
      <dgm:prSet presAssocID="{925B860D-7330-4A0C-8BEE-7974E748DA4B}" presName="compNode" presStyleCnt="0"/>
      <dgm:spPr/>
    </dgm:pt>
    <dgm:pt modelId="{24745934-CA40-41B5-B291-81BD60526571}" type="pres">
      <dgm:prSet presAssocID="{925B860D-7330-4A0C-8BEE-7974E748DA4B}" presName="iconRect" presStyleLbl="node1" presStyleIdx="0" presStyleCnt="1" custScaleX="83576" custScaleY="68631" custLinFactX="100000" custLinFactNeighborX="175124" custLinFactNeighborY="-696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8EB11495-7093-4D31-A084-8CC925C35E49}" type="pres">
      <dgm:prSet presAssocID="{925B860D-7330-4A0C-8BEE-7974E748DA4B}" presName="iconSpace" presStyleCnt="0"/>
      <dgm:spPr/>
    </dgm:pt>
    <dgm:pt modelId="{7B404BBD-5650-45DC-AE09-E03F1480C772}" type="pres">
      <dgm:prSet presAssocID="{925B860D-7330-4A0C-8BEE-7974E748DA4B}" presName="parTx" presStyleLbl="revTx" presStyleIdx="0" presStyleCnt="2" custLinFactY="-100000" custLinFactNeighborX="-68908" custLinFactNeighborY="-184268">
        <dgm:presLayoutVars>
          <dgm:chMax val="0"/>
          <dgm:chPref val="0"/>
        </dgm:presLayoutVars>
      </dgm:prSet>
      <dgm:spPr/>
    </dgm:pt>
    <dgm:pt modelId="{C0E7F002-4ADB-47CC-BCA6-3A4CEFB85B7A}" type="pres">
      <dgm:prSet presAssocID="{925B860D-7330-4A0C-8BEE-7974E748DA4B}" presName="txSpace" presStyleCnt="0"/>
      <dgm:spPr/>
    </dgm:pt>
    <dgm:pt modelId="{C4B7CB6D-12C6-4704-B20A-463838D92301}" type="pres">
      <dgm:prSet presAssocID="{925B860D-7330-4A0C-8BEE-7974E748DA4B}" presName="desTx" presStyleLbl="revTx" presStyleIdx="1" presStyleCnt="2">
        <dgm:presLayoutVars/>
      </dgm:prSet>
      <dgm:spPr/>
    </dgm:pt>
  </dgm:ptLst>
  <dgm:cxnLst>
    <dgm:cxn modelId="{AC0B57AA-8E97-4600-864F-C49ABE3F06D8}" type="presOf" srcId="{A21D40D6-0C75-4C94-A283-41781640F3F2}" destId="{61E1FE13-81E8-4284-9AE7-BEACA5ECB824}" srcOrd="0" destOrd="0" presId="urn:microsoft.com/office/officeart/2018/5/layout/CenteredIconLabelDescriptionList"/>
    <dgm:cxn modelId="{30A927B1-F466-4E11-9143-3BB65D195B16}" type="presOf" srcId="{925B860D-7330-4A0C-8BEE-7974E748DA4B}" destId="{7B404BBD-5650-45DC-AE09-E03F1480C772}" srcOrd="0" destOrd="0" presId="urn:microsoft.com/office/officeart/2018/5/layout/CenteredIconLabelDescriptionList"/>
    <dgm:cxn modelId="{D3AF8BC4-271E-4344-ACD5-7E6F022D11F2}" srcId="{A21D40D6-0C75-4C94-A283-41781640F3F2}" destId="{925B860D-7330-4A0C-8BEE-7974E748DA4B}" srcOrd="0" destOrd="0" parTransId="{670A556A-B550-45B6-9225-980A94F8AA9D}" sibTransId="{8E681004-F496-4F9C-9573-1014DE7CF259}"/>
    <dgm:cxn modelId="{51406BE3-8C37-4B6D-940A-E6707545621A}" type="presParOf" srcId="{61E1FE13-81E8-4284-9AE7-BEACA5ECB824}" destId="{7F7426EF-DD99-4377-A55B-76051CC070B6}" srcOrd="0" destOrd="0" presId="urn:microsoft.com/office/officeart/2018/5/layout/CenteredIconLabelDescriptionList"/>
    <dgm:cxn modelId="{F3A28B63-AEEB-4088-ABB0-C5370105A12D}" type="presParOf" srcId="{7F7426EF-DD99-4377-A55B-76051CC070B6}" destId="{24745934-CA40-41B5-B291-81BD60526571}" srcOrd="0" destOrd="0" presId="urn:microsoft.com/office/officeart/2018/5/layout/CenteredIconLabelDescriptionList"/>
    <dgm:cxn modelId="{F9578ED5-224E-4E4B-82C8-EC571706309A}" type="presParOf" srcId="{7F7426EF-DD99-4377-A55B-76051CC070B6}" destId="{8EB11495-7093-4D31-A084-8CC925C35E49}" srcOrd="1" destOrd="0" presId="urn:microsoft.com/office/officeart/2018/5/layout/CenteredIconLabelDescriptionList"/>
    <dgm:cxn modelId="{985800B1-1FF7-4BEA-A72F-E7D11F96005C}" type="presParOf" srcId="{7F7426EF-DD99-4377-A55B-76051CC070B6}" destId="{7B404BBD-5650-45DC-AE09-E03F1480C772}" srcOrd="2" destOrd="0" presId="urn:microsoft.com/office/officeart/2018/5/layout/CenteredIconLabelDescriptionList"/>
    <dgm:cxn modelId="{58DD8CF4-8ECE-4A2A-A465-26996431EEFB}" type="presParOf" srcId="{7F7426EF-DD99-4377-A55B-76051CC070B6}" destId="{C0E7F002-4ADB-47CC-BCA6-3A4CEFB85B7A}" srcOrd="3" destOrd="0" presId="urn:microsoft.com/office/officeart/2018/5/layout/CenteredIconLabelDescriptionList"/>
    <dgm:cxn modelId="{BE285601-6EAD-4F70-B0D6-31CFA56DFF73}" type="presParOf" srcId="{7F7426EF-DD99-4377-A55B-76051CC070B6}" destId="{C4B7CB6D-12C6-4704-B20A-463838D92301}"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1D40D6-0C75-4C94-A283-41781640F3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64DC5C-81FB-4D98-B0C0-66392D5B9D21}">
      <dgm:prSet/>
      <dgm:spPr/>
      <dgm:t>
        <a:bodyPr/>
        <a:lstStyle/>
        <a:p>
          <a:pPr>
            <a:lnSpc>
              <a:spcPct val="100000"/>
            </a:lnSpc>
          </a:pPr>
          <a:r>
            <a:rPr lang="en-US" b="1" dirty="0"/>
            <a:t>Resources</a:t>
          </a:r>
          <a:endParaRPr lang="en-US" dirty="0"/>
        </a:p>
      </dgm:t>
    </dgm:pt>
    <dgm:pt modelId="{0E5DD459-5694-45B8-88D8-7CD0BC7AC111}" cxnId="{33CAC4BC-EA95-4B65-986C-C28B4ADC9557}" type="parTrans">
      <dgm:prSet/>
      <dgm:spPr/>
      <dgm:t>
        <a:bodyPr/>
        <a:lstStyle/>
        <a:p>
          <a:endParaRPr lang="en-US"/>
        </a:p>
      </dgm:t>
    </dgm:pt>
    <dgm:pt modelId="{D52C438B-3ED3-4960-82AE-32241EEBA36E}" cxnId="{33CAC4BC-EA95-4B65-986C-C28B4ADC9557}" type="sibTrans">
      <dgm:prSet/>
      <dgm:spPr/>
      <dgm:t>
        <a:bodyPr/>
        <a:lstStyle/>
        <a:p>
          <a:endParaRPr lang="en-US"/>
        </a:p>
      </dgm:t>
    </dgm:pt>
    <dgm:pt modelId="{61E1FE13-81E8-4284-9AE7-BEACA5ECB824}" type="pres">
      <dgm:prSet presAssocID="{A21D40D6-0C75-4C94-A283-41781640F3F2}" presName="root" presStyleCnt="0">
        <dgm:presLayoutVars>
          <dgm:dir/>
          <dgm:resizeHandles val="exact"/>
        </dgm:presLayoutVars>
      </dgm:prSet>
      <dgm:spPr/>
    </dgm:pt>
    <dgm:pt modelId="{BC15D27E-4809-49E0-8D5F-F09088F81A9D}" type="pres">
      <dgm:prSet presAssocID="{A564DC5C-81FB-4D98-B0C0-66392D5B9D21}" presName="compNode" presStyleCnt="0"/>
      <dgm:spPr/>
    </dgm:pt>
    <dgm:pt modelId="{14CAE299-3150-4A60-A9C1-96314BB6E64B}" type="pres">
      <dgm:prSet presAssocID="{A564DC5C-81FB-4D98-B0C0-66392D5B9D21}" presName="iconRect" presStyleLbl="node1" presStyleIdx="0" presStyleCnt="1" custLinFactX="100000" custLinFactNeighborX="138714" custLinFactNeighborY="-6076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88EFE461-354D-45F4-A3C4-E42F0C394477}" type="pres">
      <dgm:prSet presAssocID="{A564DC5C-81FB-4D98-B0C0-66392D5B9D21}" presName="iconSpace" presStyleCnt="0"/>
      <dgm:spPr/>
    </dgm:pt>
    <dgm:pt modelId="{908E3C45-EA36-47D6-A3D0-F4C525C22341}" type="pres">
      <dgm:prSet presAssocID="{A564DC5C-81FB-4D98-B0C0-66392D5B9D21}" presName="parTx" presStyleLbl="revTx" presStyleIdx="0" presStyleCnt="2" custLinFactY="-142266" custLinFactNeighborX="-44578" custLinFactNeighborY="-200000">
        <dgm:presLayoutVars>
          <dgm:chMax val="0"/>
          <dgm:chPref val="0"/>
        </dgm:presLayoutVars>
      </dgm:prSet>
      <dgm:spPr/>
    </dgm:pt>
    <dgm:pt modelId="{5F64E288-117D-4529-A84C-EA310EA9C387}" type="pres">
      <dgm:prSet presAssocID="{A564DC5C-81FB-4D98-B0C0-66392D5B9D21}" presName="txSpace" presStyleCnt="0"/>
      <dgm:spPr/>
    </dgm:pt>
    <dgm:pt modelId="{A0505B39-518B-49F9-AA37-C335C3E197B9}" type="pres">
      <dgm:prSet presAssocID="{A564DC5C-81FB-4D98-B0C0-66392D5B9D21}" presName="desTx" presStyleLbl="revTx" presStyleIdx="1" presStyleCnt="2">
        <dgm:presLayoutVars/>
      </dgm:prSet>
      <dgm:spPr/>
    </dgm:pt>
  </dgm:ptLst>
  <dgm:cxnLst>
    <dgm:cxn modelId="{AC0B57AA-8E97-4600-864F-C49ABE3F06D8}" type="presOf" srcId="{A21D40D6-0C75-4C94-A283-41781640F3F2}" destId="{61E1FE13-81E8-4284-9AE7-BEACA5ECB824}" srcOrd="0" destOrd="0" presId="urn:microsoft.com/office/officeart/2018/5/layout/CenteredIconLabelDescriptionList"/>
    <dgm:cxn modelId="{956B6CAE-5D03-4625-96FD-4E83BFA9592A}" type="presOf" srcId="{A564DC5C-81FB-4D98-B0C0-66392D5B9D21}" destId="{908E3C45-EA36-47D6-A3D0-F4C525C22341}" srcOrd="0" destOrd="0" presId="urn:microsoft.com/office/officeart/2018/5/layout/CenteredIconLabelDescriptionList"/>
    <dgm:cxn modelId="{33CAC4BC-EA95-4B65-986C-C28B4ADC9557}" srcId="{A21D40D6-0C75-4C94-A283-41781640F3F2}" destId="{A564DC5C-81FB-4D98-B0C0-66392D5B9D21}" srcOrd="0" destOrd="0" parTransId="{0E5DD459-5694-45B8-88D8-7CD0BC7AC111}" sibTransId="{D52C438B-3ED3-4960-82AE-32241EEBA36E}"/>
    <dgm:cxn modelId="{3E7C0EA8-DF8C-4E00-8494-2758BB638532}" type="presParOf" srcId="{61E1FE13-81E8-4284-9AE7-BEACA5ECB824}" destId="{BC15D27E-4809-49E0-8D5F-F09088F81A9D}" srcOrd="0" destOrd="0" presId="urn:microsoft.com/office/officeart/2018/5/layout/CenteredIconLabelDescriptionList"/>
    <dgm:cxn modelId="{B3D84458-70AB-464A-AA47-9C851459ADA5}" type="presParOf" srcId="{BC15D27E-4809-49E0-8D5F-F09088F81A9D}" destId="{14CAE299-3150-4A60-A9C1-96314BB6E64B}" srcOrd="0" destOrd="0" presId="urn:microsoft.com/office/officeart/2018/5/layout/CenteredIconLabelDescriptionList"/>
    <dgm:cxn modelId="{382050AD-285B-4B76-90D8-19E888DBEB70}" type="presParOf" srcId="{BC15D27E-4809-49E0-8D5F-F09088F81A9D}" destId="{88EFE461-354D-45F4-A3C4-E42F0C394477}" srcOrd="1" destOrd="0" presId="urn:microsoft.com/office/officeart/2018/5/layout/CenteredIconLabelDescriptionList"/>
    <dgm:cxn modelId="{4F3753A3-2A42-4887-9549-3CD076579F38}" type="presParOf" srcId="{BC15D27E-4809-49E0-8D5F-F09088F81A9D}" destId="{908E3C45-EA36-47D6-A3D0-F4C525C22341}" srcOrd="2" destOrd="0" presId="urn:microsoft.com/office/officeart/2018/5/layout/CenteredIconLabelDescriptionList"/>
    <dgm:cxn modelId="{98810286-F9F4-4FE6-A576-5E0B39FB861B}" type="presParOf" srcId="{BC15D27E-4809-49E0-8D5F-F09088F81A9D}" destId="{5F64E288-117D-4529-A84C-EA310EA9C387}" srcOrd="3" destOrd="0" presId="urn:microsoft.com/office/officeart/2018/5/layout/CenteredIconLabelDescriptionList"/>
    <dgm:cxn modelId="{E32946C5-E6CC-42C7-8B7A-FECEAA0365DB}" type="presParOf" srcId="{BC15D27E-4809-49E0-8D5F-F09088F81A9D}" destId="{A0505B39-518B-49F9-AA37-C335C3E197B9}"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1D40D6-0C75-4C94-A283-41781640F3F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BD5435E-5D1B-43E8-8CB9-047D5A41FBF1}">
      <dgm:prSet/>
      <dgm:spPr/>
      <dgm:t>
        <a:bodyPr/>
        <a:lstStyle/>
        <a:p>
          <a:pPr>
            <a:lnSpc>
              <a:spcPct val="100000"/>
            </a:lnSpc>
          </a:pPr>
          <a:r>
            <a:rPr lang="en-US" b="1" dirty="0"/>
            <a:t>Risks and Dependencies</a:t>
          </a:r>
          <a:endParaRPr lang="en-US" dirty="0"/>
        </a:p>
      </dgm:t>
    </dgm:pt>
    <dgm:pt modelId="{2A48187A-698F-4703-B48B-1ED33EB2909A}" cxnId="{52ECB59B-9938-4EA0-BDA6-09C1494C36AA}" type="parTrans">
      <dgm:prSet/>
      <dgm:spPr/>
      <dgm:t>
        <a:bodyPr/>
        <a:lstStyle/>
        <a:p>
          <a:endParaRPr lang="en-US"/>
        </a:p>
      </dgm:t>
    </dgm:pt>
    <dgm:pt modelId="{AE545B7B-CD34-41F5-8AB5-CC24D94C170F}" cxnId="{52ECB59B-9938-4EA0-BDA6-09C1494C36AA}" type="sibTrans">
      <dgm:prSet/>
      <dgm:spPr/>
      <dgm:t>
        <a:bodyPr/>
        <a:lstStyle/>
        <a:p>
          <a:endParaRPr lang="en-US"/>
        </a:p>
      </dgm:t>
    </dgm:pt>
    <dgm:pt modelId="{61E1FE13-81E8-4284-9AE7-BEACA5ECB824}" type="pres">
      <dgm:prSet presAssocID="{A21D40D6-0C75-4C94-A283-41781640F3F2}" presName="root" presStyleCnt="0">
        <dgm:presLayoutVars>
          <dgm:dir/>
          <dgm:resizeHandles val="exact"/>
        </dgm:presLayoutVars>
      </dgm:prSet>
      <dgm:spPr/>
    </dgm:pt>
    <dgm:pt modelId="{D0AA33D7-7606-4941-AA33-E0F1C828B393}" type="pres">
      <dgm:prSet presAssocID="{FBD5435E-5D1B-43E8-8CB9-047D5A41FBF1}" presName="compNode" presStyleCnt="0"/>
      <dgm:spPr/>
    </dgm:pt>
    <dgm:pt modelId="{4B43C6A8-F965-42CA-8E31-4DA990A03BDD}" type="pres">
      <dgm:prSet presAssocID="{FBD5435E-5D1B-43E8-8CB9-047D5A41FBF1}" presName="iconRect" presStyleLbl="node1" presStyleIdx="0" presStyleCnt="1" custLinFactX="100000" custLinFactNeighborX="132346" custLinFactNeighborY="-5038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EE3E75DE-421C-4315-8D02-FBBDE57A3E83}" type="pres">
      <dgm:prSet presAssocID="{FBD5435E-5D1B-43E8-8CB9-047D5A41FBF1}" presName="iconSpace" presStyleCnt="0"/>
      <dgm:spPr/>
    </dgm:pt>
    <dgm:pt modelId="{BC75DC9E-D1C3-40A5-9520-D2AB2734D684}" type="pres">
      <dgm:prSet presAssocID="{FBD5435E-5D1B-43E8-8CB9-047D5A41FBF1}" presName="parTx" presStyleLbl="revTx" presStyleIdx="0" presStyleCnt="2" custLinFactY="-145272" custLinFactNeighborX="-44578" custLinFactNeighborY="-200000">
        <dgm:presLayoutVars>
          <dgm:chMax val="0"/>
          <dgm:chPref val="0"/>
        </dgm:presLayoutVars>
      </dgm:prSet>
      <dgm:spPr/>
    </dgm:pt>
    <dgm:pt modelId="{2BA8ECBB-99D0-4699-9A42-C8F4273CF703}" type="pres">
      <dgm:prSet presAssocID="{FBD5435E-5D1B-43E8-8CB9-047D5A41FBF1}" presName="txSpace" presStyleCnt="0"/>
      <dgm:spPr/>
    </dgm:pt>
    <dgm:pt modelId="{796CDD3F-D316-4C6C-A1DB-772DEF17637F}" type="pres">
      <dgm:prSet presAssocID="{FBD5435E-5D1B-43E8-8CB9-047D5A41FBF1}" presName="desTx" presStyleLbl="revTx" presStyleIdx="1" presStyleCnt="2">
        <dgm:presLayoutVars/>
      </dgm:prSet>
      <dgm:spPr/>
    </dgm:pt>
  </dgm:ptLst>
  <dgm:cxnLst>
    <dgm:cxn modelId="{9D3E1F6D-FF64-4ACA-B6E1-2D8262606593}" type="presOf" srcId="{FBD5435E-5D1B-43E8-8CB9-047D5A41FBF1}" destId="{BC75DC9E-D1C3-40A5-9520-D2AB2734D684}" srcOrd="0" destOrd="0" presId="urn:microsoft.com/office/officeart/2018/5/layout/CenteredIconLabelDescriptionList"/>
    <dgm:cxn modelId="{52ECB59B-9938-4EA0-BDA6-09C1494C36AA}" srcId="{A21D40D6-0C75-4C94-A283-41781640F3F2}" destId="{FBD5435E-5D1B-43E8-8CB9-047D5A41FBF1}" srcOrd="0" destOrd="0" parTransId="{2A48187A-698F-4703-B48B-1ED33EB2909A}" sibTransId="{AE545B7B-CD34-41F5-8AB5-CC24D94C170F}"/>
    <dgm:cxn modelId="{AC0B57AA-8E97-4600-864F-C49ABE3F06D8}" type="presOf" srcId="{A21D40D6-0C75-4C94-A283-41781640F3F2}" destId="{61E1FE13-81E8-4284-9AE7-BEACA5ECB824}" srcOrd="0" destOrd="0" presId="urn:microsoft.com/office/officeart/2018/5/layout/CenteredIconLabelDescriptionList"/>
    <dgm:cxn modelId="{AFA19D06-6F1D-4177-B92B-E7C6271DC3EC}" type="presParOf" srcId="{61E1FE13-81E8-4284-9AE7-BEACA5ECB824}" destId="{D0AA33D7-7606-4941-AA33-E0F1C828B393}" srcOrd="0" destOrd="0" presId="urn:microsoft.com/office/officeart/2018/5/layout/CenteredIconLabelDescriptionList"/>
    <dgm:cxn modelId="{F97AA82A-9A54-4E92-BEFC-F1054ADC1B87}" type="presParOf" srcId="{D0AA33D7-7606-4941-AA33-E0F1C828B393}" destId="{4B43C6A8-F965-42CA-8E31-4DA990A03BDD}" srcOrd="0" destOrd="0" presId="urn:microsoft.com/office/officeart/2018/5/layout/CenteredIconLabelDescriptionList"/>
    <dgm:cxn modelId="{716BE273-BC0C-4786-8C01-C290585E3FDB}" type="presParOf" srcId="{D0AA33D7-7606-4941-AA33-E0F1C828B393}" destId="{EE3E75DE-421C-4315-8D02-FBBDE57A3E83}" srcOrd="1" destOrd="0" presId="urn:microsoft.com/office/officeart/2018/5/layout/CenteredIconLabelDescriptionList"/>
    <dgm:cxn modelId="{24A59123-85DF-4129-A9F7-F79BBA3DAFBC}" type="presParOf" srcId="{D0AA33D7-7606-4941-AA33-E0F1C828B393}" destId="{BC75DC9E-D1C3-40A5-9520-D2AB2734D684}" srcOrd="2" destOrd="0" presId="urn:microsoft.com/office/officeart/2018/5/layout/CenteredIconLabelDescriptionList"/>
    <dgm:cxn modelId="{1003755E-7F46-469D-B612-B6660C9461E6}" type="presParOf" srcId="{D0AA33D7-7606-4941-AA33-E0F1C828B393}" destId="{2BA8ECBB-99D0-4699-9A42-C8F4273CF703}" srcOrd="3" destOrd="0" presId="urn:microsoft.com/office/officeart/2018/5/layout/CenteredIconLabelDescriptionList"/>
    <dgm:cxn modelId="{47344367-5A14-4216-90AA-8457D37D5266}" type="presParOf" srcId="{D0AA33D7-7606-4941-AA33-E0F1C828B393}" destId="{796CDD3F-D316-4C6C-A1DB-772DEF17637F}" srcOrd="4" destOrd="0" presId="urn:microsoft.com/office/officeart/2018/5/layout/CenteredIconLabelDescription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00809" cy="4456352"/>
        <a:chOff x="0" y="0"/>
        <a:chExt cx="8900809" cy="4456352"/>
      </a:xfrm>
    </dsp:grpSpPr>
    <dsp:sp modelId="{7FF84A15-2CEB-4519-993E-177A93076BAF}">
      <dsp:nvSpPr>
        <dsp:cNvPr id="3" name="Rectangles 2"/>
        <dsp:cNvSpPr/>
      </dsp:nvSpPr>
      <dsp:spPr bwMode="white">
        <a:xfrm>
          <a:off x="7164170" y="145753"/>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7164170" y="145753"/>
        <a:ext cx="1512000" cy="1512000"/>
      </dsp:txXfrm>
    </dsp:sp>
    <dsp:sp modelId="{F7F055CE-9F62-4AE4-9A65-A7C7E2EB281E}">
      <dsp:nvSpPr>
        <dsp:cNvPr id="4" name="Rectangles 3"/>
        <dsp:cNvSpPr/>
      </dsp:nvSpPr>
      <dsp:spPr bwMode="white">
        <a:xfrm>
          <a:off x="0" y="360760"/>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sz="2800" b="1" dirty="0">
              <a:solidFill>
                <a:schemeClr val="tx1"/>
              </a:solidFill>
              <a:latin typeface="Calibri" panose="020F0502020204030204" pitchFamily="34" charset="0"/>
              <a:cs typeface="Calibri" panose="020F0502020204030204" pitchFamily="34" charset="0"/>
            </a:rPr>
            <a:t>Methods/Approach</a:t>
          </a:r>
          <a:endParaRPr lang="en-US" sz="2800" dirty="0">
            <a:solidFill>
              <a:schemeClr val="tx1"/>
            </a:solidFill>
            <a:latin typeface="Calibri" panose="020F0502020204030204" pitchFamily="34" charset="0"/>
            <a:cs typeface="Calibri" panose="020F0502020204030204" pitchFamily="34" charset="0"/>
          </a:endParaRPr>
        </a:p>
      </dsp:txBody>
      <dsp:txXfrm>
        <a:off x="0" y="360760"/>
        <a:ext cx="4320000" cy="648000"/>
      </dsp:txXfrm>
    </dsp:sp>
    <dsp:sp modelId="{D987E556-D8C0-4BE4-9EFC-0A7FCC5522BE}">
      <dsp:nvSpPr>
        <dsp:cNvPr id="5" name="Rectangles 4"/>
        <dsp:cNvSpPr/>
      </dsp:nvSpPr>
      <dsp:spPr bwMode="white">
        <a:xfrm>
          <a:off x="2290404" y="3371345"/>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500"/>
          </a:lvl1pPr>
          <a:lvl2pPr marL="57150" indent="-57150" algn="l">
            <a:defRPr sz="400"/>
          </a:lvl2pPr>
          <a:lvl3pPr marL="114300" indent="-57150" algn="l">
            <a:defRPr sz="400"/>
          </a:lvl3pPr>
          <a:lvl4pPr marL="171450" indent="-57150" algn="l">
            <a:defRPr sz="400"/>
          </a:lvl4pPr>
          <a:lvl5pPr marL="228600" indent="-57150" algn="l">
            <a:defRPr sz="400"/>
          </a:lvl5pPr>
          <a:lvl6pPr marL="285750" indent="-57150" algn="l">
            <a:defRPr sz="400"/>
          </a:lvl6pPr>
          <a:lvl7pPr marL="342900" indent="-57150" algn="l">
            <a:defRPr sz="400"/>
          </a:lvl7pPr>
          <a:lvl8pPr marL="400050" indent="-57150" algn="l">
            <a:defRPr sz="400"/>
          </a:lvl8pPr>
          <a:lvl9pPr marL="457200" indent="-57150" algn="l">
            <a:defRPr sz="400"/>
          </a:lvl9pPr>
        </a:lstStyle>
        <a:p>
          <a:endParaRPr>
            <a:solidFill>
              <a:schemeClr val="tx1"/>
            </a:solidFill>
          </a:endParaRPr>
        </a:p>
      </dsp:txBody>
      <dsp:txXfrm>
        <a:off x="2290404" y="3371345"/>
        <a:ext cx="4320000" cy="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54E32-B6DB-4D93-B3A9-446A9DF908E3}">
      <dsp:nvSpPr>
        <dsp:cNvPr id="0" name=""/>
        <dsp:cNvSpPr/>
      </dsp:nvSpPr>
      <dsp:spPr>
        <a:xfrm>
          <a:off x="6657007" y="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425363-BF05-4C20-A4FF-AC466F855DF1}">
      <dsp:nvSpPr>
        <dsp:cNvPr id="0" name=""/>
        <dsp:cNvSpPr/>
      </dsp:nvSpPr>
      <dsp:spPr>
        <a:xfrm>
          <a:off x="0" y="0"/>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en-US" sz="3500" b="1" kern="1200" dirty="0"/>
            <a:t>Methods/Approach</a:t>
          </a:r>
          <a:endParaRPr lang="en-US" sz="3500" kern="1200" dirty="0"/>
        </a:p>
      </dsp:txBody>
      <dsp:txXfrm>
        <a:off x="0" y="0"/>
        <a:ext cx="4315781" cy="647367"/>
      </dsp:txXfrm>
    </dsp:sp>
    <dsp:sp modelId="{DB84FD15-3CCE-4813-B103-013DBD8D52DB}">
      <dsp:nvSpPr>
        <dsp:cNvPr id="0" name=""/>
        <dsp:cNvSpPr/>
      </dsp:nvSpPr>
      <dsp:spPr>
        <a:xfrm>
          <a:off x="1927873" y="2353921"/>
          <a:ext cx="4315781" cy="75768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390AE-337F-4B4A-9DAD-A1230803DD5C}">
      <dsp:nvSpPr>
        <dsp:cNvPr id="0" name=""/>
        <dsp:cNvSpPr/>
      </dsp:nvSpPr>
      <dsp:spPr>
        <a:xfrm>
          <a:off x="7004854" y="0"/>
          <a:ext cx="899797" cy="11068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8568CE-6D5E-458F-B984-B96FB3742648}">
      <dsp:nvSpPr>
        <dsp:cNvPr id="0" name=""/>
        <dsp:cNvSpPr/>
      </dsp:nvSpPr>
      <dsp:spPr>
        <a:xfrm>
          <a:off x="19088" y="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kern="1200" dirty="0"/>
            <a:t>Resources</a:t>
          </a:r>
          <a:endParaRPr lang="en-US" sz="3600" kern="1200" dirty="0"/>
        </a:p>
      </dsp:txBody>
      <dsp:txXfrm>
        <a:off x="19088" y="0"/>
        <a:ext cx="4320000" cy="648000"/>
      </dsp:txXfrm>
    </dsp:sp>
    <dsp:sp modelId="{4BF7B290-8F4D-4C2F-A226-B0E2DD9A2B09}">
      <dsp:nvSpPr>
        <dsp:cNvPr id="0" name=""/>
        <dsp:cNvSpPr/>
      </dsp:nvSpPr>
      <dsp:spPr>
        <a:xfrm>
          <a:off x="1925764" y="2552435"/>
          <a:ext cx="4320000" cy="20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7F408-DD93-45E1-9FA7-A64D7428B6D7}">
      <dsp:nvSpPr>
        <dsp:cNvPr id="0" name=""/>
        <dsp:cNvSpPr/>
      </dsp:nvSpPr>
      <dsp:spPr>
        <a:xfrm>
          <a:off x="6981313" y="0"/>
          <a:ext cx="1190211" cy="9886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2D4A5E-8B20-462C-9E35-4FF7A08EF557}">
      <dsp:nvSpPr>
        <dsp:cNvPr id="0" name=""/>
        <dsp:cNvSpPr/>
      </dsp:nvSpPr>
      <dsp:spPr>
        <a:xfrm>
          <a:off x="0" y="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b="1" kern="1200" dirty="0"/>
            <a:t>Risks and Dependencies</a:t>
          </a:r>
          <a:endParaRPr lang="en-US" sz="2800" kern="1200" dirty="0"/>
        </a:p>
      </dsp:txBody>
      <dsp:txXfrm>
        <a:off x="0" y="0"/>
        <a:ext cx="4320000" cy="648000"/>
      </dsp:txXfrm>
    </dsp:sp>
    <dsp:sp modelId="{4D62C784-BD1C-488D-93B0-2A02EDF142CE}">
      <dsp:nvSpPr>
        <dsp:cNvPr id="0" name=""/>
        <dsp:cNvSpPr/>
      </dsp:nvSpPr>
      <dsp:spPr>
        <a:xfrm>
          <a:off x="1925764" y="2536404"/>
          <a:ext cx="4320000" cy="99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FBD12-4E74-4519-BE97-89BB31951F15}">
      <dsp:nvSpPr>
        <dsp:cNvPr id="0" name=""/>
        <dsp:cNvSpPr/>
      </dsp:nvSpPr>
      <dsp:spPr>
        <a:xfrm>
          <a:off x="6968296" y="0"/>
          <a:ext cx="1155958" cy="7645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B2AF3B7-26BB-40B2-B6D1-96019602B3AC}">
      <dsp:nvSpPr>
        <dsp:cNvPr id="0" name=""/>
        <dsp:cNvSpPr/>
      </dsp:nvSpPr>
      <dsp:spPr>
        <a:xfrm>
          <a:off x="0" y="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en-US" sz="3500" b="1" kern="1200" dirty="0"/>
            <a:t>Methods/Approach</a:t>
          </a:r>
          <a:endParaRPr lang="en-US" sz="3500" kern="1200" dirty="0"/>
        </a:p>
      </dsp:txBody>
      <dsp:txXfrm>
        <a:off x="0" y="0"/>
        <a:ext cx="4320000" cy="648000"/>
      </dsp:txXfrm>
    </dsp:sp>
    <dsp:sp modelId="{26F55039-4046-4827-B182-776219CE14F1}">
      <dsp:nvSpPr>
        <dsp:cNvPr id="0" name=""/>
        <dsp:cNvSpPr/>
      </dsp:nvSpPr>
      <dsp:spPr>
        <a:xfrm>
          <a:off x="1925764" y="2612324"/>
          <a:ext cx="4320000" cy="58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6EB4D-7D54-4816-9274-6B82DA59662C}">
      <dsp:nvSpPr>
        <dsp:cNvPr id="0" name=""/>
        <dsp:cNvSpPr/>
      </dsp:nvSpPr>
      <dsp:spPr>
        <a:xfrm>
          <a:off x="6939114" y="0"/>
          <a:ext cx="1088901" cy="861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343FCD-3FFB-46C9-A1B7-3F83A83B05E9}">
      <dsp:nvSpPr>
        <dsp:cNvPr id="0" name=""/>
        <dsp:cNvSpPr/>
      </dsp:nvSpPr>
      <dsp:spPr>
        <a:xfrm>
          <a:off x="0" y="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kern="1200" dirty="0"/>
            <a:t>Resources</a:t>
          </a:r>
          <a:endParaRPr lang="en-US" sz="3600" kern="1200" dirty="0"/>
        </a:p>
      </dsp:txBody>
      <dsp:txXfrm>
        <a:off x="0" y="0"/>
        <a:ext cx="4320000" cy="648000"/>
      </dsp:txXfrm>
    </dsp:sp>
    <dsp:sp modelId="{6E9880E4-25E2-4D4F-A0B4-88559381A2C3}">
      <dsp:nvSpPr>
        <dsp:cNvPr id="0" name=""/>
        <dsp:cNvSpPr/>
      </dsp:nvSpPr>
      <dsp:spPr>
        <a:xfrm>
          <a:off x="1925764" y="2609430"/>
          <a:ext cx="4320000" cy="30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14A01-35A4-4EC6-8096-AB6E2752BF88}">
      <dsp:nvSpPr>
        <dsp:cNvPr id="0" name=""/>
        <dsp:cNvSpPr/>
      </dsp:nvSpPr>
      <dsp:spPr>
        <a:xfrm>
          <a:off x="6981313" y="78637"/>
          <a:ext cx="1190211" cy="101456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000" b="-2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7BE7CBE-7D55-41EB-B732-876770ABA992}">
      <dsp:nvSpPr>
        <dsp:cNvPr id="0" name=""/>
        <dsp:cNvSpPr/>
      </dsp:nvSpPr>
      <dsp:spPr>
        <a:xfrm>
          <a:off x="0" y="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b="1" kern="1200" dirty="0"/>
            <a:t>Risks and Dependencies</a:t>
          </a:r>
          <a:endParaRPr lang="en-US" sz="2800" kern="1200" dirty="0"/>
        </a:p>
      </dsp:txBody>
      <dsp:txXfrm>
        <a:off x="0" y="0"/>
        <a:ext cx="4320000" cy="648000"/>
      </dsp:txXfrm>
    </dsp:sp>
    <dsp:sp modelId="{E0DE513F-904F-4E79-8152-CAED1FBCB6C8}">
      <dsp:nvSpPr>
        <dsp:cNvPr id="0" name=""/>
        <dsp:cNvSpPr/>
      </dsp:nvSpPr>
      <dsp:spPr>
        <a:xfrm>
          <a:off x="1925764" y="2939537"/>
          <a:ext cx="4320000" cy="31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00809" cy="4108423"/>
        <a:chOff x="0" y="0"/>
        <a:chExt cx="8900809" cy="4108423"/>
      </a:xfrm>
    </dsp:grpSpPr>
    <dsp:sp modelId="{41A6652A-AAE3-47AD-8344-F0BD17C7C63B}">
      <dsp:nvSpPr>
        <dsp:cNvPr id="3" name="Rectangles 2"/>
        <dsp:cNvSpPr/>
      </dsp:nvSpPr>
      <dsp:spPr bwMode="white">
        <a:xfrm>
          <a:off x="7388809"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7388809" y="0"/>
        <a:ext cx="1512000" cy="1512000"/>
      </dsp:txXfrm>
    </dsp:sp>
    <dsp:sp modelId="{3E9959D1-2A79-452B-A372-1743807E8C6B}">
      <dsp:nvSpPr>
        <dsp:cNvPr id="4" name="Rectangles 3"/>
        <dsp:cNvSpPr/>
      </dsp:nvSpPr>
      <dsp:spPr bwMode="white">
        <a:xfrm>
          <a:off x="0" y="0"/>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4200"/>
          </a:lvl1pPr>
          <a:lvl2pPr marL="285750" indent="-285750" algn="l">
            <a:defRPr sz="3200"/>
          </a:lvl2pPr>
          <a:lvl3pPr marL="571500" indent="-285750" algn="l">
            <a:defRPr sz="3200"/>
          </a:lvl3pPr>
          <a:lvl4pPr marL="857250" indent="-285750" algn="l">
            <a:defRPr sz="3200"/>
          </a:lvl4pPr>
          <a:lvl5pPr marL="1143000" indent="-285750" algn="l">
            <a:defRPr sz="3200"/>
          </a:lvl5pPr>
          <a:lvl6pPr marL="1428750" indent="-285750" algn="l">
            <a:defRPr sz="3200"/>
          </a:lvl6pPr>
          <a:lvl7pPr marL="1714500" indent="-285750" algn="l">
            <a:defRPr sz="3200"/>
          </a:lvl7pPr>
          <a:lvl8pPr marL="2000250" indent="-285750" algn="l">
            <a:defRPr sz="3200"/>
          </a:lvl8pPr>
          <a:lvl9pPr marL="2286000" indent="-285750" algn="l">
            <a:defRPr sz="3200"/>
          </a:lvl9pPr>
        </a:lstStyle>
        <a:p>
          <a:pPr lvl="0">
            <a:lnSpc>
              <a:spcPct val="100000"/>
            </a:lnSpc>
            <a:spcBef>
              <a:spcPct val="0"/>
            </a:spcBef>
            <a:spcAft>
              <a:spcPct val="35000"/>
            </a:spcAft>
          </a:pPr>
          <a:r>
            <a:rPr lang="en-US" b="1" dirty="0">
              <a:solidFill>
                <a:schemeClr val="tx1"/>
              </a:solidFill>
            </a:rPr>
            <a:t>Resources</a:t>
          </a:r>
          <a:endParaRPr lang="en-US" dirty="0">
            <a:solidFill>
              <a:schemeClr val="tx1"/>
            </a:solidFill>
          </a:endParaRPr>
        </a:p>
      </dsp:txBody>
      <dsp:txXfrm>
        <a:off x="0" y="0"/>
        <a:ext cx="4320000" cy="648000"/>
      </dsp:txXfrm>
    </dsp:sp>
    <dsp:sp modelId="{6B9B998D-FC43-4864-BF31-0C0524359ACE}">
      <dsp:nvSpPr>
        <dsp:cNvPr id="5" name="Rectangles 4"/>
        <dsp:cNvSpPr/>
      </dsp:nvSpPr>
      <dsp:spPr bwMode="white">
        <a:xfrm>
          <a:off x="2290404" y="3192448"/>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500"/>
          </a:lvl1pPr>
          <a:lvl2pPr marL="57150" indent="-57150" algn="l">
            <a:defRPr sz="400"/>
          </a:lvl2pPr>
          <a:lvl3pPr marL="114300" indent="-57150" algn="l">
            <a:defRPr sz="400"/>
          </a:lvl3pPr>
          <a:lvl4pPr marL="171450" indent="-57150" algn="l">
            <a:defRPr sz="400"/>
          </a:lvl4pPr>
          <a:lvl5pPr marL="228600" indent="-57150" algn="l">
            <a:defRPr sz="400"/>
          </a:lvl5pPr>
          <a:lvl6pPr marL="285750" indent="-57150" algn="l">
            <a:defRPr sz="400"/>
          </a:lvl6pPr>
          <a:lvl7pPr marL="342900" indent="-57150" algn="l">
            <a:defRPr sz="400"/>
          </a:lvl7pPr>
          <a:lvl8pPr marL="400050" indent="-57150" algn="l">
            <a:defRPr sz="400"/>
          </a:lvl8pPr>
          <a:lvl9pPr marL="457200" indent="-57150" algn="l">
            <a:defRPr sz="400"/>
          </a:lvl9pPr>
        </a:lstStyle>
        <a:p>
          <a:endParaRPr>
            <a:solidFill>
              <a:schemeClr val="tx1"/>
            </a:solidFill>
          </a:endParaRPr>
        </a:p>
      </dsp:txBody>
      <dsp:txXfrm>
        <a:off x="2290404" y="3192448"/>
        <a:ext cx="4320000" cy="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8900809" cy="3998491"/>
        <a:chOff x="0" y="0"/>
        <a:chExt cx="8900809" cy="3998491"/>
      </a:xfrm>
    </dsp:grpSpPr>
    <dsp:sp modelId="{79E74022-D8F7-442D-8F33-67F4CDD502D7}">
      <dsp:nvSpPr>
        <dsp:cNvPr id="3" name="Rectangles 2"/>
        <dsp:cNvSpPr/>
      </dsp:nvSpPr>
      <dsp:spPr bwMode="white">
        <a:xfrm>
          <a:off x="7388809" y="0"/>
          <a:ext cx="1512000" cy="1512000"/>
        </a:xfrm>
        <a:prstGeom prst="rect">
          <a:avLst/>
        </a:prstGeom>
        <a: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sp:spPr>
      <dsp:style>
        <a:lnRef idx="2">
          <a:schemeClr val="lt1">
            <a:alpha val="0"/>
          </a:schemeClr>
        </a:lnRef>
        <a:fillRef idx="1">
          <a:schemeClr val="accent2"/>
        </a:fillRef>
        <a:effectRef idx="0">
          <a:scrgbClr r="0" g="0" b="0"/>
        </a:effectRef>
        <a:fontRef idx="minor">
          <a:schemeClr val="lt1"/>
        </a:fontRef>
      </dsp:style>
      <dsp:txXfrm>
        <a:off x="7388809" y="0"/>
        <a:ext cx="1512000" cy="1512000"/>
      </dsp:txXfrm>
    </dsp:sp>
    <dsp:sp modelId="{BE193C0F-4FAB-4E98-8C03-6505C2C3024A}">
      <dsp:nvSpPr>
        <dsp:cNvPr id="4" name="Rectangles 3"/>
        <dsp:cNvSpPr/>
      </dsp:nvSpPr>
      <dsp:spPr bwMode="white">
        <a:xfrm>
          <a:off x="91870" y="12743"/>
          <a:ext cx="4320000" cy="6480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28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0">
            <a:lnSpc>
              <a:spcPct val="100000"/>
            </a:lnSpc>
            <a:spcBef>
              <a:spcPct val="0"/>
            </a:spcBef>
            <a:spcAft>
              <a:spcPct val="35000"/>
            </a:spcAft>
          </a:pPr>
          <a:r>
            <a:rPr lang="en-US" b="1">
              <a:solidFill>
                <a:schemeClr val="tx1"/>
              </a:solidFill>
            </a:rPr>
            <a:t>Risks and Dependencies</a:t>
          </a:r>
          <a:endParaRPr lang="en-US">
            <a:solidFill>
              <a:schemeClr val="tx1"/>
            </a:solidFill>
          </a:endParaRPr>
        </a:p>
      </dsp:txBody>
      <dsp:txXfrm>
        <a:off x="91870" y="12743"/>
        <a:ext cx="4320000" cy="648000"/>
      </dsp:txXfrm>
    </dsp:sp>
    <dsp:sp modelId="{D45D8707-CE9A-47D4-A476-ADC9A3B47D46}">
      <dsp:nvSpPr>
        <dsp:cNvPr id="5" name="Rectangles 4"/>
        <dsp:cNvSpPr/>
      </dsp:nvSpPr>
      <dsp:spPr bwMode="white">
        <a:xfrm>
          <a:off x="2290404" y="3135924"/>
          <a:ext cx="4320000" cy="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0" tIns="0" rIns="0" bIns="0" anchor="t"/>
        <a:lstStyle>
          <a:lvl1pPr algn="l">
            <a:defRPr sz="500"/>
          </a:lvl1pPr>
          <a:lvl2pPr marL="57150" indent="-57150" algn="l">
            <a:defRPr sz="400"/>
          </a:lvl2pPr>
          <a:lvl3pPr marL="114300" indent="-57150" algn="l">
            <a:defRPr sz="400"/>
          </a:lvl3pPr>
          <a:lvl4pPr marL="171450" indent="-57150" algn="l">
            <a:defRPr sz="400"/>
          </a:lvl4pPr>
          <a:lvl5pPr marL="228600" indent="-57150" algn="l">
            <a:defRPr sz="400"/>
          </a:lvl5pPr>
          <a:lvl6pPr marL="285750" indent="-57150" algn="l">
            <a:defRPr sz="400"/>
          </a:lvl6pPr>
          <a:lvl7pPr marL="342900" indent="-57150" algn="l">
            <a:defRPr sz="400"/>
          </a:lvl7pPr>
          <a:lvl8pPr marL="400050" indent="-57150" algn="l">
            <a:defRPr sz="400"/>
          </a:lvl8pPr>
          <a:lvl9pPr marL="457200" indent="-57150" algn="l">
            <a:defRPr sz="400"/>
          </a:lvl9pPr>
        </a:lstStyle>
        <a:p>
          <a:endParaRPr>
            <a:solidFill>
              <a:schemeClr val="tx1"/>
            </a:solidFill>
          </a:endParaRPr>
        </a:p>
      </dsp:txBody>
      <dsp:txXfrm>
        <a:off x="2290404" y="3135924"/>
        <a:ext cx="4320000" cy="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71E33-CFEA-4B40-977B-5A080F5D0F0A}">
      <dsp:nvSpPr>
        <dsp:cNvPr id="0" name=""/>
        <dsp:cNvSpPr/>
      </dsp:nvSpPr>
      <dsp:spPr>
        <a:xfrm>
          <a:off x="6661004" y="0"/>
          <a:ext cx="1510523" cy="1220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180805-8F92-4868-BCF3-1AAFE0889EBB}">
      <dsp:nvSpPr>
        <dsp:cNvPr id="0" name=""/>
        <dsp:cNvSpPr/>
      </dsp:nvSpPr>
      <dsp:spPr>
        <a:xfrm>
          <a:off x="0" y="0"/>
          <a:ext cx="4315781" cy="52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en-US" sz="3300" b="1" kern="1200" dirty="0"/>
            <a:t>Methods/Approach</a:t>
          </a:r>
          <a:endParaRPr lang="en-US" sz="3300" kern="1200" dirty="0"/>
        </a:p>
      </dsp:txBody>
      <dsp:txXfrm>
        <a:off x="0" y="0"/>
        <a:ext cx="4315781" cy="523104"/>
      </dsp:txXfrm>
    </dsp:sp>
    <dsp:sp modelId="{1D0AF3E2-C71D-4943-9952-336D72B17323}">
      <dsp:nvSpPr>
        <dsp:cNvPr id="0" name=""/>
        <dsp:cNvSpPr/>
      </dsp:nvSpPr>
      <dsp:spPr>
        <a:xfrm>
          <a:off x="1927873" y="1847728"/>
          <a:ext cx="4315781" cy="19616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416E0-E197-4A99-8AF0-833FF5F39AD4}">
      <dsp:nvSpPr>
        <dsp:cNvPr id="0" name=""/>
        <dsp:cNvSpPr/>
      </dsp:nvSpPr>
      <dsp:spPr>
        <a:xfrm>
          <a:off x="6290641" y="476643"/>
          <a:ext cx="1155958" cy="832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C5C820-A220-42CE-A267-8E00FA43D865}">
      <dsp:nvSpPr>
        <dsp:cNvPr id="0" name=""/>
        <dsp:cNvSpPr/>
      </dsp:nvSpPr>
      <dsp:spPr>
        <a:xfrm>
          <a:off x="0" y="2752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kern="1200" dirty="0"/>
            <a:t>Resources</a:t>
          </a:r>
          <a:endParaRPr lang="en-US" sz="3600" kern="1200" dirty="0"/>
        </a:p>
      </dsp:txBody>
      <dsp:txXfrm>
        <a:off x="0" y="275222"/>
        <a:ext cx="4320000" cy="648000"/>
      </dsp:txXfrm>
    </dsp:sp>
    <dsp:sp modelId="{1917547F-6F10-4092-BA0C-0B1A79B480B6}">
      <dsp:nvSpPr>
        <dsp:cNvPr id="0" name=""/>
        <dsp:cNvSpPr/>
      </dsp:nvSpPr>
      <dsp:spPr>
        <a:xfrm>
          <a:off x="1925764" y="2837009"/>
          <a:ext cx="4320000" cy="78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857E-B0B6-42C4-B704-C68AEB3A7FDE}">
      <dsp:nvSpPr>
        <dsp:cNvPr id="0" name=""/>
        <dsp:cNvSpPr/>
      </dsp:nvSpPr>
      <dsp:spPr>
        <a:xfrm>
          <a:off x="7304597" y="59950"/>
          <a:ext cx="866930" cy="8829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B343FD-2F6D-4933-8BEE-FD837F171C31}">
      <dsp:nvSpPr>
        <dsp:cNvPr id="0" name=""/>
        <dsp:cNvSpPr/>
      </dsp:nvSpPr>
      <dsp:spPr>
        <a:xfrm>
          <a:off x="0" y="1439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b="1" kern="1200" dirty="0"/>
            <a:t>Risks and Dependencies</a:t>
          </a:r>
          <a:endParaRPr lang="en-US" sz="2800" kern="1200" dirty="0"/>
        </a:p>
      </dsp:txBody>
      <dsp:txXfrm>
        <a:off x="0" y="14397"/>
        <a:ext cx="4320000" cy="648000"/>
      </dsp:txXfrm>
    </dsp:sp>
    <dsp:sp modelId="{2CC27090-4535-4609-AF27-DA8ED4F8CDD5}">
      <dsp:nvSpPr>
        <dsp:cNvPr id="0" name=""/>
        <dsp:cNvSpPr/>
      </dsp:nvSpPr>
      <dsp:spPr>
        <a:xfrm>
          <a:off x="1925764" y="2615140"/>
          <a:ext cx="4320000" cy="69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45934-CA40-41B5-B291-81BD60526571}">
      <dsp:nvSpPr>
        <dsp:cNvPr id="0" name=""/>
        <dsp:cNvSpPr/>
      </dsp:nvSpPr>
      <dsp:spPr>
        <a:xfrm>
          <a:off x="7034358" y="825327"/>
          <a:ext cx="1056124" cy="7121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404BBD-5650-45DC-AE09-E03F1480C772}">
      <dsp:nvSpPr>
        <dsp:cNvPr id="0" name=""/>
        <dsp:cNvSpPr/>
      </dsp:nvSpPr>
      <dsp:spPr>
        <a:xfrm>
          <a:off x="0" y="68036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100000"/>
            </a:lnSpc>
            <a:spcBef>
              <a:spcPct val="0"/>
            </a:spcBef>
            <a:spcAft>
              <a:spcPct val="35000"/>
            </a:spcAft>
            <a:buNone/>
            <a:defRPr b="1"/>
          </a:pPr>
          <a:r>
            <a:rPr lang="en-US" sz="3500" b="1" kern="1200" dirty="0"/>
            <a:t>Methods/Approach</a:t>
          </a:r>
          <a:endParaRPr lang="en-US" sz="3500" kern="1200" dirty="0"/>
        </a:p>
      </dsp:txBody>
      <dsp:txXfrm>
        <a:off x="0" y="680360"/>
        <a:ext cx="4320000" cy="648000"/>
      </dsp:txXfrm>
    </dsp:sp>
    <dsp:sp modelId="{C4B7CB6D-12C6-4704-B20A-463838D92301}">
      <dsp:nvSpPr>
        <dsp:cNvPr id="0" name=""/>
        <dsp:cNvSpPr/>
      </dsp:nvSpPr>
      <dsp:spPr>
        <a:xfrm>
          <a:off x="1925764" y="3216529"/>
          <a:ext cx="4320000" cy="32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AE299-3150-4A60-A9C1-96314BB6E64B}">
      <dsp:nvSpPr>
        <dsp:cNvPr id="0" name=""/>
        <dsp:cNvSpPr/>
      </dsp:nvSpPr>
      <dsp:spPr>
        <a:xfrm>
          <a:off x="6659527" y="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8E3C45-EA36-47D6-A3D0-F4C525C22341}">
      <dsp:nvSpPr>
        <dsp:cNvPr id="0" name=""/>
        <dsp:cNvSpPr/>
      </dsp:nvSpPr>
      <dsp:spPr>
        <a:xfrm>
          <a:off x="0" y="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kern="1200" dirty="0"/>
            <a:t>Resources</a:t>
          </a:r>
          <a:endParaRPr lang="en-US" sz="3600" kern="1200" dirty="0"/>
        </a:p>
      </dsp:txBody>
      <dsp:txXfrm>
        <a:off x="0" y="0"/>
        <a:ext cx="4320000" cy="648000"/>
      </dsp:txXfrm>
    </dsp:sp>
    <dsp:sp modelId="{A0505B39-518B-49F9-AA37-C335C3E197B9}">
      <dsp:nvSpPr>
        <dsp:cNvPr id="0" name=""/>
        <dsp:cNvSpPr/>
      </dsp:nvSpPr>
      <dsp:spPr>
        <a:xfrm>
          <a:off x="1925764" y="2889809"/>
          <a:ext cx="4320000" cy="49885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3C6A8-F965-42CA-8E31-4DA990A03BDD}">
      <dsp:nvSpPr>
        <dsp:cNvPr id="0" name=""/>
        <dsp:cNvSpPr/>
      </dsp:nvSpPr>
      <dsp:spPr>
        <a:xfrm>
          <a:off x="6659527" y="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75DC9E-D1C3-40A5-9520-D2AB2734D684}">
      <dsp:nvSpPr>
        <dsp:cNvPr id="0" name=""/>
        <dsp:cNvSpPr/>
      </dsp:nvSpPr>
      <dsp:spPr>
        <a:xfrm>
          <a:off x="0" y="3728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b="1"/>
          </a:pPr>
          <a:r>
            <a:rPr lang="en-US" sz="2800" b="1" kern="1200" dirty="0"/>
            <a:t>Risks and Dependencies</a:t>
          </a:r>
          <a:endParaRPr lang="en-US" sz="2800" kern="1200" dirty="0"/>
        </a:p>
      </dsp:txBody>
      <dsp:txXfrm>
        <a:off x="0" y="37280"/>
        <a:ext cx="4320000" cy="648000"/>
      </dsp:txXfrm>
    </dsp:sp>
    <dsp:sp modelId="{796CDD3F-D316-4C6C-A1DB-772DEF17637F}">
      <dsp:nvSpPr>
        <dsp:cNvPr id="0" name=""/>
        <dsp:cNvSpPr/>
      </dsp:nvSpPr>
      <dsp:spPr>
        <a:xfrm>
          <a:off x="1925764" y="2978265"/>
          <a:ext cx="4320000" cy="44592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parTxLTRAlign" val="l"/>
            <dgm:param type="parTxRTLAlign" val="r"/>
            <dgm:param type="shpTxLTRAlignCh" val="l"/>
            <dgm:param type="shpTxRTLAlignCh" val="r"/>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parTxLTRAlign" val="l"/>
            <dgm:param type="parTxRTLAlign" val="r"/>
            <dgm:param type="shpTxLTRAlignCh" val="l"/>
            <dgm:param type="shpTxRTLAlignCh" val="r"/>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parTxLTRAlign" val="l"/>
            <dgm:param type="parTxRTLAlign" val="r"/>
            <dgm:param type="shpTxLTRAlignCh" val="l"/>
            <dgm:param type="shpTxRTLAlignCh" val="r"/>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46840-B0FC-4A51-A925-A81DE38564A3}"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D9FC1-46A9-4F50-AEF5-E2A98C62E34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D9FC1-46A9-4F50-AEF5-E2A98C62E347}"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D9FC1-46A9-4F50-AEF5-E2A98C62E347}"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endParaRPr lang="en-US"/>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endParaRPr lang="en-US" sz="12200" dirty="0"/>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a:r>
              <a:rPr lang="en-US" sz="12200" dirty="0"/>
              <a:t>”</a:t>
            </a:r>
            <a:endParaRPr lang="en-US" sz="122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AD085-E8A6-8845-BD4E-CB4CCA059FC4}" type="datetimeFigureOut">
              <a:rPr lang="en-US" smtClean="0"/>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1FF6DA9-008F-8B48-92A6-B652298478BF}"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1">
            <a:alphaModFix amt="40000"/>
          </a:blip>
          <a:srcRect l="1518" r="23482"/>
          <a:stretch>
            <a:fillRect/>
          </a:stretch>
        </p:blipFill>
        <p:spPr>
          <a:xfrm>
            <a:off x="20" y="10"/>
            <a:ext cx="9143980" cy="6857990"/>
          </a:xfrm>
          <a:prstGeom prst="rect">
            <a:avLst/>
          </a:prstGeom>
        </p:spPr>
      </p:pic>
      <p:sp>
        <p:nvSpPr>
          <p:cNvPr id="2" name="Title 1"/>
          <p:cNvSpPr>
            <a:spLocks noGrp="1"/>
          </p:cNvSpPr>
          <p:nvPr>
            <p:ph type="ctrTitle"/>
          </p:nvPr>
        </p:nvSpPr>
        <p:spPr>
          <a:xfrm>
            <a:off x="866216" y="1447800"/>
            <a:ext cx="6619243" cy="2472447"/>
          </a:xfrm>
        </p:spPr>
        <p:txBody>
          <a:bodyPr>
            <a:normAutofit/>
          </a:bodyPr>
          <a:lstStyle/>
          <a:p>
            <a:pPr>
              <a:lnSpc>
                <a:spcPct val="90000"/>
              </a:lnSpc>
            </a:pPr>
            <a:r>
              <a:rPr lang="en-US" sz="3400" dirty="0" err="1">
                <a:solidFill>
                  <a:schemeClr val="tx1"/>
                </a:solidFill>
              </a:rPr>
              <a:t>Phyzii</a:t>
            </a:r>
            <a:r>
              <a:rPr lang="en-US" sz="3400" dirty="0">
                <a:solidFill>
                  <a:schemeClr val="tx1"/>
                </a:solidFill>
              </a:rPr>
              <a:t> (Sales CRM Application)</a:t>
            </a:r>
            <a:br>
              <a:rPr lang="en-US" sz="3400" dirty="0">
                <a:solidFill>
                  <a:schemeClr val="tx1"/>
                </a:solidFill>
              </a:rPr>
            </a:br>
            <a:r>
              <a:rPr lang="en-US" sz="3400" dirty="0">
                <a:solidFill>
                  <a:schemeClr val="tx1"/>
                </a:solidFill>
              </a:rPr>
              <a:t>Waterfall Model Approach</a:t>
            </a:r>
            <a:br>
              <a:rPr lang="en-US" sz="3400" dirty="0">
                <a:solidFill>
                  <a:schemeClr val="tx1"/>
                </a:solidFill>
              </a:rPr>
            </a:br>
            <a:endParaRPr lang="en-US" sz="3400" dirty="0">
              <a:solidFill>
                <a:schemeClr val="tx1"/>
              </a:solidFill>
            </a:endParaRPr>
          </a:p>
        </p:txBody>
      </p:sp>
      <p:sp>
        <p:nvSpPr>
          <p:cNvPr id="3" name="Subtitle 2"/>
          <p:cNvSpPr>
            <a:spLocks noGrp="1"/>
          </p:cNvSpPr>
          <p:nvPr>
            <p:ph type="subTitle" idx="1"/>
          </p:nvPr>
        </p:nvSpPr>
        <p:spPr>
          <a:xfrm>
            <a:off x="866216" y="4777380"/>
            <a:ext cx="6619243" cy="861420"/>
          </a:xfrm>
        </p:spPr>
        <p:txBody>
          <a:bodyPr>
            <a:normAutofit/>
          </a:bodyPr>
          <a:lstStyle/>
          <a:p>
            <a:r>
              <a:rPr lang="en-US">
                <a:solidFill>
                  <a:schemeClr val="tx1"/>
                </a:solidFill>
              </a:rPr>
              <a:t>Prepared By : P Singa Ram</a:t>
            </a:r>
            <a:endParaRPr lang="en-US">
              <a:solidFill>
                <a:schemeClr val="tx1"/>
              </a:solidFill>
            </a:endParaRPr>
          </a:p>
          <a:p>
            <a:r>
              <a:rPr lang="en-US">
                <a:solidFill>
                  <a:schemeClr val="tx1"/>
                </a:solidFill>
              </a:rPr>
              <a:t>Date : 10/01/2025</a:t>
            </a:r>
            <a:endParaRPr lang="en-US">
              <a:solidFill>
                <a:schemeClr val="tx1"/>
              </a:solidFill>
            </a:endParaRPr>
          </a:p>
        </p:txBody>
      </p:sp>
      <p:sp>
        <p:nvSpPr>
          <p:cNvPr id="11" name="Rectangle 10"/>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Order Management</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275188"/>
          <a:ext cx="8171528" cy="204389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408563" y="2993014"/>
            <a:ext cx="8248740" cy="3110723"/>
          </a:xfrm>
          <a:prstGeom prst="rect">
            <a:avLst/>
          </a:prstGeom>
          <a:noFill/>
        </p:spPr>
        <p:txBody>
          <a:bodyPr wrap="square">
            <a:spAutoFit/>
          </a:bodyPr>
          <a:lstStyle/>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Requirements Gathering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workshops and interviews with stakeholders from order management and inventory teams.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Document detailed use cases and process flows for current and desired states.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Solution Selection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Evaluate potential platforms and tools based on business needs, design specifications, and scalability.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Prototyping and Testing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Develop prototypes for key modules, including order management and invoicing.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user acceptance testing (UAT) to validate alignment with business requirements.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Implementation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Integrate the selected solution with existing systems for inventory management and invoicing.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Provide training to ensure operational teams can efficiently use the new system.</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Order Management</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476884"/>
          <a:ext cx="8171528" cy="390446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301557" y="3463427"/>
            <a:ext cx="8041151" cy="2556726"/>
          </a:xfrm>
          <a:prstGeom prst="rect">
            <a:avLst/>
          </a:prstGeom>
          <a:noFill/>
        </p:spPr>
        <p:txBody>
          <a:bodyPr wrap="square">
            <a:spAutoFit/>
          </a:bodyPr>
          <a:lstStyle/>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People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Project team members, including business analysts, IT personnel, and operational team representatives.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Vendor support for platform deployment and integration.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Time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Complete implementation within 6 months.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Budget</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Hardware, software, training, and services not to exceed Rs. 20,00,000.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Other</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Third-party software evaluations, site visits, and market research reports not to exceed Rs. 3,00,000.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Order Management</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810257"/>
          <a:ext cx="8171528" cy="341847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1128409" y="3532017"/>
            <a:ext cx="6896909" cy="2279727"/>
          </a:xfrm>
          <a:prstGeom prst="rect">
            <a:avLst/>
          </a:prstGeom>
          <a:noFill/>
        </p:spPr>
        <p:txBody>
          <a:bodyPr wrap="square">
            <a:spAutoFit/>
          </a:bodyPr>
          <a:lstStyle/>
          <a:p>
            <a:pPr marR="0" lvl="0">
              <a:lnSpc>
                <a:spcPct val="150000"/>
              </a:lnSpc>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Risks</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Resistance from operational teams due to changes in workflows.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Potential integration issues with existing inventory systems.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Delays in software delivery due to scope changes or underestimated complexity.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50000"/>
              </a:lnSpc>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Dependencies</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Timely availability of stakeholder inputs during requirements and testing phases.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Vendor support for seamless integration and timely delivery.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Accurate inventory and order data for system migration and validation.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Reporting and Analytics</a:t>
            </a:r>
            <a:endParaRPr lang="en-US">
              <a:solidFill>
                <a:srgbClr val="FFFFFF"/>
              </a:solidFill>
            </a:endParaRPr>
          </a:p>
        </p:txBody>
      </p:sp>
      <p:sp>
        <p:nvSpPr>
          <p:cNvPr id="3" name="Content Placeholder 2"/>
          <p:cNvSpPr>
            <a:spLocks noGrp="1"/>
          </p:cNvSpPr>
          <p:nvPr>
            <p:ph idx="1"/>
          </p:nvPr>
        </p:nvSpPr>
        <p:spPr>
          <a:xfrm>
            <a:off x="827484" y="2763520"/>
            <a:ext cx="6709905" cy="3484879"/>
          </a:xfrm>
        </p:spPr>
        <p:txBody>
          <a:bodyPr>
            <a:normAutofit fontScale="92500" lnSpcReduction="10000"/>
          </a:bodyPr>
          <a:lstStyle/>
          <a:p>
            <a:pPr marL="0" marR="0"/>
            <a:r>
              <a:rPr lang="en-US" b="1" dirty="0">
                <a:effectLst/>
                <a:latin typeface="Calibri" panose="020F0502020204030204" pitchFamily="34" charset="0"/>
                <a:ea typeface="Times New Roman" panose="02020603050405020304" pitchFamily="18" charset="0"/>
                <a:cs typeface="Times New Roman" panose="02020603050405020304" pitchFamily="18" charset="0"/>
              </a:rPr>
              <a:t>Situation/Problem/Opportunity</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gn="just"/>
            <a:r>
              <a:rPr lang="en-US" dirty="0">
                <a:effectLst/>
                <a:latin typeface="Calibri" panose="020F0502020204030204" pitchFamily="34" charset="0"/>
                <a:ea typeface="Times New Roman" panose="02020603050405020304" pitchFamily="18" charset="0"/>
                <a:cs typeface="Times New Roman" panose="02020603050405020304" pitchFamily="18" charset="0"/>
              </a:rPr>
              <a:t>Current reporting capabilities are limited, causing delays in decision-making and reduced visibility into sales performance. Implementing advanced analytics will enable stakeholders to track KPIs and generate insights in real-time.</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0">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r>
              <a:rPr lang="en-US" b="1" dirty="0">
                <a:effectLst/>
                <a:latin typeface="Calibri" panose="020F0502020204030204" pitchFamily="34" charset="0"/>
                <a:ea typeface="Times New Roman" panose="02020603050405020304" pitchFamily="18" charset="0"/>
                <a:cs typeface="Times New Roman" panose="02020603050405020304" pitchFamily="18" charset="0"/>
              </a:rPr>
              <a:t>Purpose Statement (Goals)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US" sz="1800" dirty="0">
                <a:latin typeface="Calibri" panose="020F0502020204030204" pitchFamily="34" charset="0"/>
                <a:cs typeface="Times New Roman" panose="02020603050405020304" pitchFamily="18" charset="0"/>
              </a:rPr>
              <a:t>To deliver a robust reporting and analytics system that provides actionable insights, supports strategic decisions, and enhances performance tracking through real-time data visualization and reporting capabilities.</a:t>
            </a:r>
            <a:endParaRPr lang="en-US" sz="1800" dirty="0">
              <a:latin typeface="Calibri" panose="020F0502020204030204" pitchFamily="34"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Reporting and Analytics</a:t>
            </a:r>
            <a:endParaRPr lang="en-US">
              <a:solidFill>
                <a:srgbClr val="FFFFFF"/>
              </a:solidFill>
            </a:endParaRPr>
          </a:p>
        </p:txBody>
      </p:sp>
      <p:sp>
        <p:nvSpPr>
          <p:cNvPr id="3" name="Content Placeholder 2"/>
          <p:cNvSpPr>
            <a:spLocks noGrp="1"/>
          </p:cNvSpPr>
          <p:nvPr>
            <p:ph idx="1"/>
          </p:nvPr>
        </p:nvSpPr>
        <p:spPr>
          <a:xfrm>
            <a:off x="827484" y="2603392"/>
            <a:ext cx="6709905" cy="3645007"/>
          </a:xfrm>
        </p:spPr>
        <p:txBody>
          <a:bodyPr>
            <a:normAutofit fontScale="92500" lnSpcReduction="10000"/>
          </a:bodyPr>
          <a:lstStyle/>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Project Objectives</a:t>
            </a:r>
            <a:endParaRPr lang="en-US" sz="15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800100" lvl="2">
              <a:lnSpc>
                <a:spcPct val="90000"/>
              </a:lnSpc>
            </a:pPr>
            <a:r>
              <a:rPr lang="en-US" sz="1500" dirty="0">
                <a:latin typeface="Calibri" panose="020F0502020204030204" pitchFamily="34" charset="0"/>
                <a:cs typeface="Times New Roman" panose="02020603050405020304" pitchFamily="18" charset="0"/>
              </a:rPr>
              <a:t>Select a solution that aligns with design criteria, specifications, and business requirements.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Prototype and test a comprehensive reporting and analytics system.</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Enable tracking of key sales metrics, including revenue and conversion rates.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Provide customizable reporting options tailored to departmental needs.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Develop an interactive dashboard to visualize KPIs in real time.</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indent="0">
              <a:lnSpc>
                <a:spcPct val="90000"/>
              </a:lnSpc>
              <a:buSzPts val="1000"/>
              <a:buNone/>
              <a:tabLst>
                <a:tab pos="457200" algn="l"/>
              </a:tabLst>
            </a:pP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Success Criteria</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Generate reports in &lt;2 minutes for 90% of queries.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Adoption of dashboards by 80% of target users within the first quarter.</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Real-time updates for at least 5 core KPIs.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endParaRPr lang="en-US" sz="1500" dirty="0"/>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Reporting and Analytics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1762067"/>
          <a:ext cx="8171528" cy="476519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416426" y="3149154"/>
            <a:ext cx="8171528" cy="3387722"/>
          </a:xfrm>
          <a:prstGeom prst="rect">
            <a:avLst/>
          </a:prstGeom>
          <a:noFill/>
        </p:spPr>
        <p:txBody>
          <a:bodyPr wrap="square">
            <a:spAutoFit/>
          </a:bodyPr>
          <a:lstStyle/>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Requirements Gathering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interviews with stakeholders to understand reporting needs and expectations.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Identify key KPIs and define data sources for reporting and analysis.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Solution Design and Development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Collaborate with IT to implement ETL (Extract, Transform, Load) pipelines for seamless data integration.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Design interactive dashboards and customizable report templates tailored to user requirements.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Prototyping and Testing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Build prototypes to test dashboard functionality and usability.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Validate performance and alignment with stakeholder needs through user acceptance testing (UAT).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Training and Support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Provide training sessions to familiarize users with the new tools and their features.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Offer ongoing support to encourage adoption and address challenges.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Reporting and Analytics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188724"/>
          <a:ext cx="8171528" cy="39397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622570" y="3337463"/>
            <a:ext cx="7879404" cy="2321085"/>
          </a:xfrm>
          <a:prstGeom prst="rect">
            <a:avLst/>
          </a:prstGeom>
          <a:noFill/>
        </p:spPr>
        <p:txBody>
          <a:bodyPr wrap="square">
            <a:spAutoFit/>
          </a:bodyPr>
          <a:lstStyle/>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People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Project team members, including data analysts, IT developers, and business stakeholders.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Time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Complete implementation within 4 months.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Budget</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Hardware, software, training, and services not to exceed Rs. 15,00,000.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Other</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Third-party software evaluations, site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visits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and market research reports not to exceed Rs. 2,00,000.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Reporting and Analytics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275188"/>
          <a:ext cx="8171528" cy="406724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603115" y="3580657"/>
            <a:ext cx="7558391" cy="2967415"/>
          </a:xfrm>
          <a:prstGeom prst="rect">
            <a:avLst/>
          </a:prstGeom>
          <a:noFill/>
        </p:spPr>
        <p:txBody>
          <a:bodyPr wrap="square">
            <a:spAutoFit/>
          </a:bodyPr>
          <a:lstStyle/>
          <a:p>
            <a:pPr marR="0" lvl="0">
              <a:lnSpc>
                <a:spcPct val="150000"/>
              </a:lnSpc>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Risks</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Incomplete data integration from disparate systems.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Resistance from users to adopt new reporting tools.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Misalignment between user needs and dashboard functionality due to unclear requirements.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50000"/>
              </a:lnSpc>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Dependencies</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Availability of accurate and complete data for integration.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Timely input from stakeholders to define requirements and validate solutions.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Vendor support for tool deployment and training.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Mobile Accessibility</a:t>
            </a:r>
            <a:endParaRPr lang="en-US">
              <a:solidFill>
                <a:srgbClr val="FFFFFF"/>
              </a:solidFill>
            </a:endParaRPr>
          </a:p>
        </p:txBody>
      </p:sp>
      <p:sp>
        <p:nvSpPr>
          <p:cNvPr id="3" name="Content Placeholder 2"/>
          <p:cNvSpPr>
            <a:spLocks noGrp="1"/>
          </p:cNvSpPr>
          <p:nvPr>
            <p:ph idx="1"/>
          </p:nvPr>
        </p:nvSpPr>
        <p:spPr>
          <a:xfrm>
            <a:off x="827484" y="2763520"/>
            <a:ext cx="6709905" cy="3484879"/>
          </a:xfrm>
        </p:spPr>
        <p:txBody>
          <a:bodyPr>
            <a:normAutofit/>
          </a:bodyPr>
          <a:lstStyle/>
          <a:p>
            <a:pPr marL="0" marR="0"/>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Situation/Problem/Opportunity</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gn="just"/>
            <a:r>
              <a:rPr lang="en-US" sz="1700" dirty="0">
                <a:latin typeface="Calibri" panose="020F0502020204030204" pitchFamily="34" charset="0"/>
                <a:cs typeface="Times New Roman" panose="02020603050405020304" pitchFamily="18" charset="0"/>
              </a:rPr>
              <a:t>Sales teams lack access to critical tools and data while on the move, resulting in missed opportunities, delayed responses, and reduced productivity. By introducing mobile accessibility, sales teams can respond faster and make informed decisions while working remotely or in the field.</a:t>
            </a:r>
            <a:endParaRPr lang="en-US" sz="1700" dirty="0">
              <a:latin typeface="Calibri" panose="020F0502020204030204" pitchFamily="34" charset="0"/>
              <a:cs typeface="Times New Roman" panose="02020603050405020304" pitchFamily="18" charset="0"/>
            </a:endParaRPr>
          </a:p>
          <a:p>
            <a:pPr marL="114300" lvl="1" indent="0">
              <a:buNone/>
            </a:pP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Purpose Statement (Goals)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r>
              <a:rPr lang="en-US" sz="1700" dirty="0">
                <a:effectLst/>
                <a:latin typeface="Calibri" panose="020F0502020204030204" pitchFamily="34" charset="0"/>
                <a:ea typeface="Times New Roman" panose="02020603050405020304" pitchFamily="18" charset="0"/>
                <a:cs typeface="Times New Roman" panose="02020603050405020304" pitchFamily="18" charset="0"/>
              </a:rPr>
              <a:t>To equip sales teams with mobile access to essential tools and data, enhancing their efficiency and decision-making capabilities on the go.</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700" dirty="0"/>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Mobile Accessibility</a:t>
            </a:r>
            <a:endParaRPr lang="en-US">
              <a:solidFill>
                <a:srgbClr val="FFFFFF"/>
              </a:solidFill>
            </a:endParaRPr>
          </a:p>
        </p:txBody>
      </p:sp>
      <p:sp>
        <p:nvSpPr>
          <p:cNvPr id="3" name="Content Placeholder 2"/>
          <p:cNvSpPr>
            <a:spLocks noGrp="1"/>
          </p:cNvSpPr>
          <p:nvPr>
            <p:ph idx="1"/>
          </p:nvPr>
        </p:nvSpPr>
        <p:spPr>
          <a:xfrm>
            <a:off x="583660" y="2588000"/>
            <a:ext cx="7759049" cy="3660400"/>
          </a:xfrm>
        </p:spPr>
        <p:txBody>
          <a:bodyPr>
            <a:normAutofit fontScale="92500"/>
          </a:bodyPr>
          <a:lstStyle/>
          <a:p>
            <a:pPr marL="0" marR="0">
              <a:lnSpc>
                <a:spcPct val="90000"/>
              </a:lnSpc>
            </a:pPr>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Project Objectives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latin typeface="Calibri" panose="020F0502020204030204" pitchFamily="34" charset="0"/>
                <a:cs typeface="Times New Roman" panose="02020603050405020304" pitchFamily="18" charset="0"/>
              </a:rPr>
              <a:t>Select a solution that meets design criteria, specifications, and security requirements.</a:t>
            </a:r>
            <a:endParaRPr lang="en-US" sz="17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latin typeface="Calibri" panose="020F0502020204030204" pitchFamily="34" charset="0"/>
                <a:cs typeface="Times New Roman" panose="02020603050405020304" pitchFamily="18" charset="0"/>
              </a:rPr>
              <a:t>Prototype and test mobile-friendly versions of CRM tools.</a:t>
            </a:r>
            <a:endParaRPr lang="en-US" sz="17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Develop mobile-friendly versions of CRM tools.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Ensure secure and reliable mobile access to critical customer information.</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Enhance the user experience with optimized mobile interfaces.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700" b="1" dirty="0">
                <a:effectLst/>
                <a:latin typeface="Calibri" panose="020F0502020204030204" pitchFamily="34" charset="0"/>
                <a:ea typeface="Times New Roman" panose="02020603050405020304" pitchFamily="18" charset="0"/>
                <a:cs typeface="Times New Roman" panose="02020603050405020304" pitchFamily="18" charset="0"/>
              </a:rPr>
              <a:t>Success Criteria</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Mobile compatibility for 100% of core CRM features.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30% improvement in response time for sales representatives.</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700" dirty="0">
                <a:effectLst/>
                <a:latin typeface="Calibri" panose="020F0502020204030204" pitchFamily="34" charset="0"/>
                <a:ea typeface="Times New Roman" panose="02020603050405020304" pitchFamily="18" charset="0"/>
                <a:cs typeface="Times New Roman" panose="02020603050405020304" pitchFamily="18" charset="0"/>
              </a:rPr>
              <a:t>No security breaches related to mobile access within 6 months of implementation.</a:t>
            </a:r>
            <a:endParaRPr lang="en-US" sz="17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endParaRPr lang="en-US" sz="1700" dirty="0"/>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Rectangle 25"/>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0" name="Freeform: Shape 29"/>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335982"/>
            <a:ext cx="6710641" cy="1400530"/>
          </a:xfrm>
        </p:spPr>
        <p:txBody>
          <a:bodyPr anchor="ctr">
            <a:normAutofit fontScale="90000"/>
          </a:bodyPr>
          <a:lstStyle/>
          <a:p>
            <a:r>
              <a:rPr lang="en-US" dirty="0">
                <a:solidFill>
                  <a:srgbClr val="FFFFFF"/>
                </a:solidFill>
              </a:rPr>
              <a:t>Features Introduced in </a:t>
            </a:r>
            <a:r>
              <a:rPr lang="en-US" dirty="0" err="1">
                <a:solidFill>
                  <a:srgbClr val="FFFFFF"/>
                </a:solidFill>
              </a:rPr>
              <a:t>Phyzii</a:t>
            </a:r>
            <a:r>
              <a:rPr lang="en-US" dirty="0">
                <a:solidFill>
                  <a:srgbClr val="FFFFFF"/>
                </a:solidFill>
              </a:rPr>
              <a:t> (Sales CRM Application)</a:t>
            </a:r>
            <a:endParaRPr lang="en-US" dirty="0">
              <a:solidFill>
                <a:srgbClr val="FFFFFF"/>
              </a:solidFill>
            </a:endParaRPr>
          </a:p>
        </p:txBody>
      </p:sp>
      <p:sp>
        <p:nvSpPr>
          <p:cNvPr id="3" name="Content Placeholder 2"/>
          <p:cNvSpPr>
            <a:spLocks noGrp="1"/>
          </p:cNvSpPr>
          <p:nvPr>
            <p:ph idx="1"/>
          </p:nvPr>
        </p:nvSpPr>
        <p:spPr>
          <a:xfrm>
            <a:off x="272374" y="2452349"/>
            <a:ext cx="8657617" cy="4104094"/>
          </a:xfrm>
        </p:spPr>
        <p:txBody>
          <a:bodyPr>
            <a:noAutofit/>
          </a:bodyPr>
          <a:lstStyle/>
          <a:p>
            <a:pPr marL="0" marR="0" algn="just">
              <a:lnSpc>
                <a:spcPct val="150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1. Contact Management:</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Centralized Database: Store and manage customer information (contact details, company information, purchase history, etc.).</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2. Order Management:</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Order Processing: Create, manage, and track orders from placement to fulfillment.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3. Reporting and Analytics:</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Sales Performance Tracking: Monitor key sales metrics (e.g., revenue, conversion rates, sales cycle length).</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4. Mobile Accessibility:</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Access data and perform key functions on mobile devices.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5. Integrations:</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50000"/>
              </a:lnSpc>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Integrate with other business applications: E.g., marketing automation, e-commerce platforms, accounting software.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0" algn="just">
              <a:lnSpc>
                <a:spcPct val="90000"/>
              </a:lnSpc>
              <a:buNone/>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90000"/>
              </a:lnSpc>
            </a:pPr>
            <a:endParaRPr lang="en-US" sz="1200" dirty="0"/>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Mobile Accessibility</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286162"/>
          <a:ext cx="8171528" cy="31116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486697" y="2984283"/>
            <a:ext cx="7856011" cy="3387722"/>
          </a:xfrm>
          <a:prstGeom prst="rect">
            <a:avLst/>
          </a:prstGeom>
          <a:noFill/>
        </p:spPr>
        <p:txBody>
          <a:bodyPr wrap="square">
            <a:spAutoFit/>
          </a:bodyPr>
          <a:lstStyle/>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Requirements Gathering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Analyze mobile usage scenarios and identify high-priority functionality.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interviews with sales teams to understand their specific mobile needs.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Solution Design and Development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Collaborate with developers to create mobile-friendly versions of CRM tools.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Optimize mobile interfaces for various devices and screen sizes.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Prototyping and Testing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Develop prototypes for core mobile functionalities and test usability.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Validate features through user acceptance testing (UAT) with sales teams.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Training and Support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training sessions to familiarize users with the new mobile features.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Provide ongoing technical support to address any usability concerns.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Mobile Accessibility</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286162"/>
          <a:ext cx="8171528" cy="311160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676070" y="3376374"/>
            <a:ext cx="6169793" cy="2325893"/>
          </a:xfrm>
          <a:prstGeom prst="rect">
            <a:avLst/>
          </a:prstGeom>
          <a:noFill/>
        </p:spPr>
        <p:txBody>
          <a:bodyPr wrap="square">
            <a:spAutoFit/>
          </a:bodyPr>
          <a:lstStyle/>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People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Mobile app developers, IT security experts, and stakeholder representatives.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Time</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Implementation within 6 months.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Budget</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Hardware, software, training, and services not to exceed Rs. 12,00,000.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Other</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Third-party evaluations and vendor collaborations not to exceed Rs. 2,00,000.</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Mobile Accessibility</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476884"/>
          <a:ext cx="8171528" cy="31748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593093" y="3418994"/>
            <a:ext cx="8171528" cy="2644250"/>
          </a:xfrm>
          <a:prstGeom prst="rect">
            <a:avLst/>
          </a:prstGeom>
          <a:noFill/>
        </p:spPr>
        <p:txBody>
          <a:bodyPr wrap="square">
            <a:spAutoFit/>
          </a:bodyPr>
          <a:lstStyle/>
          <a:p>
            <a:pPr marL="0" marR="0">
              <a:lnSpc>
                <a:spcPct val="150000"/>
              </a:lnSpc>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Risks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Compatibility issues with diverse mobile devices and operating systems.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Potential security vulnerabilities with mobile data access.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Low adoption due to inadequate training or resistance to change.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50000"/>
              </a:lnSpc>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Dependencies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Availability of a secure and scalable mobile framework.</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Timely feedback from sales teams during development and testing phases.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Collaboration with IT for seamless integration and security protocols.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FFFFFF"/>
              </a:solidFill>
            </a:endParaRPr>
          </a:p>
        </p:txBody>
      </p:sp>
      <p:sp>
        <p:nvSpPr>
          <p:cNvPr id="3" name="Content Placeholder 2"/>
          <p:cNvSpPr>
            <a:spLocks noGrp="1"/>
          </p:cNvSpPr>
          <p:nvPr>
            <p:ph idx="1"/>
          </p:nvPr>
        </p:nvSpPr>
        <p:spPr>
          <a:xfrm>
            <a:off x="827484" y="2763520"/>
            <a:ext cx="6709905" cy="3484879"/>
          </a:xfrm>
        </p:spPr>
        <p:txBody>
          <a:bodyPr>
            <a:normAutofit/>
          </a:bodyPr>
          <a:lstStyle/>
          <a:p>
            <a:pPr marL="0" marR="0">
              <a:lnSpc>
                <a:spcPct val="90000"/>
              </a:lnSpc>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Situation/Problem/Opportunity</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gn="just">
              <a:lnSpc>
                <a:spcPct val="90000"/>
              </a:lnSpc>
            </a:pPr>
            <a:r>
              <a:rPr lang="en-US" dirty="0">
                <a:latin typeface="Calibri" panose="020F0502020204030204" pitchFamily="34" charset="0"/>
                <a:cs typeface="Times New Roman" panose="02020603050405020304" pitchFamily="18" charset="0"/>
              </a:rPr>
              <a:t>Currently, standalone systems create inefficiencies, duplicate efforts, and data inconsistencies across the organization. Integrating these systems will establish seamless workflows, enhance collaboration, and reduce manual tasks.</a:t>
            </a:r>
            <a:endParaRPr lang="en-US" dirty="0">
              <a:latin typeface="Calibri" panose="020F0502020204030204" pitchFamily="34" charset="0"/>
              <a:cs typeface="Times New Roman" panose="02020603050405020304" pitchFamily="18" charset="0"/>
            </a:endParaRPr>
          </a:p>
          <a:p>
            <a:pPr marL="114300" lvl="1" indent="0">
              <a:lnSpc>
                <a:spcPct val="90000"/>
              </a:lnSpc>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Purpose Statement (Goals)</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gn="just">
              <a:lnSpc>
                <a:spcPct val="90000"/>
              </a:lnSpc>
            </a:pPr>
            <a:r>
              <a:rPr lang="en-US" dirty="0">
                <a:latin typeface="Calibri" panose="020F0502020204030204" pitchFamily="34" charset="0"/>
                <a:cs typeface="Times New Roman" panose="02020603050405020304" pitchFamily="18" charset="0"/>
              </a:rPr>
              <a:t>To connect the CRM system with existing business tools, ensuring data consistency, improving efficiency, and enabling cross-functional collaboration across teams.</a:t>
            </a:r>
            <a:endParaRPr lang="en-US" dirty="0">
              <a:latin typeface="Calibri" panose="020F0502020204030204" pitchFamily="34"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FFFFFF"/>
              </a:solidFill>
            </a:endParaRPr>
          </a:p>
        </p:txBody>
      </p:sp>
      <p:sp>
        <p:nvSpPr>
          <p:cNvPr id="3" name="Content Placeholder 2"/>
          <p:cNvSpPr>
            <a:spLocks noGrp="1"/>
          </p:cNvSpPr>
          <p:nvPr>
            <p:ph idx="1"/>
          </p:nvPr>
        </p:nvSpPr>
        <p:spPr>
          <a:xfrm>
            <a:off x="827484" y="2763520"/>
            <a:ext cx="7742584" cy="3484879"/>
          </a:xfrm>
        </p:spPr>
        <p:txBody>
          <a:bodyPr>
            <a:normAutofit/>
          </a:bodyPr>
          <a:lstStyle/>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Project Objectives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Select solutions that meet design criteria, specifications, and integration requirements.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Prototype and test integration workflows to ensure seamless functionality</a:t>
            </a:r>
            <a:r>
              <a:rPr lang="en-US" sz="1600" dirty="0"/>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Integrate the CRM with marketing, e-commerce, and accounting tools. </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Ensure real-time data synchronization across systems.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Reduce redundant manual processes by leveraging automation</a:t>
            </a:r>
            <a:r>
              <a:rPr lang="en-US" sz="1600" dirty="0"/>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Success Criteria</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Achieve successful integration with at least 3 critical systems.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Real-time data synchronization with &lt;1-minute latency.</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Reduce manual data entry efforts by 80%.</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endParaRPr lang="en-US" sz="1500" dirty="0"/>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402309"/>
          <a:ext cx="8171528" cy="351210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573932" y="2993012"/>
            <a:ext cx="7733489" cy="3664721"/>
          </a:xfrm>
          <a:prstGeom prst="rect">
            <a:avLst/>
          </a:prstGeom>
          <a:noFill/>
        </p:spPr>
        <p:txBody>
          <a:bodyPr wrap="square">
            <a:spAutoFit/>
          </a:bodyPr>
          <a:lstStyle/>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Requirements Gathering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Collaborate with stakeholders to identify integration priorities and pain points.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Document both functional and technical requirements for integration.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Solution Design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Evaluate middleware or API solutions for compatibility with target systems.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Design workflows to handle data exchange and synchronization.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Development and Testing</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Develop and implement integrations using middleware tools or custom APIs.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end-to-end testing to ensure data consistency and workflow accuracy.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pPr>
            <a:r>
              <a:rPr lang="en-US" sz="1200" b="1" dirty="0">
                <a:effectLst/>
                <a:latin typeface="Calibri" panose="020F0502020204030204" pitchFamily="34" charset="0"/>
                <a:ea typeface="MS Mincho" panose="02020609040205080304" pitchFamily="49" charset="-128"/>
                <a:cs typeface="Times New Roman" panose="02020603050405020304" pitchFamily="18" charset="0"/>
              </a:rPr>
              <a:t>Deployment and Support</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Deploy integrations in phases to minimize disruption.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Provide training to ensure users understand new workflows.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mj-lt"/>
              <a:buAutoNum type="alphaLcPeriod"/>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Monitor and troubleshoot integration performance post-implementation.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402308"/>
          <a:ext cx="8171528" cy="3424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1152726" y="3376872"/>
            <a:ext cx="6901776" cy="2644250"/>
          </a:xfrm>
          <a:prstGeom prst="rect">
            <a:avLst/>
          </a:prstGeom>
          <a:noFill/>
        </p:spPr>
        <p:txBody>
          <a:bodyPr wrap="square">
            <a:spAutoFit/>
          </a:bodyPr>
          <a:lstStyle/>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People</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Integration specialists, CRM consultants, and IT staff.</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Time</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Implementation within 4-6 months.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Budget</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Software, middleware, and training costs not to exceed Rs. 15,00,000.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Other</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Vendor evaluations and system compatibility checks not to exceed Rs. 2,00,000.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p:cNvGraphicFramePr>
            <a:graphicFrameLocks noGrp="1"/>
          </p:cNvGraphicFramePr>
          <p:nvPr>
            <p:ph idx="1"/>
          </p:nvPr>
        </p:nvGraphicFramePr>
        <p:xfrm>
          <a:off x="486697" y="2402307"/>
          <a:ext cx="8171528" cy="395958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603115" y="3487089"/>
            <a:ext cx="7994567" cy="2644250"/>
          </a:xfrm>
          <a:prstGeom prst="rect">
            <a:avLst/>
          </a:prstGeom>
          <a:noFill/>
        </p:spPr>
        <p:txBody>
          <a:bodyPr wrap="square">
            <a:spAutoFit/>
          </a:bodyPr>
          <a:lstStyle/>
          <a:p>
            <a:pPr marL="0" marR="0">
              <a:lnSpc>
                <a:spcPct val="150000"/>
              </a:lnSpc>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Risks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API limitations or restrictions from third-party systems.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Unforeseen complexities leading to delays in integration timelines.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Incomplete or inconsistent data synchronization between systems.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50000"/>
              </a:lnSpc>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Dependencies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Availability of reliable middleware or API solutions.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Stakeholder collaboration for defining integration priorities and testing.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SzPts val="1000"/>
              <a:buFont typeface="Symbol" panose="05050102010706020507" pitchFamily="18" charset="2"/>
              <a:buChar char=""/>
              <a:tabLst>
                <a:tab pos="457200" algn="l"/>
              </a:tabLs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Support from third-party vendors for API access and troubleshooting.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b="1">
                <a:solidFill>
                  <a:srgbClr val="EBEBEB"/>
                </a:solidFill>
                <a:effectLst/>
                <a:latin typeface="Calibri" panose="020F0502020204030204" pitchFamily="34" charset="0"/>
                <a:ea typeface="Times New Roman" panose="02020603050405020304" pitchFamily="18" charset="0"/>
                <a:cs typeface="Times New Roman" panose="02020603050405020304" pitchFamily="18" charset="0"/>
              </a:rPr>
              <a:t>Integrations</a:t>
            </a:r>
            <a:endParaRPr lang="en-US">
              <a:solidFill>
                <a:srgbClr val="EBEBEB"/>
              </a:solidFill>
            </a:endParaRPr>
          </a:p>
        </p:txBody>
      </p:sp>
      <p:sp>
        <p:nvSpPr>
          <p:cNvPr id="13" name="Rectangle 12"/>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sp>
        <p:nvSpPr>
          <p:cNvPr id="6" name="Content Placeholder 5"/>
          <p:cNvSpPr>
            <a:spLocks noGrp="1"/>
          </p:cNvSpPr>
          <p:nvPr>
            <p:ph idx="1"/>
          </p:nvPr>
        </p:nvSpPr>
        <p:spPr>
          <a:xfrm>
            <a:off x="827700" y="2743590"/>
            <a:ext cx="6711654" cy="4195481"/>
          </a:xfrm>
        </p:spPr>
        <p:txBody>
          <a:bodyPr/>
          <a:lstStyle/>
          <a:p>
            <a:r>
              <a:rPr lang="en-US" b="1" dirty="0">
                <a:latin typeface="Calibri" panose="020F0502020204030204" pitchFamily="34" charset="0"/>
                <a:cs typeface="Calibri" panose="020F0502020204030204" pitchFamily="34" charset="0"/>
              </a:rPr>
              <a:t>Project Sponsor : Dr Reddy’s Lab</a:t>
            </a:r>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Project Manager : </a:t>
            </a:r>
            <a:r>
              <a:rPr lang="en-US" b="1" dirty="0" err="1">
                <a:latin typeface="Calibri" panose="020F0502020204030204" pitchFamily="34" charset="0"/>
                <a:cs typeface="Calibri" panose="020F0502020204030204" pitchFamily="34" charset="0"/>
              </a:rPr>
              <a:t>Mr</a:t>
            </a:r>
            <a:r>
              <a:rPr lang="en-US" b="1" dirty="0">
                <a:latin typeface="Calibri" panose="020F0502020204030204" pitchFamily="34" charset="0"/>
                <a:cs typeface="Calibri" panose="020F0502020204030204" pitchFamily="34" charset="0"/>
              </a:rPr>
              <a:t> </a:t>
            </a:r>
            <a:endParaRPr lang="en-US" b="1" dirty="0">
              <a:latin typeface="Calibri" panose="020F0502020204030204" pitchFamily="34" charset="0"/>
              <a:cs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Rectangle 25"/>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0" name="Freeform: Shape 29"/>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a:solidFill>
                  <a:srgbClr val="FFFFFF"/>
                </a:solidFill>
              </a:rPr>
              <a:t>Contact Management</a:t>
            </a:r>
            <a:endParaRPr lang="en-US">
              <a:solidFill>
                <a:srgbClr val="FFFFFF"/>
              </a:solidFill>
            </a:endParaRPr>
          </a:p>
        </p:txBody>
      </p:sp>
      <p:sp>
        <p:nvSpPr>
          <p:cNvPr id="3" name="Content Placeholder 2"/>
          <p:cNvSpPr>
            <a:spLocks noGrp="1"/>
          </p:cNvSpPr>
          <p:nvPr>
            <p:ph idx="1"/>
          </p:nvPr>
        </p:nvSpPr>
        <p:spPr>
          <a:xfrm>
            <a:off x="827484" y="2763520"/>
            <a:ext cx="6709905" cy="3484879"/>
          </a:xfrm>
        </p:spPr>
        <p:txBody>
          <a:bodyPr>
            <a:normAutofit/>
          </a:bodyPr>
          <a:lstStyle/>
          <a:p>
            <a:pPr marL="0" marR="0">
              <a:lnSpc>
                <a:spcPct val="90000"/>
              </a:lnSpc>
            </a:pPr>
            <a:r>
              <a:rPr lang="en-US" sz="1500" b="1">
                <a:effectLst/>
                <a:latin typeface="Calibri" panose="020F0502020204030204" pitchFamily="34" charset="0"/>
                <a:ea typeface="Times New Roman" panose="02020603050405020304" pitchFamily="18" charset="0"/>
                <a:cs typeface="Times New Roman" panose="02020603050405020304" pitchFamily="18" charset="0"/>
              </a:rPr>
              <a:t>Situation/Problem/Opportunity</a:t>
            </a:r>
            <a:endParaRPr lang="en-US" sz="1500" b="1">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90000"/>
              </a:lnSpc>
              <a:buNone/>
            </a:pP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90000"/>
              </a:lnSpc>
            </a:pPr>
            <a:r>
              <a:rPr lang="en-US" sz="1500">
                <a:effectLst/>
                <a:latin typeface="Calibri" panose="020F0502020204030204" pitchFamily="34" charset="0"/>
                <a:ea typeface="Times New Roman" panose="02020603050405020304" pitchFamily="18" charset="0"/>
                <a:cs typeface="Times New Roman" panose="02020603050405020304" pitchFamily="18" charset="0"/>
              </a:rPr>
              <a:t>As a Business Analyst, I have identified inefficiencies in how customer information is currently stored and managed. Multiple systems or spreadsheets are used, leading to fragmented data, redundant efforts, and missed opportunities for customer engagement. The opportunity lies in implementing a centralized solution to better manage contacts and facilitate data-driven decisions.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0">
              <a:lnSpc>
                <a:spcPct val="90000"/>
              </a:lnSpc>
              <a:buNone/>
            </a:pP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500" b="1">
                <a:effectLst/>
                <a:latin typeface="Calibri" panose="020F0502020204030204" pitchFamily="34" charset="0"/>
                <a:ea typeface="Times New Roman" panose="02020603050405020304" pitchFamily="18" charset="0"/>
                <a:cs typeface="Times New Roman" panose="02020603050405020304" pitchFamily="18" charset="0"/>
              </a:rPr>
              <a:t>Purpose Statement (Goals)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lnSpc>
                <a:spcPct val="90000"/>
              </a:lnSpc>
            </a:pPr>
            <a:r>
              <a:rPr lang="en-US" sz="1500">
                <a:effectLst/>
                <a:latin typeface="Calibri" panose="020F0502020204030204" pitchFamily="34" charset="0"/>
                <a:ea typeface="Times New Roman" panose="02020603050405020304" pitchFamily="18" charset="0"/>
                <a:cs typeface="Times New Roman" panose="02020603050405020304" pitchFamily="18" charset="0"/>
              </a:rPr>
              <a:t>To centralize customer data, improve segmentation, and streamline communication, enhancing customer relationships and team productivity.</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0">
              <a:lnSpc>
                <a:spcPct val="90000"/>
              </a:lnSpc>
              <a:buNone/>
            </a:pP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endParaRPr lang="en-US" sz="1500"/>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8" name="Freeform: Shape 27"/>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a:solidFill>
                  <a:srgbClr val="FFFFFF"/>
                </a:solidFill>
              </a:rPr>
              <a:t>Contact Management</a:t>
            </a:r>
            <a:endParaRPr lang="en-US">
              <a:solidFill>
                <a:srgbClr val="FFFFFF"/>
              </a:solidFill>
            </a:endParaRPr>
          </a:p>
        </p:txBody>
      </p:sp>
      <p:sp>
        <p:nvSpPr>
          <p:cNvPr id="17" name="Content Placeholder 2"/>
          <p:cNvSpPr>
            <a:spLocks noGrp="1"/>
          </p:cNvSpPr>
          <p:nvPr>
            <p:ph idx="1"/>
          </p:nvPr>
        </p:nvSpPr>
        <p:spPr>
          <a:xfrm>
            <a:off x="583660" y="2305966"/>
            <a:ext cx="7879404" cy="4201838"/>
          </a:xfrm>
        </p:spPr>
        <p:txBody>
          <a:bodyPr>
            <a:normAutofit fontScale="92500" lnSpcReduction="10000"/>
          </a:bodyPr>
          <a:lstStyle/>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Project Objectives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Implement a centralized repository for all customer and contact data, eliminating fragmentation </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Enable advanced customer segmentation to support targeted marketing and engagement strategies.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Integrate communication tools to enhance interaction efficiency and reduce manual processes.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Ensure compliance with data security and privacy regulations</a:t>
            </a:r>
            <a:r>
              <a:rPr lang="en-US" sz="1600" dirty="0"/>
              <a:t>.</a:t>
            </a:r>
            <a:endParaRPr lang="en-US" sz="1600" dirty="0"/>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Train team members to maximize the system’s functionality and adoption.</a:t>
            </a:r>
            <a:endParaRPr lang="en-US" sz="1500" dirty="0">
              <a:latin typeface="Calibri" panose="020F0502020204030204" pitchFamily="34" charset="0"/>
              <a:cs typeface="Times New Roman" panose="02020603050405020304" pitchFamily="18" charset="0"/>
            </a:endParaRPr>
          </a:p>
          <a:p>
            <a:pPr marL="400050" lvl="1" indent="0">
              <a:lnSpc>
                <a:spcPct val="90000"/>
              </a:lnSpc>
              <a:buSzPts val="1000"/>
              <a:buNone/>
              <a:tabLst>
                <a:tab pos="457200" algn="l"/>
              </a:tabLst>
            </a:pP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Success Criteria</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90% of customer data accurately migrated to a single repository within 3 months.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Creation of at least 5 customer segments based on defined business criteria </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Achieve a 30% reduction in manual effort for communication tasks within the first quarter post-implementation.</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Obtain a satisfaction score of 85% or higher from stakeholders during user acceptance testing (UAT).</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endParaRPr lang="en-US" sz="1500" dirty="0">
              <a:latin typeface="Calibri" panose="020F0502020204030204" pitchFamily="34"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Contact Management</a:t>
            </a:r>
            <a:endParaRPr lang="en-US">
              <a:solidFill>
                <a:srgbClr val="EBEBEB"/>
              </a:solidFill>
            </a:endParaRPr>
          </a:p>
        </p:txBody>
      </p:sp>
      <p:sp>
        <p:nvSpPr>
          <p:cNvPr id="24" name="Rectangle 23"/>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6" name="Content Placeholder 2"/>
          <p:cNvGraphicFramePr>
            <a:graphicFrameLocks noGrp="1"/>
          </p:cNvGraphicFramePr>
          <p:nvPr>
            <p:ph idx="1"/>
          </p:nvPr>
        </p:nvGraphicFramePr>
        <p:xfrm>
          <a:off x="165370" y="2275188"/>
          <a:ext cx="8900809" cy="445635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359923" y="3266388"/>
            <a:ext cx="8579796" cy="3110723"/>
          </a:xfrm>
          <a:prstGeom prst="rect">
            <a:avLst/>
          </a:prstGeom>
          <a:noFill/>
        </p:spPr>
        <p:txBody>
          <a:bodyPr wrap="square">
            <a:spAutoFit/>
          </a:bodyPr>
          <a:lstStyle/>
          <a:p>
            <a:pPr marL="342900" marR="0" lvl="0" indent="-342900">
              <a:lnSpc>
                <a:spcPct val="150000"/>
              </a:lnSpc>
              <a:buFont typeface="+mj-lt"/>
              <a:buAutoNum type="arabicPeriod"/>
              <a:tabLst>
                <a:tab pos="45720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Requirements Gathering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Conduct workshops and interviews with stakeholders to elicit and document business and technical requirements.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tabLst>
                <a:tab pos="45720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Solution Selection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Evaluate CRM solutions based on design criteria, specifications, and business requirements.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Consider third-party software evaluations and market research reports to finalize the solution.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tabLst>
                <a:tab pos="45720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Prototyping and Testing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Develop a prototype to demonstrate system functionality.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Perform rigorous testing, including UAT, to validate the solution against business needs.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mj-lt"/>
              <a:buAutoNum type="arabicPeriod"/>
              <a:tabLst>
                <a:tab pos="45720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Implementation and Training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Deploy the selected solution within the defined timeline.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Provide comprehensive training sessions to ensure smooth adoption and usage by the project team and end users.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Contact Management</a:t>
            </a:r>
            <a:endParaRPr lang="en-US">
              <a:solidFill>
                <a:srgbClr val="EBEBEB"/>
              </a:solidFill>
            </a:endParaRPr>
          </a:p>
        </p:txBody>
      </p:sp>
      <p:sp>
        <p:nvSpPr>
          <p:cNvPr id="24" name="Rectangle 23"/>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6" name="Content Placeholder 2"/>
          <p:cNvGraphicFramePr>
            <a:graphicFrameLocks noGrp="1"/>
          </p:cNvGraphicFramePr>
          <p:nvPr>
            <p:ph idx="1"/>
          </p:nvPr>
        </p:nvGraphicFramePr>
        <p:xfrm>
          <a:off x="165370" y="2402308"/>
          <a:ext cx="8900809" cy="410842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TextBox 7"/>
          <p:cNvSpPr txBox="1"/>
          <p:nvPr/>
        </p:nvSpPr>
        <p:spPr>
          <a:xfrm>
            <a:off x="340468" y="3104004"/>
            <a:ext cx="8356060" cy="3290581"/>
          </a:xfrm>
          <a:prstGeom prst="rect">
            <a:avLst/>
          </a:prstGeom>
          <a:noFill/>
        </p:spPr>
        <p:txBody>
          <a:bodyPr wrap="square">
            <a:spAutoFit/>
          </a:bodyPr>
          <a:lstStyle/>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People</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Project team members from the client community and IT department.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CRM vendor representatives for solution deployment and support.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Time</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Complete implementation within 3 months.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Budget</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Hardware, software, training, and services not to exceed Rs. 10,00,000.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buFont typeface="Symbol" panose="05050102010706020507" pitchFamily="18" charset="2"/>
              <a:buChar char=""/>
            </a:pPr>
            <a:r>
              <a:rPr lang="en-US" sz="1400" b="1" dirty="0">
                <a:effectLst/>
                <a:latin typeface="Calibri" panose="020F0502020204030204" pitchFamily="34" charset="0"/>
                <a:ea typeface="MS Mincho" panose="02020609040205080304" pitchFamily="49" charset="-128"/>
                <a:cs typeface="Times New Roman" panose="02020603050405020304" pitchFamily="18" charset="0"/>
              </a:rPr>
              <a:t>Other</a:t>
            </a:r>
            <a:r>
              <a:rPr lang="en-US" sz="1400" dirty="0">
                <a:effectLst/>
                <a:latin typeface="Calibri" panose="020F0502020204030204" pitchFamily="34" charset="0"/>
                <a:ea typeface="MS Mincho" panose="02020609040205080304" pitchFamily="49" charset="-128"/>
                <a:cs typeface="Times New Roman" panose="02020603050405020304" pitchFamily="18" charset="0"/>
              </a:rPr>
              <a:t>:</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50000"/>
              </a:lnSpc>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Third-party software evaluations, site visits, and reports (e.g., Dataquest reports) not to exceed Rs. 2,00,000.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r>
              <a:rPr lang="en-US">
                <a:solidFill>
                  <a:srgbClr val="EBEBEB"/>
                </a:solidFill>
              </a:rPr>
              <a:t>Contact Management</a:t>
            </a:r>
            <a:endParaRPr lang="en-US">
              <a:solidFill>
                <a:srgbClr val="EBEBEB"/>
              </a:solidFill>
            </a:endParaRPr>
          </a:p>
        </p:txBody>
      </p:sp>
      <p:sp>
        <p:nvSpPr>
          <p:cNvPr id="24" name="Rectangle 23"/>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p:cNvSpPr>
            <a:spLocks noGrp="1" noRot="1" noChangeAspect="1" noMove="1" noResize="1" noEditPoints="1" noAdjustHandles="1" noChangeArrowheads="1" noChangeShapeType="1" noTextEdit="1"/>
          </p:cNvSpPr>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6" name="Content Placeholder 2"/>
          <p:cNvGraphicFramePr>
            <a:graphicFrameLocks noGrp="1"/>
          </p:cNvGraphicFramePr>
          <p:nvPr>
            <p:ph idx="1"/>
          </p:nvPr>
        </p:nvGraphicFramePr>
        <p:xfrm>
          <a:off x="165370" y="2402308"/>
          <a:ext cx="8900809" cy="399849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3"/>
          <p:cNvSpPr txBox="1"/>
          <p:nvPr/>
        </p:nvSpPr>
        <p:spPr>
          <a:xfrm>
            <a:off x="233464" y="3307782"/>
            <a:ext cx="8346332" cy="2279727"/>
          </a:xfrm>
          <a:prstGeom prst="rect">
            <a:avLst/>
          </a:prstGeom>
          <a:noFill/>
        </p:spPr>
        <p:txBody>
          <a:bodyPr wrap="square">
            <a:spAutoFit/>
          </a:bodyPr>
          <a:lstStyle/>
          <a:p>
            <a:pPr marR="0" lvl="0">
              <a:lnSpc>
                <a:spcPct val="150000"/>
              </a:lnSpc>
              <a:buSzPts val="1000"/>
              <a:tabLst>
                <a:tab pos="457200" algn="l"/>
              </a:tabLst>
            </a:pPr>
            <a:r>
              <a:rPr lang="en-US" sz="1200" b="1" dirty="0">
                <a:effectLst/>
                <a:latin typeface="Calibri" panose="020F0502020204030204" pitchFamily="34" charset="0"/>
                <a:ea typeface="MS Gothic" panose="020B0609070205080204" pitchFamily="49" charset="-128"/>
                <a:cs typeface="Times New Roman" panose="02020603050405020304" pitchFamily="18" charset="0"/>
              </a:rPr>
              <a:t>Risks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Stakeholder resistance to change during implementation.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Potential inaccuracies or incomplete migration of customer data.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Misalignment between the implemented solution and business requirements.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nSpc>
                <a:spcPct val="150000"/>
              </a:lnSpc>
              <a:buSzPts val="1000"/>
              <a:tabLst>
                <a:tab pos="457200" algn="l"/>
              </a:tabLst>
            </a:pPr>
            <a:r>
              <a:rPr lang="en-US" sz="1200" b="1" dirty="0">
                <a:effectLst/>
                <a:latin typeface="Calibri" panose="020F0502020204030204" pitchFamily="34" charset="0"/>
                <a:ea typeface="MS Gothic" panose="020B0609070205080204" pitchFamily="49" charset="-128"/>
                <a:cs typeface="Times New Roman" panose="02020603050405020304" pitchFamily="18" charset="0"/>
              </a:rPr>
              <a:t>Dependencies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Availability and engagement of stakeholders for requirements gathering and testing phases.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Timely delivery and support from the selected CRM vendor.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50000"/>
              </a:lnSpc>
              <a:buSzPts val="1000"/>
              <a:buFont typeface="Courier New" panose="02070309020205020404" pitchFamily="49" charset="0"/>
              <a:buChar char="o"/>
              <a:tabLst>
                <a:tab pos="9144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Access to accurate and complete customer data for migration.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Order Management</a:t>
            </a:r>
            <a:endParaRPr lang="en-US">
              <a:solidFill>
                <a:srgbClr val="FFFFFF"/>
              </a:solidFill>
            </a:endParaRPr>
          </a:p>
        </p:txBody>
      </p:sp>
      <p:sp>
        <p:nvSpPr>
          <p:cNvPr id="3" name="Content Placeholder 2"/>
          <p:cNvSpPr>
            <a:spLocks noGrp="1"/>
          </p:cNvSpPr>
          <p:nvPr>
            <p:ph idx="1"/>
          </p:nvPr>
        </p:nvSpPr>
        <p:spPr>
          <a:xfrm>
            <a:off x="827484" y="2763520"/>
            <a:ext cx="6709905" cy="3484879"/>
          </a:xfrm>
        </p:spPr>
        <p:txBody>
          <a:bodyPr>
            <a:normAutofit/>
          </a:bodyPr>
          <a:lstStyle/>
          <a:p>
            <a:pPr marL="0" marR="0"/>
            <a:r>
              <a:rPr lang="en-US" b="1">
                <a:effectLst/>
                <a:latin typeface="Calibri" panose="020F0502020204030204" pitchFamily="34" charset="0"/>
                <a:ea typeface="Times New Roman" panose="02020603050405020304" pitchFamily="18" charset="0"/>
                <a:cs typeface="Times New Roman" panose="02020603050405020304" pitchFamily="18" charset="0"/>
              </a:rPr>
              <a:t>Situation/Problem/Opportunity</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r>
              <a:rPr lang="en-US">
                <a:effectLst/>
                <a:latin typeface="Calibri" panose="020F0502020204030204" pitchFamily="34" charset="0"/>
                <a:ea typeface="Times New Roman" panose="02020603050405020304" pitchFamily="18" charset="0"/>
                <a:cs typeface="Times New Roman" panose="02020603050405020304" pitchFamily="18" charset="0"/>
              </a:rPr>
              <a:t>As a Business Analyst, I observed that the current order management processes are manual, error-prone, and slow, resulting in customer dissatisfaction and operational inefficiencies. Automating the process would optimize operations and improve service delivery.</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114300" lvl="1" indent="0">
              <a:buNone/>
            </a:pP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0" marR="0"/>
            <a:r>
              <a:rPr lang="en-US" b="1">
                <a:effectLst/>
                <a:latin typeface="Calibri" panose="020F0502020204030204" pitchFamily="34" charset="0"/>
                <a:ea typeface="Times New Roman" panose="02020603050405020304" pitchFamily="18" charset="0"/>
                <a:cs typeface="Times New Roman" panose="02020603050405020304" pitchFamily="18" charset="0"/>
              </a:rPr>
              <a:t>Purpose Statement (Goals)</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400050" lvl="1"/>
            <a:r>
              <a:rPr lang="en-US">
                <a:effectLst/>
                <a:latin typeface="Calibri" panose="020F0502020204030204" pitchFamily="34" charset="0"/>
                <a:ea typeface="Times New Roman" panose="02020603050405020304" pitchFamily="18" charset="0"/>
                <a:cs typeface="Times New Roman" panose="02020603050405020304" pitchFamily="18" charset="0"/>
              </a:rPr>
              <a:t>To streamline order processing, inventory tracking, and invoicing through automation, ensuring faster and error-free operations.</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p:cNvSpPr>
            <a:spLocks noGrp="1" noRot="1" noChangeAspect="1" noMove="1" noResize="1" noEditPoints="1" noAdjustHandles="1" noChangeArrowheads="1" noChangeShapeType="1" noTextEdit="1"/>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p:cNvSpPr>
            <a:spLocks noGrp="1" noRot="1" noChangeAspect="1" noMove="1" noResize="1" noEditPoints="1" noAdjustHandles="1" noChangeArrowheads="1" noChangeShapeType="1" noTextEdit="1"/>
          </p:cNvSpPr>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p:cNvSpPr>
            <a:spLocks noGrp="1" noRot="1" noChangeAspect="1" noMove="1" noResize="1" noEditPoints="1" noAdjustHandles="1" noChangeArrowheads="1" noChangeShapeType="1" noTextEdit="1"/>
          </p:cNvSpPr>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Order Management</a:t>
            </a:r>
            <a:endParaRPr lang="en-US">
              <a:solidFill>
                <a:srgbClr val="FFFFFF"/>
              </a:solidFill>
            </a:endParaRPr>
          </a:p>
        </p:txBody>
      </p:sp>
      <p:sp>
        <p:nvSpPr>
          <p:cNvPr id="3" name="Content Placeholder 2"/>
          <p:cNvSpPr>
            <a:spLocks noGrp="1"/>
          </p:cNvSpPr>
          <p:nvPr>
            <p:ph idx="1"/>
          </p:nvPr>
        </p:nvSpPr>
        <p:spPr>
          <a:xfrm>
            <a:off x="583660" y="2588000"/>
            <a:ext cx="7840493" cy="3910078"/>
          </a:xfrm>
        </p:spPr>
        <p:txBody>
          <a:bodyPr>
            <a:normAutofit fontScale="92500" lnSpcReduction="10000"/>
          </a:bodyPr>
          <a:lstStyle/>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Project Objectives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Select a solution that meets design criteria, specifications, and business requirements.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Develop and deploy a system for automated order lifecycle management.</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Implement real-time inventory tracking to ensure stock accuracy and prevent stockouts or overstocking</a:t>
            </a: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Prototype and test an automated invoicing and payment processing module.</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latin typeface="Calibri" panose="020F0502020204030204" pitchFamily="34" charset="0"/>
                <a:cs typeface="Times New Roman" panose="02020603050405020304" pitchFamily="18" charset="0"/>
              </a:rPr>
              <a:t>Ensure system integration with existing inventory and financial systems.</a:t>
            </a:r>
            <a:endParaRPr lang="en-US" sz="1500" dirty="0">
              <a:latin typeface="Calibri" panose="020F0502020204030204" pitchFamily="34"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endParaRPr lang="en-US" sz="1500" dirty="0">
              <a:latin typeface="Calibri" panose="020F0502020204030204" pitchFamily="34" charset="0"/>
              <a:cs typeface="Times New Roman" panose="02020603050405020304" pitchFamily="18" charset="0"/>
            </a:endParaRPr>
          </a:p>
          <a:p>
            <a:pPr marL="400050" lvl="1" indent="0">
              <a:lnSpc>
                <a:spcPct val="90000"/>
              </a:lnSpc>
              <a:buSzPts val="1000"/>
              <a:buNone/>
              <a:tabLst>
                <a:tab pos="457200" algn="l"/>
              </a:tabLst>
            </a:pP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90000"/>
              </a:lnSpc>
            </a:pP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Success Criteria</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Reduce order processing errors by 50%.</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Achieve real-time inventory accuracy of 95%.</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lvl="1" indent="-342900">
              <a:lnSpc>
                <a:spcPct val="90000"/>
              </a:lnSpc>
              <a:buSzPts val="1000"/>
              <a:buFont typeface="Symbol" panose="05050102010706020507" pitchFamily="18" charset="2"/>
              <a:buChar char=""/>
              <a:tabLst>
                <a:tab pos="457200" algn="l"/>
              </a:tabLst>
            </a:pP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Automate invoicing for 90% of orders by project completion.</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90000"/>
              </a:lnSpc>
            </a:pPr>
            <a:endParaRPr lang="en-US" sz="1500" dirty="0"/>
          </a:p>
        </p:txBody>
      </p:sp>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13946</Words>
  <Application>WPS Presentation</Application>
  <PresentationFormat>On-screen Show (4:3)</PresentationFormat>
  <Paragraphs>334</Paragraphs>
  <Slides>28</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28</vt:i4>
      </vt:variant>
    </vt:vector>
  </HeadingPairs>
  <TitlesOfParts>
    <vt:vector size="46" baseType="lpstr">
      <vt:lpstr>Arial</vt:lpstr>
      <vt:lpstr>SimSun</vt:lpstr>
      <vt:lpstr>Wingdings</vt:lpstr>
      <vt:lpstr>Wingdings 3</vt:lpstr>
      <vt:lpstr>Arial</vt:lpstr>
      <vt:lpstr>Century Gothic</vt:lpstr>
      <vt:lpstr>Calibri</vt:lpstr>
      <vt:lpstr>Times New Roman</vt:lpstr>
      <vt:lpstr>Symbol</vt:lpstr>
      <vt:lpstr>Courier New</vt:lpstr>
      <vt:lpstr>MS Mincho</vt:lpstr>
      <vt:lpstr>MS Gothic</vt:lpstr>
      <vt:lpstr>Microsoft YaHei</vt:lpstr>
      <vt:lpstr>Arial Unicode MS</vt:lpstr>
      <vt:lpstr>Aptos</vt:lpstr>
      <vt:lpstr>Segoe Print</vt:lpstr>
      <vt:lpstr>Century Gothic</vt:lpstr>
      <vt:lpstr>Ion</vt:lpstr>
      <vt:lpstr>Phyzii (Sales CRM Application) Waterfall Model Approach </vt:lpstr>
      <vt:lpstr>Features Introduced in Phyzii (Sales CRM Application)</vt:lpstr>
      <vt:lpstr>Content Management</vt:lpstr>
      <vt:lpstr>Content Management</vt:lpstr>
      <vt:lpstr>Content Management</vt:lpstr>
      <vt:lpstr>Content Management</vt:lpstr>
      <vt:lpstr>Content Management</vt:lpstr>
      <vt:lpstr>Order Management</vt:lpstr>
      <vt:lpstr>Order Management</vt:lpstr>
      <vt:lpstr>Order Management</vt:lpstr>
      <vt:lpstr>Order Management</vt:lpstr>
      <vt:lpstr>Order Management</vt:lpstr>
      <vt:lpstr>Reporting and Analytics</vt:lpstr>
      <vt:lpstr>Reporting and Analytics</vt:lpstr>
      <vt:lpstr>Reporting and Analytics</vt:lpstr>
      <vt:lpstr>Reporting and Analytics</vt:lpstr>
      <vt:lpstr>Reporting and Analytics</vt:lpstr>
      <vt:lpstr>Mobile Accessibility</vt:lpstr>
      <vt:lpstr>Mobile Accessibility</vt:lpstr>
      <vt:lpstr>Mobile Accessibility</vt:lpstr>
      <vt:lpstr>Mobile Accessibility</vt:lpstr>
      <vt:lpstr>Mobile Accessibility</vt:lpstr>
      <vt:lpstr>Integrations</vt:lpstr>
      <vt:lpstr>Integrations</vt:lpstr>
      <vt:lpstr>Integrations</vt:lpstr>
      <vt:lpstr>Integrations</vt:lpstr>
      <vt:lpstr>Integrations</vt:lpstr>
      <vt:lpstr>Integrations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generated using python-pptx</dc:description>
  <cp:lastModifiedBy>P Singa Ram</cp:lastModifiedBy>
  <cp:revision>28</cp:revision>
  <dcterms:created xsi:type="dcterms:W3CDTF">2013-01-27T09:14:00Z</dcterms:created>
  <dcterms:modified xsi:type="dcterms:W3CDTF">2025-01-15T07:44:47Z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AE7FB7013004412A998D925AED91BEAB_12</vt:lpwstr>
  </property>
  <property fmtid="{D5CDD505-2E9C-101B-9397-08002B2CF9AE}" pid="3" name="KSOProductBuildVer">
    <vt:lpwstr>1033-12.2.0.19805</vt:lpwstr>
  </property>
</Properties>
</file>