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5" r:id="rId4"/>
    <p:sldId id="267" r:id="rId5"/>
    <p:sldId id="268" r:id="rId6"/>
    <p:sldId id="258" r:id="rId7"/>
    <p:sldId id="269" r:id="rId8"/>
    <p:sldId id="259" r:id="rId9"/>
    <p:sldId id="260" r:id="rId10"/>
    <p:sldId id="272" r:id="rId11"/>
    <p:sldId id="273" r:id="rId12"/>
    <p:sldId id="262" r:id="rId13"/>
    <p:sldId id="263" r:id="rId14"/>
    <p:sldId id="274" r:id="rId15"/>
    <p:sldId id="264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B320D7-DB74-4030-925A-DA589B4CAE12}" v="12" dt="2025-01-07T18:29:52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404" autoAdjust="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outlineViewPr>
    <p:cViewPr>
      <p:scale>
        <a:sx n="33" d="100"/>
        <a:sy n="33" d="100"/>
      </p:scale>
      <p:origin x="0" y="-195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isha Naresh" userId="a5fdef3c8b2878b0" providerId="LiveId" clId="{1DB320D7-DB74-4030-925A-DA589B4CAE12}"/>
    <pc:docChg chg="undo redo custSel addSld delSld modSld">
      <pc:chgData name="Shirisha Naresh" userId="a5fdef3c8b2878b0" providerId="LiveId" clId="{1DB320D7-DB74-4030-925A-DA589B4CAE12}" dt="2025-01-08T08:14:05.911" v="886" actId="20577"/>
      <pc:docMkLst>
        <pc:docMk/>
      </pc:docMkLst>
      <pc:sldChg chg="modSp mod">
        <pc:chgData name="Shirisha Naresh" userId="a5fdef3c8b2878b0" providerId="LiveId" clId="{1DB320D7-DB74-4030-925A-DA589B4CAE12}" dt="2025-01-08T08:14:05.911" v="886" actId="20577"/>
        <pc:sldMkLst>
          <pc:docMk/>
          <pc:sldMk cId="1620338644" sldId="256"/>
        </pc:sldMkLst>
        <pc:spChg chg="mod">
          <ac:chgData name="Shirisha Naresh" userId="a5fdef3c8b2878b0" providerId="LiveId" clId="{1DB320D7-DB74-4030-925A-DA589B4CAE12}" dt="2025-01-08T08:14:05.911" v="886" actId="20577"/>
          <ac:spMkLst>
            <pc:docMk/>
            <pc:sldMk cId="1620338644" sldId="256"/>
            <ac:spMk id="3" creationId="{9A1E20D2-1176-8ACB-1B34-F72CB16BDD43}"/>
          </ac:spMkLst>
        </pc:spChg>
      </pc:sldChg>
      <pc:sldChg chg="modSp mod">
        <pc:chgData name="Shirisha Naresh" userId="a5fdef3c8b2878b0" providerId="LiveId" clId="{1DB320D7-DB74-4030-925A-DA589B4CAE12}" dt="2025-01-07T18:30:25.197" v="655" actId="115"/>
        <pc:sldMkLst>
          <pc:docMk/>
          <pc:sldMk cId="1004789797" sldId="257"/>
        </pc:sldMkLst>
        <pc:spChg chg="mod">
          <ac:chgData name="Shirisha Naresh" userId="a5fdef3c8b2878b0" providerId="LiveId" clId="{1DB320D7-DB74-4030-925A-DA589B4CAE12}" dt="2025-01-07T18:30:25.197" v="655" actId="115"/>
          <ac:spMkLst>
            <pc:docMk/>
            <pc:sldMk cId="1004789797" sldId="257"/>
            <ac:spMk id="2" creationId="{2398B7C0-4185-BC09-8887-CC551BC21CFA}"/>
          </ac:spMkLst>
        </pc:spChg>
      </pc:sldChg>
      <pc:sldChg chg="modSp mod">
        <pc:chgData name="Shirisha Naresh" userId="a5fdef3c8b2878b0" providerId="LiveId" clId="{1DB320D7-DB74-4030-925A-DA589B4CAE12}" dt="2025-01-08T07:38:05.951" v="814" actId="207"/>
        <pc:sldMkLst>
          <pc:docMk/>
          <pc:sldMk cId="472264640" sldId="258"/>
        </pc:sldMkLst>
        <pc:spChg chg="mod">
          <ac:chgData name="Shirisha Naresh" userId="a5fdef3c8b2878b0" providerId="LiveId" clId="{1DB320D7-DB74-4030-925A-DA589B4CAE12}" dt="2025-01-07T18:30:47.214" v="657" actId="27636"/>
          <ac:spMkLst>
            <pc:docMk/>
            <pc:sldMk cId="472264640" sldId="258"/>
            <ac:spMk id="2" creationId="{7C6F1352-AABB-E584-833A-1014AC1CA5A4}"/>
          </ac:spMkLst>
        </pc:spChg>
        <pc:spChg chg="mod">
          <ac:chgData name="Shirisha Naresh" userId="a5fdef3c8b2878b0" providerId="LiveId" clId="{1DB320D7-DB74-4030-925A-DA589B4CAE12}" dt="2025-01-08T07:38:05.951" v="814" actId="207"/>
          <ac:spMkLst>
            <pc:docMk/>
            <pc:sldMk cId="472264640" sldId="258"/>
            <ac:spMk id="3" creationId="{D8E2CEBB-E55C-EBC7-219B-B60DF6EE5044}"/>
          </ac:spMkLst>
        </pc:spChg>
      </pc:sldChg>
      <pc:sldChg chg="addSp modSp mod">
        <pc:chgData name="Shirisha Naresh" userId="a5fdef3c8b2878b0" providerId="LiveId" clId="{1DB320D7-DB74-4030-925A-DA589B4CAE12}" dt="2025-01-07T18:31:25.723" v="662" actId="113"/>
        <pc:sldMkLst>
          <pc:docMk/>
          <pc:sldMk cId="4196780219" sldId="259"/>
        </pc:sldMkLst>
        <pc:spChg chg="mod">
          <ac:chgData name="Shirisha Naresh" userId="a5fdef3c8b2878b0" providerId="LiveId" clId="{1DB320D7-DB74-4030-925A-DA589B4CAE12}" dt="2025-01-07T18:31:25.723" v="662" actId="113"/>
          <ac:spMkLst>
            <pc:docMk/>
            <pc:sldMk cId="4196780219" sldId="259"/>
            <ac:spMk id="2" creationId="{63F24D5D-C0A2-C4A5-BABE-AC8CAD67C58F}"/>
          </ac:spMkLst>
        </pc:spChg>
        <pc:spChg chg="mod">
          <ac:chgData name="Shirisha Naresh" userId="a5fdef3c8b2878b0" providerId="LiveId" clId="{1DB320D7-DB74-4030-925A-DA589B4CAE12}" dt="2025-01-07T15:03:51.217" v="165" actId="207"/>
          <ac:spMkLst>
            <pc:docMk/>
            <pc:sldMk cId="4196780219" sldId="259"/>
            <ac:spMk id="3" creationId="{8B62B4F0-6EE5-6FD0-090B-3938A46D48E0}"/>
          </ac:spMkLst>
        </pc:spChg>
        <pc:spChg chg="add">
          <ac:chgData name="Shirisha Naresh" userId="a5fdef3c8b2878b0" providerId="LiveId" clId="{1DB320D7-DB74-4030-925A-DA589B4CAE12}" dt="2025-01-07T15:01:43.045" v="141"/>
          <ac:spMkLst>
            <pc:docMk/>
            <pc:sldMk cId="4196780219" sldId="259"/>
            <ac:spMk id="4" creationId="{F683C01B-8EA6-E56E-E4FB-5044CE282E14}"/>
          </ac:spMkLst>
        </pc:spChg>
        <pc:spChg chg="add">
          <ac:chgData name="Shirisha Naresh" userId="a5fdef3c8b2878b0" providerId="LiveId" clId="{1DB320D7-DB74-4030-925A-DA589B4CAE12}" dt="2025-01-07T15:02:00.497" v="142"/>
          <ac:spMkLst>
            <pc:docMk/>
            <pc:sldMk cId="4196780219" sldId="259"/>
            <ac:spMk id="5" creationId="{ACC2FB5C-176A-3C36-5680-4A5AF3D0EAB9}"/>
          </ac:spMkLst>
        </pc:spChg>
      </pc:sldChg>
      <pc:sldChg chg="modSp mod">
        <pc:chgData name="Shirisha Naresh" userId="a5fdef3c8b2878b0" providerId="LiveId" clId="{1DB320D7-DB74-4030-925A-DA589B4CAE12}" dt="2025-01-08T07:40:21.517" v="825" actId="14100"/>
        <pc:sldMkLst>
          <pc:docMk/>
          <pc:sldMk cId="1678953820" sldId="260"/>
        </pc:sldMkLst>
        <pc:spChg chg="mod">
          <ac:chgData name="Shirisha Naresh" userId="a5fdef3c8b2878b0" providerId="LiveId" clId="{1DB320D7-DB74-4030-925A-DA589B4CAE12}" dt="2025-01-07T18:31:35.878" v="664" actId="27636"/>
          <ac:spMkLst>
            <pc:docMk/>
            <pc:sldMk cId="1678953820" sldId="260"/>
            <ac:spMk id="2" creationId="{2635D05E-948C-BB2B-DCFF-F123ADE3FD3E}"/>
          </ac:spMkLst>
        </pc:spChg>
        <pc:spChg chg="mod">
          <ac:chgData name="Shirisha Naresh" userId="a5fdef3c8b2878b0" providerId="LiveId" clId="{1DB320D7-DB74-4030-925A-DA589B4CAE12}" dt="2025-01-08T07:40:21.517" v="825" actId="14100"/>
          <ac:spMkLst>
            <pc:docMk/>
            <pc:sldMk cId="1678953820" sldId="260"/>
            <ac:spMk id="3" creationId="{AFF6536C-CB6B-738D-2E87-2574CB849E47}"/>
          </ac:spMkLst>
        </pc:spChg>
      </pc:sldChg>
      <pc:sldChg chg="modSp del mod">
        <pc:chgData name="Shirisha Naresh" userId="a5fdef3c8b2878b0" providerId="LiveId" clId="{1DB320D7-DB74-4030-925A-DA589B4CAE12}" dt="2025-01-07T18:08:33.742" v="489" actId="2696"/>
        <pc:sldMkLst>
          <pc:docMk/>
          <pc:sldMk cId="1085744685" sldId="261"/>
        </pc:sldMkLst>
        <pc:spChg chg="mod">
          <ac:chgData name="Shirisha Naresh" userId="a5fdef3c8b2878b0" providerId="LiveId" clId="{1DB320D7-DB74-4030-925A-DA589B4CAE12}" dt="2025-01-07T18:04:01.288" v="397" actId="27636"/>
          <ac:spMkLst>
            <pc:docMk/>
            <pc:sldMk cId="1085744685" sldId="261"/>
            <ac:spMk id="2" creationId="{19CD89BE-9F0D-802C-0C7B-35E8CCE11EBF}"/>
          </ac:spMkLst>
        </pc:spChg>
        <pc:spChg chg="mod">
          <ac:chgData name="Shirisha Naresh" userId="a5fdef3c8b2878b0" providerId="LiveId" clId="{1DB320D7-DB74-4030-925A-DA589B4CAE12}" dt="2025-01-07T18:07:50.566" v="477" actId="21"/>
          <ac:spMkLst>
            <pc:docMk/>
            <pc:sldMk cId="1085744685" sldId="261"/>
            <ac:spMk id="3" creationId="{C49124BC-980E-C183-3427-EE400ECECEA6}"/>
          </ac:spMkLst>
        </pc:spChg>
      </pc:sldChg>
      <pc:sldChg chg="modSp mod">
        <pc:chgData name="Shirisha Naresh" userId="a5fdef3c8b2878b0" providerId="LiveId" clId="{1DB320D7-DB74-4030-925A-DA589B4CAE12}" dt="2025-01-07T18:20:44.604" v="569" actId="14100"/>
        <pc:sldMkLst>
          <pc:docMk/>
          <pc:sldMk cId="3061249253" sldId="262"/>
        </pc:sldMkLst>
        <pc:spChg chg="mod">
          <ac:chgData name="Shirisha Naresh" userId="a5fdef3c8b2878b0" providerId="LiveId" clId="{1DB320D7-DB74-4030-925A-DA589B4CAE12}" dt="2025-01-07T18:15:05.918" v="526" actId="115"/>
          <ac:spMkLst>
            <pc:docMk/>
            <pc:sldMk cId="3061249253" sldId="262"/>
            <ac:spMk id="2" creationId="{7786A3F1-9EF1-23FB-5DFB-9B77A1EA1DF0}"/>
          </ac:spMkLst>
        </pc:spChg>
        <pc:spChg chg="mod">
          <ac:chgData name="Shirisha Naresh" userId="a5fdef3c8b2878b0" providerId="LiveId" clId="{1DB320D7-DB74-4030-925A-DA589B4CAE12}" dt="2025-01-07T18:20:44.604" v="569" actId="14100"/>
          <ac:spMkLst>
            <pc:docMk/>
            <pc:sldMk cId="3061249253" sldId="262"/>
            <ac:spMk id="3" creationId="{D2354323-5B70-79F3-085B-7C559A18AA5A}"/>
          </ac:spMkLst>
        </pc:spChg>
      </pc:sldChg>
      <pc:sldChg chg="modSp mod">
        <pc:chgData name="Shirisha Naresh" userId="a5fdef3c8b2878b0" providerId="LiveId" clId="{1DB320D7-DB74-4030-925A-DA589B4CAE12}" dt="2025-01-08T07:49:16.453" v="878" actId="115"/>
        <pc:sldMkLst>
          <pc:docMk/>
          <pc:sldMk cId="1151133527" sldId="263"/>
        </pc:sldMkLst>
        <pc:spChg chg="mod">
          <ac:chgData name="Shirisha Naresh" userId="a5fdef3c8b2878b0" providerId="LiveId" clId="{1DB320D7-DB74-4030-925A-DA589B4CAE12}" dt="2025-01-08T07:49:16.453" v="878" actId="115"/>
          <ac:spMkLst>
            <pc:docMk/>
            <pc:sldMk cId="1151133527" sldId="263"/>
            <ac:spMk id="2" creationId="{3EED72B0-0958-4069-A31C-B06B322E87BA}"/>
          </ac:spMkLst>
        </pc:spChg>
        <pc:spChg chg="mod">
          <ac:chgData name="Shirisha Naresh" userId="a5fdef3c8b2878b0" providerId="LiveId" clId="{1DB320D7-DB74-4030-925A-DA589B4CAE12}" dt="2025-01-08T07:47:15.519" v="857" actId="27636"/>
          <ac:spMkLst>
            <pc:docMk/>
            <pc:sldMk cId="1151133527" sldId="263"/>
            <ac:spMk id="3" creationId="{24F8FFFB-70A2-C001-2A27-4BE3756EE25F}"/>
          </ac:spMkLst>
        </pc:spChg>
      </pc:sldChg>
      <pc:sldChg chg="modSp mod">
        <pc:chgData name="Shirisha Naresh" userId="a5fdef3c8b2878b0" providerId="LiveId" clId="{1DB320D7-DB74-4030-925A-DA589B4CAE12}" dt="2025-01-07T18:30:01.188" v="651" actId="115"/>
        <pc:sldMkLst>
          <pc:docMk/>
          <pc:sldMk cId="1771430353" sldId="264"/>
        </pc:sldMkLst>
        <pc:spChg chg="mod">
          <ac:chgData name="Shirisha Naresh" userId="a5fdef3c8b2878b0" providerId="LiveId" clId="{1DB320D7-DB74-4030-925A-DA589B4CAE12}" dt="2025-01-07T18:30:01.188" v="651" actId="115"/>
          <ac:spMkLst>
            <pc:docMk/>
            <pc:sldMk cId="1771430353" sldId="264"/>
            <ac:spMk id="2" creationId="{1E1A0BDB-9C87-4BFC-5295-A3A303F0D401}"/>
          </ac:spMkLst>
        </pc:spChg>
        <pc:spChg chg="mod">
          <ac:chgData name="Shirisha Naresh" userId="a5fdef3c8b2878b0" providerId="LiveId" clId="{1DB320D7-DB74-4030-925A-DA589B4CAE12}" dt="2025-01-07T18:29:56.238" v="650" actId="14100"/>
          <ac:spMkLst>
            <pc:docMk/>
            <pc:sldMk cId="1771430353" sldId="264"/>
            <ac:spMk id="3" creationId="{7DF2CE54-ADDD-2059-6D93-33B63E09F522}"/>
          </ac:spMkLst>
        </pc:spChg>
      </pc:sldChg>
      <pc:sldChg chg="modSp mod">
        <pc:chgData name="Shirisha Naresh" userId="a5fdef3c8b2878b0" providerId="LiveId" clId="{1DB320D7-DB74-4030-925A-DA589B4CAE12}" dt="2025-01-08T07:31:36.959" v="761" actId="207"/>
        <pc:sldMkLst>
          <pc:docMk/>
          <pc:sldMk cId="1013250460" sldId="265"/>
        </pc:sldMkLst>
        <pc:spChg chg="mod">
          <ac:chgData name="Shirisha Naresh" userId="a5fdef3c8b2878b0" providerId="LiveId" clId="{1DB320D7-DB74-4030-925A-DA589B4CAE12}" dt="2025-01-08T07:31:36.959" v="761" actId="207"/>
          <ac:spMkLst>
            <pc:docMk/>
            <pc:sldMk cId="1013250460" sldId="265"/>
            <ac:spMk id="3" creationId="{7BD29DB8-9D9E-4928-D7D3-F156799FBD90}"/>
          </ac:spMkLst>
        </pc:spChg>
      </pc:sldChg>
      <pc:sldChg chg="addSp delSp modSp mod">
        <pc:chgData name="Shirisha Naresh" userId="a5fdef3c8b2878b0" providerId="LiveId" clId="{1DB320D7-DB74-4030-925A-DA589B4CAE12}" dt="2025-01-08T07:34:11.690" v="774" actId="1036"/>
        <pc:sldMkLst>
          <pc:docMk/>
          <pc:sldMk cId="1829335675" sldId="267"/>
        </pc:sldMkLst>
        <pc:spChg chg="del">
          <ac:chgData name="Shirisha Naresh" userId="a5fdef3c8b2878b0" providerId="LiveId" clId="{1DB320D7-DB74-4030-925A-DA589B4CAE12}" dt="2025-01-07T14:34:37.848" v="1" actId="478"/>
          <ac:spMkLst>
            <pc:docMk/>
            <pc:sldMk cId="1829335675" sldId="267"/>
            <ac:spMk id="2" creationId="{018BD077-EAD4-371C-E22B-2DD1C11C72CB}"/>
          </ac:spMkLst>
        </pc:spChg>
        <pc:spChg chg="mod">
          <ac:chgData name="Shirisha Naresh" userId="a5fdef3c8b2878b0" providerId="LiveId" clId="{1DB320D7-DB74-4030-925A-DA589B4CAE12}" dt="2025-01-08T07:34:11.690" v="774" actId="1036"/>
          <ac:spMkLst>
            <pc:docMk/>
            <pc:sldMk cId="1829335675" sldId="267"/>
            <ac:spMk id="3" creationId="{5374AF93-8A01-7E60-5A4C-4E4588630FAC}"/>
          </ac:spMkLst>
        </pc:spChg>
        <pc:spChg chg="add">
          <ac:chgData name="Shirisha Naresh" userId="a5fdef3c8b2878b0" providerId="LiveId" clId="{1DB320D7-DB74-4030-925A-DA589B4CAE12}" dt="2025-01-07T14:40:45.017" v="29"/>
          <ac:spMkLst>
            <pc:docMk/>
            <pc:sldMk cId="1829335675" sldId="267"/>
            <ac:spMk id="4" creationId="{F5E1F306-EDA9-D230-7867-0221526D76E8}"/>
          </ac:spMkLst>
        </pc:spChg>
        <pc:spChg chg="add">
          <ac:chgData name="Shirisha Naresh" userId="a5fdef3c8b2878b0" providerId="LiveId" clId="{1DB320D7-DB74-4030-925A-DA589B4CAE12}" dt="2025-01-07T14:40:49.158" v="30"/>
          <ac:spMkLst>
            <pc:docMk/>
            <pc:sldMk cId="1829335675" sldId="267"/>
            <ac:spMk id="5" creationId="{968F5284-0902-F292-4496-E6B9D938166D}"/>
          </ac:spMkLst>
        </pc:spChg>
        <pc:spChg chg="add">
          <ac:chgData name="Shirisha Naresh" userId="a5fdef3c8b2878b0" providerId="LiveId" clId="{1DB320D7-DB74-4030-925A-DA589B4CAE12}" dt="2025-01-07T14:40:57.121" v="32"/>
          <ac:spMkLst>
            <pc:docMk/>
            <pc:sldMk cId="1829335675" sldId="267"/>
            <ac:spMk id="6" creationId="{98983CF8-5980-FC8E-4C09-3820CD29903E}"/>
          </ac:spMkLst>
        </pc:spChg>
      </pc:sldChg>
      <pc:sldChg chg="delSp modSp new mod">
        <pc:chgData name="Shirisha Naresh" userId="a5fdef3c8b2878b0" providerId="LiveId" clId="{1DB320D7-DB74-4030-925A-DA589B4CAE12}" dt="2025-01-08T07:35:04.903" v="780" actId="207"/>
        <pc:sldMkLst>
          <pc:docMk/>
          <pc:sldMk cId="45679857" sldId="268"/>
        </pc:sldMkLst>
        <pc:spChg chg="del">
          <ac:chgData name="Shirisha Naresh" userId="a5fdef3c8b2878b0" providerId="LiveId" clId="{1DB320D7-DB74-4030-925A-DA589B4CAE12}" dt="2025-01-07T14:41:57.055" v="42" actId="478"/>
          <ac:spMkLst>
            <pc:docMk/>
            <pc:sldMk cId="45679857" sldId="268"/>
            <ac:spMk id="2" creationId="{3B56277F-99C8-70EA-BF6C-D3B8C6F83465}"/>
          </ac:spMkLst>
        </pc:spChg>
        <pc:spChg chg="mod">
          <ac:chgData name="Shirisha Naresh" userId="a5fdef3c8b2878b0" providerId="LiveId" clId="{1DB320D7-DB74-4030-925A-DA589B4CAE12}" dt="2025-01-08T07:35:04.903" v="780" actId="207"/>
          <ac:spMkLst>
            <pc:docMk/>
            <pc:sldMk cId="45679857" sldId="268"/>
            <ac:spMk id="3" creationId="{C495AD5C-9CAF-347B-C2DF-1421C30970ED}"/>
          </ac:spMkLst>
        </pc:spChg>
      </pc:sldChg>
      <pc:sldChg chg="delSp modSp new mod">
        <pc:chgData name="Shirisha Naresh" userId="a5fdef3c8b2878b0" providerId="LiveId" clId="{1DB320D7-DB74-4030-925A-DA589B4CAE12}" dt="2025-01-08T07:38:34.429" v="816" actId="207"/>
        <pc:sldMkLst>
          <pc:docMk/>
          <pc:sldMk cId="3524762926" sldId="269"/>
        </pc:sldMkLst>
        <pc:spChg chg="del">
          <ac:chgData name="Shirisha Naresh" userId="a5fdef3c8b2878b0" providerId="LiveId" clId="{1DB320D7-DB74-4030-925A-DA589B4CAE12}" dt="2025-01-07T14:55:24.525" v="115" actId="478"/>
          <ac:spMkLst>
            <pc:docMk/>
            <pc:sldMk cId="3524762926" sldId="269"/>
            <ac:spMk id="2" creationId="{BB5F2EC1-6CB8-43EF-C6F4-55DC8566C96C}"/>
          </ac:spMkLst>
        </pc:spChg>
        <pc:spChg chg="mod">
          <ac:chgData name="Shirisha Naresh" userId="a5fdef3c8b2878b0" providerId="LiveId" clId="{1DB320D7-DB74-4030-925A-DA589B4CAE12}" dt="2025-01-08T07:38:34.429" v="816" actId="207"/>
          <ac:spMkLst>
            <pc:docMk/>
            <pc:sldMk cId="3524762926" sldId="269"/>
            <ac:spMk id="3" creationId="{82B3825C-1816-BD59-C33C-8478C064FC77}"/>
          </ac:spMkLst>
        </pc:spChg>
      </pc:sldChg>
      <pc:sldChg chg="delSp modSp new del mod">
        <pc:chgData name="Shirisha Naresh" userId="a5fdef3c8b2878b0" providerId="LiveId" clId="{1DB320D7-DB74-4030-925A-DA589B4CAE12}" dt="2025-01-07T18:14:29.476" v="520" actId="2696"/>
        <pc:sldMkLst>
          <pc:docMk/>
          <pc:sldMk cId="1809525934" sldId="270"/>
        </pc:sldMkLst>
        <pc:spChg chg="del">
          <ac:chgData name="Shirisha Naresh" userId="a5fdef3c8b2878b0" providerId="LiveId" clId="{1DB320D7-DB74-4030-925A-DA589B4CAE12}" dt="2025-01-07T17:39:49.606" v="249" actId="478"/>
          <ac:spMkLst>
            <pc:docMk/>
            <pc:sldMk cId="1809525934" sldId="270"/>
            <ac:spMk id="2" creationId="{F020BF8B-02C9-3F1F-0E19-80287C512780}"/>
          </ac:spMkLst>
        </pc:spChg>
        <pc:spChg chg="mod">
          <ac:chgData name="Shirisha Naresh" userId="a5fdef3c8b2878b0" providerId="LiveId" clId="{1DB320D7-DB74-4030-925A-DA589B4CAE12}" dt="2025-01-07T18:11:01.603" v="500" actId="21"/>
          <ac:spMkLst>
            <pc:docMk/>
            <pc:sldMk cId="1809525934" sldId="270"/>
            <ac:spMk id="3" creationId="{C5137042-6941-4B10-3A3D-B0DD94EEE489}"/>
          </ac:spMkLst>
        </pc:spChg>
      </pc:sldChg>
      <pc:sldChg chg="delSp modSp new del mod">
        <pc:chgData name="Shirisha Naresh" userId="a5fdef3c8b2878b0" providerId="LiveId" clId="{1DB320D7-DB74-4030-925A-DA589B4CAE12}" dt="2025-01-07T18:14:46.029" v="522" actId="2696"/>
        <pc:sldMkLst>
          <pc:docMk/>
          <pc:sldMk cId="650380213" sldId="271"/>
        </pc:sldMkLst>
        <pc:spChg chg="del">
          <ac:chgData name="Shirisha Naresh" userId="a5fdef3c8b2878b0" providerId="LiveId" clId="{1DB320D7-DB74-4030-925A-DA589B4CAE12}" dt="2025-01-07T17:41:22.087" v="271" actId="478"/>
          <ac:spMkLst>
            <pc:docMk/>
            <pc:sldMk cId="650380213" sldId="271"/>
            <ac:spMk id="2" creationId="{9FCCD48A-F21D-A466-41E4-9C50BFDD811B}"/>
          </ac:spMkLst>
        </pc:spChg>
        <pc:spChg chg="mod">
          <ac:chgData name="Shirisha Naresh" userId="a5fdef3c8b2878b0" providerId="LiveId" clId="{1DB320D7-DB74-4030-925A-DA589B4CAE12}" dt="2025-01-07T18:11:15.117" v="502" actId="21"/>
          <ac:spMkLst>
            <pc:docMk/>
            <pc:sldMk cId="650380213" sldId="271"/>
            <ac:spMk id="3" creationId="{CEAED188-E0D6-C8E0-F1DD-2C22D119A1C2}"/>
          </ac:spMkLst>
        </pc:spChg>
      </pc:sldChg>
      <pc:sldChg chg="modSp new mod">
        <pc:chgData name="Shirisha Naresh" userId="a5fdef3c8b2878b0" providerId="LiveId" clId="{1DB320D7-DB74-4030-925A-DA589B4CAE12}" dt="2025-01-08T08:01:56.702" v="883" actId="403"/>
        <pc:sldMkLst>
          <pc:docMk/>
          <pc:sldMk cId="4065266593" sldId="272"/>
        </pc:sldMkLst>
        <pc:spChg chg="mod">
          <ac:chgData name="Shirisha Naresh" userId="a5fdef3c8b2878b0" providerId="LiveId" clId="{1DB320D7-DB74-4030-925A-DA589B4CAE12}" dt="2025-01-08T08:01:42.088" v="881" actId="255"/>
          <ac:spMkLst>
            <pc:docMk/>
            <pc:sldMk cId="4065266593" sldId="272"/>
            <ac:spMk id="2" creationId="{6BACC3DD-6011-2025-9E7A-76CA64731DAE}"/>
          </ac:spMkLst>
        </pc:spChg>
        <pc:spChg chg="mod">
          <ac:chgData name="Shirisha Naresh" userId="a5fdef3c8b2878b0" providerId="LiveId" clId="{1DB320D7-DB74-4030-925A-DA589B4CAE12}" dt="2025-01-08T08:01:51.156" v="882" actId="403"/>
          <ac:spMkLst>
            <pc:docMk/>
            <pc:sldMk cId="4065266593" sldId="272"/>
            <ac:spMk id="3" creationId="{9F43041E-19DF-D432-A3FE-5C64724850BA}"/>
          </ac:spMkLst>
        </pc:spChg>
        <pc:spChg chg="mod">
          <ac:chgData name="Shirisha Naresh" userId="a5fdef3c8b2878b0" providerId="LiveId" clId="{1DB320D7-DB74-4030-925A-DA589B4CAE12}" dt="2025-01-08T08:01:56.702" v="883" actId="403"/>
          <ac:spMkLst>
            <pc:docMk/>
            <pc:sldMk cId="4065266593" sldId="272"/>
            <ac:spMk id="4" creationId="{6F329372-397C-8F19-9CB0-E86D87D22DBA}"/>
          </ac:spMkLst>
        </pc:spChg>
      </pc:sldChg>
      <pc:sldChg chg="new del">
        <pc:chgData name="Shirisha Naresh" userId="a5fdef3c8b2878b0" providerId="LiveId" clId="{1DB320D7-DB74-4030-925A-DA589B4CAE12}" dt="2025-01-07T18:10:38.504" v="497" actId="2696"/>
        <pc:sldMkLst>
          <pc:docMk/>
          <pc:sldMk cId="326555868" sldId="273"/>
        </pc:sldMkLst>
      </pc:sldChg>
      <pc:sldChg chg="delSp modSp new mod">
        <pc:chgData name="Shirisha Naresh" userId="a5fdef3c8b2878b0" providerId="LiveId" clId="{1DB320D7-DB74-4030-925A-DA589B4CAE12}" dt="2025-01-08T07:46:17.988" v="855" actId="14100"/>
        <pc:sldMkLst>
          <pc:docMk/>
          <pc:sldMk cId="2192974885" sldId="273"/>
        </pc:sldMkLst>
        <pc:spChg chg="del">
          <ac:chgData name="Shirisha Naresh" userId="a5fdef3c8b2878b0" providerId="LiveId" clId="{1DB320D7-DB74-4030-925A-DA589B4CAE12}" dt="2025-01-07T18:10:52.198" v="499" actId="478"/>
          <ac:spMkLst>
            <pc:docMk/>
            <pc:sldMk cId="2192974885" sldId="273"/>
            <ac:spMk id="2" creationId="{673CF25D-38B1-AD57-FEC2-93DE2A9AF485}"/>
          </ac:spMkLst>
        </pc:spChg>
        <pc:spChg chg="mod">
          <ac:chgData name="Shirisha Naresh" userId="a5fdef3c8b2878b0" providerId="LiveId" clId="{1DB320D7-DB74-4030-925A-DA589B4CAE12}" dt="2025-01-08T07:46:17.988" v="855" actId="14100"/>
          <ac:spMkLst>
            <pc:docMk/>
            <pc:sldMk cId="2192974885" sldId="273"/>
            <ac:spMk id="3" creationId="{7DFCB139-4964-F4AF-D28B-1D579FE70C05}"/>
          </ac:spMkLst>
        </pc:spChg>
        <pc:spChg chg="mod">
          <ac:chgData name="Shirisha Naresh" userId="a5fdef3c8b2878b0" providerId="LiveId" clId="{1DB320D7-DB74-4030-925A-DA589B4CAE12}" dt="2025-01-08T07:45:50.702" v="853" actId="27636"/>
          <ac:spMkLst>
            <pc:docMk/>
            <pc:sldMk cId="2192974885" sldId="273"/>
            <ac:spMk id="4" creationId="{1346CD3F-BBD2-4914-21C3-9F02693496B1}"/>
          </ac:spMkLst>
        </pc:spChg>
      </pc:sldChg>
      <pc:sldChg chg="delSp modSp new mod">
        <pc:chgData name="Shirisha Naresh" userId="a5fdef3c8b2878b0" providerId="LiveId" clId="{1DB320D7-DB74-4030-925A-DA589B4CAE12}" dt="2025-01-08T07:51:52.626" v="879" actId="20577"/>
        <pc:sldMkLst>
          <pc:docMk/>
          <pc:sldMk cId="3805242340" sldId="274"/>
        </pc:sldMkLst>
        <pc:spChg chg="del">
          <ac:chgData name="Shirisha Naresh" userId="a5fdef3c8b2878b0" providerId="LiveId" clId="{1DB320D7-DB74-4030-925A-DA589B4CAE12}" dt="2025-01-07T18:25:28.970" v="583" actId="478"/>
          <ac:spMkLst>
            <pc:docMk/>
            <pc:sldMk cId="3805242340" sldId="274"/>
            <ac:spMk id="2" creationId="{DD92D75B-F542-362B-7ABA-00B5A854F814}"/>
          </ac:spMkLst>
        </pc:spChg>
        <pc:spChg chg="mod">
          <ac:chgData name="Shirisha Naresh" userId="a5fdef3c8b2878b0" providerId="LiveId" clId="{1DB320D7-DB74-4030-925A-DA589B4CAE12}" dt="2025-01-08T07:51:52.626" v="879" actId="20577"/>
          <ac:spMkLst>
            <pc:docMk/>
            <pc:sldMk cId="3805242340" sldId="274"/>
            <ac:spMk id="3" creationId="{F5F9E3CF-74AD-FD3C-ACBB-CFEBFEBA64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2F216-A020-4889-82EE-CC0CD5D49962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8A106-9385-4868-BFFF-2BA9FFF333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41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3856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2806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7303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1605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66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79FB-DADA-561D-2AF6-D32F70D50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338" y="950977"/>
            <a:ext cx="11566838" cy="2478024"/>
          </a:xfrm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</a:rPr>
              <a:t>Project Title:</a:t>
            </a:r>
            <a:r>
              <a:rPr lang="en-IN" sz="4800" b="1" dirty="0">
                <a:solidFill>
                  <a:srgbClr val="FFFF00"/>
                </a:solidFill>
              </a:rPr>
              <a:t> Railway Reservation System</a:t>
            </a:r>
            <a:br>
              <a:rPr lang="en-IN" sz="4800" dirty="0">
                <a:solidFill>
                  <a:srgbClr val="FFFF00"/>
                </a:solidFill>
              </a:rPr>
            </a:b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E20D2-1176-8ACB-1B34-F72CB16BD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5895" y="4385732"/>
            <a:ext cx="8914230" cy="140546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Prepared By: Konda Shirisha        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Date: 9/01/2025</a:t>
            </a:r>
            <a:br>
              <a:rPr lang="en-US" sz="1800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033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CC3DD-6011-2025-9E7A-76CA64731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8" y="73152"/>
            <a:ext cx="11201400" cy="265176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sz="3100" b="1" dirty="0">
                <a:solidFill>
                  <a:srgbClr val="FFFF00"/>
                </a:solidFill>
              </a:rPr>
              <a:t>:</a:t>
            </a:r>
            <a:br>
              <a:rPr lang="en-US" sz="3100" b="1" dirty="0">
                <a:solidFill>
                  <a:srgbClr val="FFFF00"/>
                </a:solidFill>
              </a:rPr>
            </a:br>
            <a:br>
              <a:rPr lang="en-US" sz="3100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>                                     </a:t>
            </a:r>
            <a:r>
              <a:rPr lang="en-US" b="1" u="sng" dirty="0">
                <a:solidFill>
                  <a:srgbClr val="FFFF00"/>
                </a:solidFill>
              </a:rPr>
              <a:t>Methods/Approach</a:t>
            </a:r>
            <a:br>
              <a:rPr lang="en-US" b="1" u="sng" dirty="0">
                <a:solidFill>
                  <a:srgbClr val="FFFF00"/>
                </a:solidFill>
              </a:rPr>
            </a:br>
            <a:br>
              <a:rPr lang="en-US" sz="2700" b="1" dirty="0">
                <a:solidFill>
                  <a:srgbClr val="FFFF00"/>
                </a:solidFill>
              </a:rPr>
            </a:br>
            <a:r>
              <a:rPr lang="en-US" sz="2700" b="1" u="sng" dirty="0">
                <a:solidFill>
                  <a:srgbClr val="FFFF00"/>
                </a:solidFill>
              </a:rPr>
              <a:t>Approach </a:t>
            </a:r>
            <a:br>
              <a:rPr lang="en-US" b="1" u="sng" dirty="0">
                <a:solidFill>
                  <a:srgbClr val="FFFF00"/>
                </a:solidFill>
              </a:rPr>
            </a:br>
            <a:r>
              <a:rPr lang="en-US" sz="2200" b="1" cap="none" dirty="0"/>
              <a:t>T</a:t>
            </a:r>
            <a:r>
              <a:rPr lang="en-US" sz="2200" cap="none" dirty="0"/>
              <a:t>he waterfall model ensures a clear, structured process with defined stages, making it ideal for the railway reservation system project.</a:t>
            </a:r>
            <a:br>
              <a:rPr lang="en-US" sz="2200" dirty="0"/>
            </a:br>
            <a:br>
              <a:rPr lang="en-US" sz="2200" dirty="0"/>
            </a:br>
            <a:r>
              <a:rPr lang="en-US" sz="27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Methods:</a:t>
            </a:r>
            <a:br>
              <a:rPr lang="en-US" sz="2000" b="1" u="sng" dirty="0">
                <a:solidFill>
                  <a:srgbClr val="FFFF00"/>
                </a:solidFill>
              </a:rPr>
            </a:b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041E-19DF-D432-A3FE-5C6472485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880" y="2724912"/>
            <a:ext cx="5498256" cy="3913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Pre Project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Form a committee with stakeholders from various departments.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Define a clear selection process and criteria for evaluating vendors.</a:t>
            </a: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29372-397C-8F19-9CB0-E86D87D22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4" y="2142067"/>
            <a:ext cx="6187225" cy="4642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Requirements Gathering Phase: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Conduct stakeholder interviews and surveys.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Document and approve requirements.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Requirements Analysis Phase: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Conduct stakeholder interviews and surveys.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Document and approve requirements.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5266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CB139-4964-F4AF-D28B-1D579FE70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60" y="82296"/>
            <a:ext cx="5660136" cy="6483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System Design: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Develop architecture and detailed design.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Design security measures.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Development Phase: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Write and integrate code.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Ensure the system meets specifications.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Integration and Testing: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Conduct comprehensive testing.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Fix identified issues.</a:t>
            </a:r>
          </a:p>
          <a:p>
            <a:endParaRPr lang="en-IN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6CD3F-BBD2-4914-21C3-9F0269349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1783" y="850392"/>
            <a:ext cx="5315376" cy="4940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User Acceptance Testing (UAT):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Validate the system with real users.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Make adjustments based on feedback.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Deployment: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Deploy the system and migrate data.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Ensure minimal disruption.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Maintenance and Support: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Provide ongoing maintenance and user support.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Monitor system performance.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192974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A3F1-9EF1-23FB-5DFB-9B77A1EA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262" y="609600"/>
            <a:ext cx="8010964" cy="1082041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Resources: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4323-5B70-79F3-085B-7C559A18A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503" y="1324303"/>
            <a:ext cx="10178723" cy="44668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People</a:t>
            </a:r>
            <a:r>
              <a:rPr lang="en-US" sz="2400" dirty="0"/>
              <a:t> – project team members from customer support and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Time</a:t>
            </a:r>
            <a:r>
              <a:rPr lang="en-US" sz="2400" dirty="0"/>
              <a:t> – implementation within [13] months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Budget</a:t>
            </a:r>
            <a:r>
              <a:rPr lang="en-US" sz="2400" dirty="0"/>
              <a:t> – hardware, software, training, and services not to exceed [Rs. </a:t>
            </a:r>
            <a:r>
              <a:rPr lang="en-IN" sz="2400" dirty="0"/>
              <a:t>2,64,00,000</a:t>
            </a:r>
            <a:r>
              <a:rPr lang="en-US" sz="2400" dirty="0"/>
              <a:t>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Other</a:t>
            </a:r>
            <a:r>
              <a:rPr lang="en-US" sz="2400" dirty="0"/>
              <a:t> – third-party software evaluation, site visits, and reports not to exceed the estimated budget.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1249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72B0-0958-4069-A31C-B06B322E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609600"/>
            <a:ext cx="8787258" cy="1456267"/>
          </a:xfrm>
        </p:spPr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Risks and Dependencies: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8FFFB-70A2-C001-2A27-4BE3756EE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366" y="1608082"/>
            <a:ext cx="11832019" cy="49346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>
                <a:solidFill>
                  <a:srgbClr val="FFFF00"/>
                </a:solidFill>
              </a:rPr>
              <a:t>Risks: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C000"/>
                </a:solidFill>
              </a:rPr>
              <a:t>Vendor Reliability: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The vendor may fail to deliver on time or meet quality standards.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C000"/>
                </a:solidFill>
              </a:rPr>
              <a:t>Data Migration Issues: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Challenges in data migration can cause delays.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C000"/>
                </a:solidFill>
              </a:rPr>
              <a:t>Scope Creep: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Uncontrolled changes in scope may lead to delays and increased costs.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C000"/>
                </a:solidFill>
              </a:rPr>
              <a:t>Technical Challenges: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Unforeseen technical issues may arise.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C000"/>
                </a:solidFill>
              </a:rPr>
              <a:t>User Adoption: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Users may resist adopting the new system.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Budget Overruns: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/>
              <a:t>Unexpected expenses may exceed the budget.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Regulatory Changes:</a:t>
            </a:r>
            <a:r>
              <a:rPr lang="en-US" sz="2400" dirty="0"/>
              <a:t> Changes in regulations could impact requirements and timelines.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Security Breaches: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Potential vulnerabilities could lead to data breaches.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Integration Issues: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Difficulties in integrating the new system with existing infrastructure.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1133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9E3CF-74AD-FD3C-ACBB-CFEBFEBA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3" y="310897"/>
            <a:ext cx="11807742" cy="623620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 current </a:t>
            </a:r>
            <a:r>
              <a:rPr lang="en-IN" sz="2400" dirty="0"/>
              <a:t>system </a:t>
            </a:r>
            <a:r>
              <a:rPr lang="en-US" sz="2400" dirty="0"/>
              <a:t>has been in place for over [15] years and is intuitive to current users. Transitioning to a new system might require additional training and adjustment.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Cost justification in terms of ease of use, quality of information, speed of accessibility, and ease of support and maintenance is difficult to quantify.</a:t>
            </a:r>
          </a:p>
          <a:p>
            <a:pPr marL="0" indent="0">
              <a:buNone/>
            </a:pPr>
            <a:r>
              <a:rPr lang="en-US" sz="2400" b="1" u="sng" dirty="0">
                <a:solidFill>
                  <a:srgbClr val="FFFF00"/>
                </a:solidFill>
              </a:rPr>
              <a:t>Dependencies: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Stakeholder Availability: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Timely availability for interviews, approvals, and feedback.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Vendor Deliverables: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Reliance on the vendor for timely delivery of components and services.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Technical Expertise: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Availability of skilled developers and technical staff.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Third-Party Services: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Reliance on third-party services such as payment gateways and cloud providers.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Resource Allocation:</a:t>
            </a:r>
            <a:r>
              <a:rPr lang="en-US" sz="2400" dirty="0"/>
              <a:t> Adequate allocation of budget, personnel and time.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Regulatory Compliance: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Ensuring compliance with industry standards and regulations.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User Training: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Successful training of users and technical staff.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IT Infrastructure: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Availability of necessary IT infrastructure.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805242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0BDB-9C87-4BFC-5295-A3A303F0D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969264"/>
            <a:ext cx="9308466" cy="1096603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To Be Completed by Appropriate Manager: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CE54-ADDD-2059-6D93-33B63E09F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760" y="2142067"/>
            <a:ext cx="9308466" cy="30290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Sponsor:</a:t>
            </a:r>
            <a:r>
              <a:rPr lang="en-US" sz="2400" dirty="0"/>
              <a:t> [Shririsha]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Manager:</a:t>
            </a:r>
            <a:r>
              <a:rPr lang="en-US" sz="2400" dirty="0"/>
              <a:t> [Naresh]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1430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5A32-CE00-98DA-9A02-3C9B0A8E1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5424" y="1709929"/>
            <a:ext cx="3666744" cy="2167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                                                                                 </a:t>
            </a:r>
            <a:r>
              <a:rPr lang="en-IN" sz="4800" b="1" dirty="0">
                <a:solidFill>
                  <a:srgbClr val="FFFF00"/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100199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B7C0-4185-BC09-8887-CC551BC21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008888"/>
          </a:xfrm>
        </p:spPr>
        <p:txBody>
          <a:bodyPr/>
          <a:lstStyle/>
          <a:p>
            <a:r>
              <a:rPr lang="en-IN" dirty="0">
                <a:solidFill>
                  <a:srgbClr val="FFFF00"/>
                </a:solidFill>
              </a:rPr>
              <a:t>        </a:t>
            </a:r>
            <a:r>
              <a:rPr lang="en-IN" b="1" u="sng" dirty="0">
                <a:solidFill>
                  <a:srgbClr val="FFFF00"/>
                </a:solidFill>
              </a:rPr>
              <a:t>Situation/Problem/Opportunity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D032D-A728-1D69-5931-E34E15F00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776" y="2142067"/>
            <a:ext cx="9180450" cy="43958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N" sz="3000" b="1" u="sng" dirty="0">
                <a:solidFill>
                  <a:srgbClr val="FFFF00"/>
                </a:solidFill>
              </a:rPr>
              <a:t>Situation</a:t>
            </a:r>
            <a:r>
              <a:rPr lang="en-IN" sz="4400" b="1" dirty="0">
                <a:solidFill>
                  <a:srgbClr val="FFFF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Railway Reservation System is used for booking tickets over the internet.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Customers can book tickets for different trains if they are available.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Customers search for ticket availability and book tickets if available by filling in details in a form.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Two booking methods: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err="1">
                <a:solidFill>
                  <a:srgbClr val="FFFF00"/>
                </a:solidFill>
              </a:rPr>
              <a:t>i</a:t>
            </a:r>
            <a:r>
              <a:rPr lang="en-US" sz="2400" b="1" dirty="0">
                <a:solidFill>
                  <a:srgbClr val="FFFF00"/>
                </a:solidFill>
              </a:rPr>
              <a:t>-ticket</a:t>
            </a:r>
            <a:r>
              <a:rPr lang="en-US" sz="2400" dirty="0">
                <a:solidFill>
                  <a:srgbClr val="FFFF00"/>
                </a:solidFill>
              </a:rPr>
              <a:t>: </a:t>
            </a:r>
            <a:r>
              <a:rPr lang="en-US" sz="2400" dirty="0"/>
              <a:t>Tickets are couriered to the customer's address.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FF00"/>
                </a:solidFill>
              </a:rPr>
              <a:t>e-ticket</a:t>
            </a:r>
            <a:r>
              <a:rPr lang="en-US" sz="2400" dirty="0">
                <a:solidFill>
                  <a:srgbClr val="FFFF00"/>
                </a:solidFill>
              </a:rPr>
              <a:t>: </a:t>
            </a:r>
            <a:r>
              <a:rPr lang="en-US" sz="2400" dirty="0"/>
              <a:t>Tickets are booked and canceled online, with customers required to print the tickets themselves.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4789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9DB8-9D9E-4928-D7D3-F156799FB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73736"/>
            <a:ext cx="11612880" cy="668426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rgbClr val="FFFF00"/>
                </a:solidFill>
              </a:rPr>
              <a:t>i</a:t>
            </a:r>
            <a:r>
              <a:rPr lang="en-US" sz="2400" b="1" dirty="0">
                <a:solidFill>
                  <a:srgbClr val="FFFF00"/>
                </a:solidFill>
              </a:rPr>
              <a:t>-ticket cancellation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Customer visits a reservation office.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Fills out a cancellation form.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Refund is transferred to the customer's account.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e-ticket cancellation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Cancellation and refund request are initiated automatically online.</a:t>
            </a:r>
          </a:p>
          <a:p>
            <a:pPr marL="0" indent="0">
              <a:buNone/>
            </a:pPr>
            <a:r>
              <a:rPr lang="en-IN" sz="3200" b="1" u="sng" dirty="0">
                <a:solidFill>
                  <a:srgbClr val="FFFF00"/>
                </a:solidFill>
              </a:rPr>
              <a:t>Problem</a:t>
            </a:r>
            <a:endParaRPr lang="en-US" sz="3200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Customers are often confused about how to book tickets and where to collect physical tickets.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Frequent system downtime, long wait times, and slow response times frustrate customers.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B050"/>
                </a:solidFill>
              </a:rPr>
              <a:t>The current system has an outdated and non-intuitive, interface, making navigation difficult for users.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Lack of robust security measures risks customer data privacy and integrity.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3250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4AF93-8A01-7E60-5A4C-4E4588630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9" y="374904"/>
            <a:ext cx="10616058" cy="608990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current system supports only a few payment methods, limiting customer convenience.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 current system does not provide real-time updates on seat availability, train schedules, or booking statuses.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C000"/>
                </a:solidFill>
              </a:rPr>
              <a:t>Limited customer support options and long wait times for assistance.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Refund processing is often manual and slow, causing delays in getting money back to customers.</a:t>
            </a:r>
          </a:p>
          <a:p>
            <a:pPr marL="0" indent="0">
              <a:buNone/>
            </a:pPr>
            <a:r>
              <a:rPr lang="en-IN" sz="3200" b="1" u="sng" dirty="0">
                <a:solidFill>
                  <a:srgbClr val="FFFF00"/>
                </a:solidFill>
              </a:rPr>
              <a:t>Opportunity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B050"/>
                </a:solidFill>
              </a:rPr>
              <a:t>Introduce a mobile app for booking and ticket collection.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Upgrade system for better reliability and faster response times.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Enhance security to protect customer data.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Add multiple payment options for convenience.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Redesign the interface to be more user-friendly.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buNone/>
            </a:pPr>
            <a:endParaRPr lang="en-IN" sz="800" u="sng" dirty="0"/>
          </a:p>
        </p:txBody>
      </p:sp>
    </p:spTree>
    <p:extLst>
      <p:ext uri="{BB962C8B-B14F-4D97-AF65-F5344CB8AC3E}">
        <p14:creationId xmlns:p14="http://schemas.microsoft.com/office/powerpoint/2010/main" val="1829335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5AD5C-9CAF-347B-C2DF-1421C3097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393192"/>
            <a:ext cx="11274551" cy="64648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Provide real-time updates on seat availability and schedules.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Use AI chatbots for 24/7 customer support.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Automate the refund process for quicker transactions.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Integrate with other transport modes for seamless travel.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Offer personalized recommendations and discounts.</a:t>
            </a:r>
            <a:endParaRPr lang="en-US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Add accessibility features like screen reader support.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Enable voice command booking and management.</a:t>
            </a:r>
            <a:endParaRPr lang="en-US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Use AR to help customers navigate stations.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Integrate social media for sharing travel plans.</a:t>
            </a:r>
            <a:endParaRPr lang="en-US" sz="2400" dirty="0">
              <a:solidFill>
                <a:schemeClr val="accent2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679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1352-AABB-E584-833A-1014AC1C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576" y="362606"/>
            <a:ext cx="8494650" cy="10364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Purpose Statement (Goals):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2CEBB-E55C-EBC7-219B-B60DF6EE5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99033"/>
            <a:ext cx="9902826" cy="4773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purpose of this project is to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analyze, select, and implement an efficient  new Railway Reservation System </a:t>
            </a:r>
            <a:r>
              <a:rPr lang="en-US" sz="2400" dirty="0"/>
              <a:t>that enhances the booking and cancellation processes for customers.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FFFF00"/>
                </a:solidFill>
              </a:rPr>
              <a:t>It’s Goals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System Reliability: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Ensure the system is reliable with minimal downtime.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Enhance User Experience: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Create a user-friendly interface that is easy to navigate.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Improve Data Security: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Implement robust security measures to protect customer data.</a:t>
            </a: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72264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3825C-1816-BD59-C33C-8478C064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545" y="658368"/>
            <a:ext cx="10131425" cy="50474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Expand Payment Options: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Offer a variety of payment methods for customer convenience.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Provide Real-Time Updates: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/>
              <a:t>Offer real-time information on seat availability and train schedules.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Automate Refund Processing: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Speed up the refund process through automation.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Personalize Customer Experience: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/>
              <a:t>Provide personalized recommendations and discounts.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Integrate Multi-Modal Travel: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Include options for booking end-to-end journeys with other transportation modes.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4762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4D5D-C0A2-C4A5-BABE-AC8CAD67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0944" y="393193"/>
            <a:ext cx="7836282" cy="941832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Project Objectives: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2B4F0-6EE5-6FD0-090B-3938A46D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04" y="1728216"/>
            <a:ext cx="10213722" cy="473659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Solution selection according to design criteria, specifications, and requirements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Solution prototyping and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C000"/>
                </a:solidFill>
              </a:rPr>
              <a:t>Improve customer experience in booking and cancellation 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Increase system reliability and performance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92D050"/>
                </a:solidFill>
              </a:rPr>
              <a:t>Ensure data security and integrity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Enhance user interface and user experience design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Conduct comprehensive market analysis and competitor benchmarking</a:t>
            </a:r>
            <a:endParaRPr lang="en-US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Implement scalable and flexible architecture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Develop a robust feedback and iteration process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Ensure compliance with industry standards and regulations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92D050"/>
                </a:solidFill>
              </a:rPr>
              <a:t>Establish a comprehensive training program for users and staff</a:t>
            </a:r>
            <a:endParaRPr lang="en-US" sz="2400" dirty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96780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D05E-948C-BB2B-DCFF-F123ADE3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544" y="301752"/>
            <a:ext cx="7607682" cy="1051561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Success Criteria: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536C-CB6B-738D-2E87-2574CB849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188720"/>
            <a:ext cx="11384280" cy="5193791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Improve records availability and accessibility of information, collateral, forms, and documents.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Reduce system downtime, related wait time, and system response times.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Increase customer satisfaction and convenience.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Improve data security and privacy.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92D050"/>
                </a:solidFill>
              </a:rPr>
              <a:t>Enhance user experience.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Streamline workflows.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Increase scalability.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/>
                </a:solidFill>
              </a:rPr>
              <a:t>Provide comprehensive training and support.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Implement regular maintenance and updates.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Enhance collaboration and communication.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Monitor and analyze performance metrics.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678953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459</TotalTime>
  <Words>1208</Words>
  <Application>Microsoft Office PowerPoint</Application>
  <PresentationFormat>Widescreen</PresentationFormat>
  <Paragraphs>140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Celestial</vt:lpstr>
      <vt:lpstr>Project Title: Railway Reservation System </vt:lpstr>
      <vt:lpstr>        Situation/Problem/Opportunity</vt:lpstr>
      <vt:lpstr>PowerPoint Presentation</vt:lpstr>
      <vt:lpstr>PowerPoint Presentation</vt:lpstr>
      <vt:lpstr>PowerPoint Presentation</vt:lpstr>
      <vt:lpstr>Purpose Statement (Goals): </vt:lpstr>
      <vt:lpstr>PowerPoint Presentation</vt:lpstr>
      <vt:lpstr>Project Objectives: </vt:lpstr>
      <vt:lpstr>Success Criteria: </vt:lpstr>
      <vt:lpstr>:                                       Methods/Approach  Approach  The waterfall model ensures a clear, structured process with defined stages, making it ideal for the railway reservation system project.  Methods:  </vt:lpstr>
      <vt:lpstr>PowerPoint Presentation</vt:lpstr>
      <vt:lpstr>Resources: </vt:lpstr>
      <vt:lpstr>Risks and Dependencies: </vt:lpstr>
      <vt:lpstr>PowerPoint Presentation</vt:lpstr>
      <vt:lpstr>To Be Completed by Appropriate Manager: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Shirisha Naresh</dc:creator>
  <cp:lastModifiedBy>Shirisha Naresh</cp:lastModifiedBy>
  <cp:revision>2</cp:revision>
  <dcterms:created xsi:type="dcterms:W3CDTF">2024-12-31T17:58:18Z</dcterms:created>
  <dcterms:modified xsi:type="dcterms:W3CDTF">2025-01-08T08:14:12Z</dcterms:modified>
</cp:coreProperties>
</file>