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5" r:id="rId5"/>
    <p:sldId id="336" r:id="rId6"/>
    <p:sldId id="348" r:id="rId7"/>
    <p:sldId id="349" r:id="rId8"/>
    <p:sldId id="358" r:id="rId9"/>
    <p:sldId id="350" r:id="rId10"/>
    <p:sldId id="352" r:id="rId11"/>
    <p:sldId id="353" r:id="rId12"/>
    <p:sldId id="351" r:id="rId13"/>
    <p:sldId id="354" r:id="rId14"/>
    <p:sldId id="355" r:id="rId15"/>
    <p:sldId id="356" r:id="rId16"/>
    <p:sldId id="357" r:id="rId17"/>
    <p:sldId id="3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9371" y="4767943"/>
            <a:ext cx="4702629" cy="1926771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Proposal – In-house Ticket Management System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Prepared By: KIRTY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ShARMA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 5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September 2025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Sponsor: COEPD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Manager: KIRTY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2E55-3023-F9D1-C611-DC33836C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Required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B296B-E1AC-5BD2-863F-C3F513C59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2" y="1654629"/>
            <a:ext cx="8297380" cy="763088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Analyst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Developers (Frontend, Backend)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QA Testers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Support Team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duration: 6–8 months (Waterfall approach)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62F1F-2E19-A5CF-C7C3-BCF58890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A8A40-352F-A0B8-E0BB-723478974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343" y="1066800"/>
            <a:ext cx="8460377" cy="449884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&amp; Testing costs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Hardware &amp; infrastructure setup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&amp; support expenses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Resources: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to legacy data from third-party tool for migration.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 reports, site visits, best practices documents.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235D-62FB-E73C-EFAF-73ED99DF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0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7E74-909F-DD0E-B395-1A6F22FA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&amp; Dependencies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971B8-F516-0B33-5E24-A9239BEA7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29" y="1513115"/>
            <a:ext cx="8601891" cy="501831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migration challenges from third-party tool.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Resistance from employees used to existing system.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cost overruns if requirements change mid-project.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challenges in integration with existing in-house systems.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of skilled technical team.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Timely input from stakeholders during requirements phase.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approval for budget and resources.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Vendor cooperation for data export from current tool.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CD5F7-718E-88BC-5C34-99D4B023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5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1B1A-C850-8175-B05E-0081C19C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1CA6-7A06-4294-2D11-22A44638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71BEA1C-31C1-E847-D0F1-CB1A2D3DC39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64029" y="1668085"/>
            <a:ext cx="870857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Moving from a third-party ticketing system to an in-house solution provides cost savings, flexibility, and security.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ensures better integration, customized workflows, and improved user experience.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proper planning, stakeholder involvement, and Waterfall execution, the project will deliver long-term value to the organization.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Approval of this project will allow the company to gain control over its ticketing processes and reduce external dependencies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9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/>
          <a:lstStyle/>
          <a:p>
            <a:r>
              <a:rPr lang="en-US" dirty="0"/>
              <a:t>Kirty Sharma</a:t>
            </a:r>
          </a:p>
          <a:p>
            <a:r>
              <a:rPr lang="en-US" dirty="0"/>
              <a:t>Business Analyst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FCD640-5650-9023-5B5D-4421FDA7122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02771" y="2009394"/>
            <a:ext cx="85235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Company currently relies on a third-party ticketing tool for managing support requests.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Increasing dependency on vendor for upgrades, fixes, and customization.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recurring subscription/licensing costs.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flexibility in customizing workflows and reports.</a:t>
            </a: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15F5-B4F0-5C0E-A843-2436AAFF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B425-2C73-811D-6616-12387ABB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8148088-C5C6-7518-5A10-C32D18D3CD2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47917" y="1961602"/>
            <a:ext cx="939959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dependency on vendor → limited control over features, performance, and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security concerns since sensitive support data is stored on third-party platforms.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Recurring licensing &amp; subscription costs increase operational expenses.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challenges with internal applications (ERP, ITSM,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Customization limitations → cannot fully adapt workflows to company-specific processes.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Outages: Downtime should be given to employees in case of outages.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</a:t>
            </a:r>
            <a:r>
              <a:rPr lang="en-US" altLang="en-US" sz="1800" dirty="0">
                <a:latin typeface="Arial" panose="020B0604020202020204" pitchFamily="34" charset="0"/>
              </a:rPr>
              <a:t>d Knowledge:  People have limited knowledge on the features and functionality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2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BE89-1C20-3186-4594-CA0E2807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0"/>
            <a:ext cx="8297380" cy="1326514"/>
          </a:xfrm>
        </p:spPr>
        <p:txBody>
          <a:bodyPr/>
          <a:lstStyle/>
          <a:p>
            <a:r>
              <a:rPr lang="en-US" dirty="0"/>
              <a:t>Opportunity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27286-25AC-FBCB-67AD-0AAA8B97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496C56-A2BD-F59B-CFE2-5B71F7796F7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64029" y="1289207"/>
            <a:ext cx="110707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an in-house Ticket Management System (TMS) tailored to organizational needs.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 control over features, workflows, and data security.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 savings in the long run by eliminating recurring third-party subscription fees.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Seamless integration with existing in-house systems (HR, IT, Finance).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Scope to add custom reporting, automation, and AI-driven analytics for future scalability.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employee experience and service quality with faster resolution and transparency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more employment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Cost and Time effective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BE4D-63FD-0008-0F89-A51576EE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Statement (Goals)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49498-0DD9-23E0-00CC-E971B8903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2275114"/>
            <a:ext cx="8580120" cy="330141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project is to analyze, design, build, test, and implement a secure, scalable in-house Ticket Management System to replace the current third-party tool, ensuring full data ownership, lower total cost of ownership, and seamless integration with internal systems.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CC26E-B976-8443-2FBC-91031D60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7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3DC-1FB2-9ED9-2037-5592F5BE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97CC6-B9C0-90C9-E435-E7B17261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C5E9D63-E826-B78E-C4AF-4C0188C9CB6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3401" y="1888250"/>
            <a:ext cx="93617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an in-house Ticket Management System (TMS) to replace the current third-party tool.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data security and compliance with internal IT policies.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customizable workflows according to organizational needs.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 operational costs by eliminating recurring licensing fees.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 integration with other in-house applications (ERP, IT support).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 real-time tracking and reporting for better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258437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D7D0-A970-9BB7-710E-FD0DD395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 &amp; Success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D55A-5681-F22B-9CDE-8800D9D62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functional in-house Ticket Management System.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manuals and training materials.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Reports and dashboards for monitoring KPIs.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Post-implementation support plan.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Already created Templates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840F8-6003-ADF6-07E0-0A3E4EE8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2C8AE-7C49-BF93-94E0-47B67888E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716" y="1573639"/>
            <a:ext cx="8324089" cy="349300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Success Criteria: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ticket resolution time by at least 30%.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100% data security with internal hosting.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operational cost compared to current vendor solution.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Seamless integration with in-house applications.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user adoption rate (≥ 85% of employees actively using system)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Down.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CD8E-B454-A424-B5E4-DC58ED74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430D-3F94-9DC7-1786-C5336B01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798339"/>
          </a:xfrm>
        </p:spPr>
        <p:txBody>
          <a:bodyPr/>
          <a:lstStyle/>
          <a:p>
            <a:r>
              <a:rPr lang="en-US" dirty="0"/>
              <a:t>Methods /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8449-88AD-E2DE-A960-32580E7F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FC5FF3-CC01-D3AB-FAE3-5B1F8A5DBD3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63286" y="1006806"/>
            <a:ext cx="992845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Requirement Definition: Form a selection committee, gather detailed functional &amp; technical requirements from stakeholders.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 Design: Create architecture, workflows, and UI wireframes for ticket lifecycle (logging, assignment, escalation, closure).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&amp; Customization: Build modules tailored to organizational needs; ensure integration with HRMS, ERP, and ITSM.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 &amp; Quality Assurance: Perform unit testing, integration testing, and User Acceptance Testing (UAT).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&amp; Documentation: Train employees, IT staff, and administrators; provide manuals and knowledge base.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Implementation: Roll out the in-house TMS across departments in phased manner.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Go-Live &amp; Support: Launch production system, provide post-implementation support, monitor KPIs.</a:t>
            </a:r>
          </a:p>
        </p:txBody>
      </p:sp>
    </p:spTree>
    <p:extLst>
      <p:ext uri="{BB962C8B-B14F-4D97-AF65-F5344CB8AC3E}">
        <p14:creationId xmlns:p14="http://schemas.microsoft.com/office/powerpoint/2010/main" val="1181859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{447BE102-C136-46CE-ABFF-4B93B9866F25}TFb05bf529-a1dc-42d5-b9d6-8a1e9569dd9caf6e7d0f_win32-c3c9796a48f5</Template>
  <TotalTime>106</TotalTime>
  <Words>808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 Light</vt:lpstr>
      <vt:lpstr>Calibri</vt:lpstr>
      <vt:lpstr>Posterama</vt:lpstr>
      <vt:lpstr>Custom</vt:lpstr>
      <vt:lpstr>Project Proposal – In-house Ticket Management System Prepared By: KIRTY ShARMA Date: 5th September 2025 Project Sponsor: COEPD Project Manager: KIRTY </vt:lpstr>
      <vt:lpstr>Situation</vt:lpstr>
      <vt:lpstr>Problem</vt:lpstr>
      <vt:lpstr>Opportunity </vt:lpstr>
      <vt:lpstr>Purpose Statement (Goals)</vt:lpstr>
      <vt:lpstr>Project Objectives</vt:lpstr>
      <vt:lpstr>Deliverables &amp; Success Criteria</vt:lpstr>
      <vt:lpstr>PowerPoint Presentation</vt:lpstr>
      <vt:lpstr>Methods / Approach</vt:lpstr>
      <vt:lpstr>Resources Required</vt:lpstr>
      <vt:lpstr>PowerPoint Presentation</vt:lpstr>
      <vt:lpstr>Risks &amp; Dependencies</vt:lpstr>
      <vt:lpstr>Conclusion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Sharma, Kirty</dc:creator>
  <cp:lastModifiedBy>Sharma, Kirty</cp:lastModifiedBy>
  <cp:revision>1</cp:revision>
  <dcterms:created xsi:type="dcterms:W3CDTF">2025-09-06T07:32:16Z</dcterms:created>
  <dcterms:modified xsi:type="dcterms:W3CDTF">2025-09-06T09:19:05Z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