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4" r:id="rId12"/>
    <p:sldId id="268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035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156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3826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1732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22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4831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5659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256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73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808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91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429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983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557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356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14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A1DAD-ECA8-46B4-B677-B3206F158FDE}" type="datetimeFigureOut">
              <a:rPr lang="en-IN" smtClean="0"/>
              <a:t>03-03-2025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959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2A8BA-E39F-10DD-1F65-B37C3B62A8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3768" y="603045"/>
            <a:ext cx="9144000" cy="2387600"/>
          </a:xfrm>
        </p:spPr>
        <p:txBody>
          <a:bodyPr>
            <a:normAutofit/>
          </a:bodyPr>
          <a:lstStyle/>
          <a:p>
            <a:r>
              <a:rPr lang="en-IN" sz="9600" b="1" dirty="0"/>
              <a:t>Cent Mobile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1AF090-9A03-2F2C-073F-AB5ADF957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9187" y="5202238"/>
            <a:ext cx="9144000" cy="1655762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Kalyani </a:t>
            </a:r>
            <a:r>
              <a:rPr lang="en-IN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Babhulgaonkar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Date: 03/03/2025</a:t>
            </a:r>
          </a:p>
        </p:txBody>
      </p:sp>
    </p:spTree>
    <p:extLst>
      <p:ext uri="{BB962C8B-B14F-4D97-AF65-F5344CB8AC3E}">
        <p14:creationId xmlns:p14="http://schemas.microsoft.com/office/powerpoint/2010/main" val="3489205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5C611-7C43-923F-662A-DF2EBBB56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142" y="0"/>
            <a:ext cx="8915399" cy="1348381"/>
          </a:xfrm>
        </p:spPr>
        <p:txBody>
          <a:bodyPr>
            <a:normAutofit/>
          </a:bodyPr>
          <a:lstStyle/>
          <a:p>
            <a:r>
              <a:rPr lang="en-IN" sz="6000" b="1" dirty="0"/>
              <a:t>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5D0D95-6B51-4748-9966-FB5EA09AB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1625" y="1808037"/>
            <a:ext cx="8915399" cy="4936892"/>
          </a:xfrm>
        </p:spPr>
        <p:txBody>
          <a:bodyPr>
            <a:normAutofit fontScale="92500"/>
          </a:bodyPr>
          <a:lstStyle/>
          <a:p>
            <a:pPr indent="0">
              <a:lnSpc>
                <a:spcPct val="107000"/>
              </a:lnSpc>
              <a:buNone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Budget: </a:t>
            </a:r>
          </a:p>
          <a:p>
            <a:pPr indent="0">
              <a:lnSpc>
                <a:spcPct val="107000"/>
              </a:lnSpc>
              <a:buNone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Time:  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Technology: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</a:t>
            </a: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DB servers, Security, Payment Gateways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Hardware: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Storage, Backup systems, Network Infrastructure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Software: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Payment Gateway software, Agricultural Product Application Software, Security software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Resources: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Software development Team, BA, Project Team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</a:t>
            </a: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Salary paid to Team members</a:t>
            </a:r>
            <a:r>
              <a:rPr lang="en-IN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cost of hardware, software and technology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Timeframe: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Members in Project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3169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02FF6-41CE-1B68-6C5C-8A9CB9050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2528" y="386789"/>
            <a:ext cx="10733497" cy="1126283"/>
          </a:xfrm>
        </p:spPr>
        <p:txBody>
          <a:bodyPr>
            <a:noAutofit/>
          </a:bodyPr>
          <a:lstStyle/>
          <a:p>
            <a:r>
              <a:rPr lang="en-IN" sz="6000" b="1" dirty="0"/>
              <a:t>Risks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11DB24-7610-29EE-06AD-D913A23BC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1729380"/>
            <a:ext cx="8915399" cy="4907394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Coordinate between testers, developers and stakeholders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Incomplete Requirements Gathering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Changes in Requirements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Lack of Training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Technical Issues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Downtime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Untrained Employees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Bugs in system</a:t>
            </a:r>
            <a:endParaRPr lang="en-IN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Changes in Weather conditions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11478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4F2A3-2726-0D1A-84E4-65BBE799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b="1" dirty="0"/>
              <a:t>Dependencies</a:t>
            </a:r>
            <a:endParaRPr lang="en-IN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D4B57-4AA3-0CEB-D9F2-178B9C617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61824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2ABB9-84CC-58DE-A99C-A9813F4FD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0994" y="2271252"/>
            <a:ext cx="8915399" cy="1591729"/>
          </a:xfrm>
        </p:spPr>
        <p:txBody>
          <a:bodyPr>
            <a:normAutofit/>
          </a:bodyPr>
          <a:lstStyle/>
          <a:p>
            <a:r>
              <a:rPr lang="en-IN" sz="72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82771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42300-7ED2-3E66-6C70-A6535367A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0"/>
            <a:ext cx="6815669" cy="1515533"/>
          </a:xfrm>
        </p:spPr>
        <p:txBody>
          <a:bodyPr>
            <a:normAutofit/>
          </a:bodyPr>
          <a:lstStyle/>
          <a:p>
            <a:r>
              <a:rPr lang="en-IN" sz="6000" b="1" dirty="0"/>
              <a:t>Situation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182885-8E7D-940D-45C6-C29A3873C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56362" y="2004683"/>
            <a:ext cx="8915399" cy="457309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Application has enabled user to comply with updated banking regulations, such as KYC (Know Your Customer) and AML (Anti-Money Loundering) policies.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Application enables user to apply for loans or credit cards directly.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Application provide user to invest in stock market, gold bonds or mutual funds.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application also allows Users to do their daily financial transaction smoothly.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30877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A4094-AB9B-FE49-2A07-F9536F6BF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7265" y="-471948"/>
            <a:ext cx="8915399" cy="2262781"/>
          </a:xfrm>
        </p:spPr>
        <p:txBody>
          <a:bodyPr/>
          <a:lstStyle/>
          <a:p>
            <a:r>
              <a:rPr lang="en-IN" sz="6000" b="1" dirty="0"/>
              <a:t>Problem</a:t>
            </a:r>
            <a:endParaRPr lang="en-IN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80A575-59F8-6DC3-CEB1-9DCDB5ACB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4245" y="2122670"/>
            <a:ext cx="8915399" cy="406182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Application Suffers from Performance issue, especially during peak hours.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Interface of this application is hard to use making it harder for users to find the features.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Users face different experiences on iOS, Android and other web pages.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Users experiences many issues during transactions leading to failed payment.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Users struggle to get quick response from feedback portal.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0142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887F1-6FE6-EDF9-8A54-72DAB806E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3975" y="-491614"/>
            <a:ext cx="8915399" cy="1945691"/>
          </a:xfrm>
        </p:spPr>
        <p:txBody>
          <a:bodyPr>
            <a:normAutofit/>
          </a:bodyPr>
          <a:lstStyle/>
          <a:p>
            <a:r>
              <a:rPr lang="en-IN" sz="6000" b="1" dirty="0"/>
              <a:t>Opportunity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42FE62-78E4-25FE-7B80-874C96688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1123" y="1994850"/>
            <a:ext cx="8915399" cy="4533769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of AI-powered Fraud Detections Technique to detect unusual activities 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of Advanced Biometric Authentication by implementing Facial Recognition, Fingerprint scanning.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Enabling AI Powered chatbots and voice banking for 24/7 customer support.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Offering Secure Crypto investments options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0292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9141E-294D-00A4-E1A5-0B552875D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0284" y="204020"/>
            <a:ext cx="8915399" cy="1231490"/>
          </a:xfrm>
        </p:spPr>
        <p:txBody>
          <a:bodyPr>
            <a:normAutofit/>
          </a:bodyPr>
          <a:lstStyle/>
          <a:p>
            <a:r>
              <a:rPr lang="en-IN" sz="6000" b="1" dirty="0"/>
              <a:t>Goals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79F5CD-50E3-BF27-5968-4ED587A9E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5420" y="1857198"/>
            <a:ext cx="8915399" cy="4061821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provide user-friendly interface for all banking services.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implement Biometric logins and AI- driven fraud detection to prevent cyber threads.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ensure compliance with banking regulations.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 support contactless payments.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offer crypto currency support for banking transactions.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ensure app runs smoothly with minimal downtime and fast processing speeds.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provide real time customer support via chatbots and agents.</a:t>
            </a:r>
          </a:p>
        </p:txBody>
      </p:sp>
    </p:spTree>
    <p:extLst>
      <p:ext uri="{BB962C8B-B14F-4D97-AF65-F5344CB8AC3E}">
        <p14:creationId xmlns:p14="http://schemas.microsoft.com/office/powerpoint/2010/main" val="2755811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BCDB4-BB67-168C-7F94-04BF479C11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8775" y="190143"/>
            <a:ext cx="8915399" cy="1126283"/>
          </a:xfrm>
        </p:spPr>
        <p:txBody>
          <a:bodyPr>
            <a:normAutofit/>
          </a:bodyPr>
          <a:lstStyle/>
          <a:p>
            <a:r>
              <a:rPr lang="en-IN" sz="6000" b="1" dirty="0"/>
              <a:t>Project Objectives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26CDF-2F3C-F783-A16A-C4A6BA535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8775" y="1788372"/>
            <a:ext cx="8915399" cy="3806183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is essential to focus on key areas such as security, user experience, compliance and innovation.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ensure secure authentication.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ensure implementation of user-friendly interface.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to provide AI-driven financial insights.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to provide 24/7 chatbot and agent support for queries.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6271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13322-A9B6-75D7-3C11-E36793EAC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9948" y="433776"/>
            <a:ext cx="8915399" cy="1041123"/>
          </a:xfrm>
        </p:spPr>
        <p:txBody>
          <a:bodyPr>
            <a:normAutofit/>
          </a:bodyPr>
          <a:lstStyle/>
          <a:p>
            <a:r>
              <a:rPr lang="en-IN" sz="6000" b="1" dirty="0"/>
              <a:t>Success Criteria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505A5-E22E-1BA3-62D6-AF8AD07305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9948" y="1778541"/>
            <a:ext cx="8915399" cy="405198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check secure authentication methods are implemented successfully.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check core banking features work smoothly.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check app has minimal downtime.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check customer response time is minimal.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44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F9562-5234-D98B-6C98-475476436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7097" y="206477"/>
            <a:ext cx="8915399" cy="932968"/>
          </a:xfrm>
        </p:spPr>
        <p:txBody>
          <a:bodyPr>
            <a:noAutofit/>
          </a:bodyPr>
          <a:lstStyle/>
          <a:p>
            <a:r>
              <a:rPr lang="en-IN" sz="6000" b="1" dirty="0"/>
              <a:t>Approach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DF78AE-C8E6-EA33-C4E1-DB5E57AC4A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9781" y="1375417"/>
            <a:ext cx="8915399" cy="4337124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Waterfall is the most common and classic model. it is a linear sequential life cycle model. </a:t>
            </a:r>
            <a:endParaRPr lang="en-IN" sz="7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Each phase must be completed before the initiation of the next phase.</a:t>
            </a:r>
            <a:endParaRPr lang="en-IN" sz="7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Waterfall Model has five phases i.e. 1. Requirements gathering 2.Requirements Analysis 3.Design 4.Development 5.Testing.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 Gathering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IN" sz="7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Gather all the requirements before development.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IN" sz="7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Business Requirements Document.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 Analysis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IN" sz="7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Analyse the requirements carefully.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IN" sz="7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Functional Requirements Document.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9429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C9A21-3E52-E9E5-FEB7-A1492F10D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0219" y="1514168"/>
            <a:ext cx="8915400" cy="55080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  <a:p>
            <a:pPr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 Unified Modelling Language Diagrams.</a:t>
            </a:r>
          </a:p>
          <a:p>
            <a:pPr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Define how system will function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Development</a:t>
            </a:r>
          </a:p>
          <a:p>
            <a:pPr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Developers write the code in their language.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Testing</a:t>
            </a:r>
          </a:p>
          <a:p>
            <a:pPr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happens at the end of project.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changes can be done after completion of Project.</a:t>
            </a:r>
          </a:p>
          <a:p>
            <a:pPr>
              <a:buFont typeface="Wingdings" panose="05000000000000000000" pitchFamily="2" charset="2"/>
              <a:buChar char="q"/>
            </a:pPr>
            <a:endParaRPr lang="en-IN" dirty="0"/>
          </a:p>
          <a:p>
            <a:pPr>
              <a:buFontTx/>
              <a:buChar char="-"/>
            </a:pPr>
            <a:endParaRPr lang="en-IN" dirty="0"/>
          </a:p>
          <a:p>
            <a:pPr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1714254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197</TotalTime>
  <Words>577</Words>
  <Application>Microsoft Office PowerPoint</Application>
  <PresentationFormat>Widescreen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Wingdings</vt:lpstr>
      <vt:lpstr>Wingdings 3</vt:lpstr>
      <vt:lpstr>Wisp</vt:lpstr>
      <vt:lpstr>Cent Mobile</vt:lpstr>
      <vt:lpstr>Situation</vt:lpstr>
      <vt:lpstr>Problem</vt:lpstr>
      <vt:lpstr>Opportunity</vt:lpstr>
      <vt:lpstr>Goals</vt:lpstr>
      <vt:lpstr>Project Objectives</vt:lpstr>
      <vt:lpstr>Success Criteria</vt:lpstr>
      <vt:lpstr>Approach</vt:lpstr>
      <vt:lpstr>PowerPoint Presentation</vt:lpstr>
      <vt:lpstr>Resources</vt:lpstr>
      <vt:lpstr>Risks</vt:lpstr>
      <vt:lpstr>Dependencies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kalyani18babhulgaonkar@gmail.com</dc:creator>
  <cp:lastModifiedBy>kalyani18babhulgaonkar@gmail.com</cp:lastModifiedBy>
  <cp:revision>5</cp:revision>
  <dcterms:created xsi:type="dcterms:W3CDTF">2025-03-03T02:02:41Z</dcterms:created>
  <dcterms:modified xsi:type="dcterms:W3CDTF">2025-03-03T05:26:20Z</dcterms:modified>
</cp:coreProperties>
</file>