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3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6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2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73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83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5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73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83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5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5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A8BA-E39F-10DD-1F65-B37C3B62A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3768" y="603045"/>
            <a:ext cx="9144000" cy="2387600"/>
          </a:xfrm>
        </p:spPr>
        <p:txBody>
          <a:bodyPr>
            <a:normAutofit/>
          </a:bodyPr>
          <a:lstStyle/>
          <a:p>
            <a:r>
              <a:rPr lang="en-IN" sz="9600" b="1" dirty="0"/>
              <a:t>Cent Mobile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F090-9A03-2F2C-073F-AB5ADF95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187" y="5202238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Kalyani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Babhulgaonkar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03/03/2025</a:t>
            </a:r>
          </a:p>
        </p:txBody>
      </p:sp>
    </p:spTree>
    <p:extLst>
      <p:ext uri="{BB962C8B-B14F-4D97-AF65-F5344CB8AC3E}">
        <p14:creationId xmlns:p14="http://schemas.microsoft.com/office/powerpoint/2010/main" val="348920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611-7C43-923F-662A-DF2EBBB56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142" y="0"/>
            <a:ext cx="8915399" cy="1348381"/>
          </a:xfrm>
        </p:spPr>
        <p:txBody>
          <a:bodyPr>
            <a:normAutofit/>
          </a:bodyPr>
          <a:lstStyle/>
          <a:p>
            <a:r>
              <a:rPr lang="en-IN" sz="6000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0D95-6B51-4748-9966-FB5EA09A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1625" y="1808037"/>
            <a:ext cx="8915399" cy="4936892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</a:p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 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 servers, Security, Payment Gateways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Storage, Backup systems, Network Infrastructure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Payment Gateway software, Agricultural Product Application Software, Security software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Software development Team, BA, Project Team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paid to Team members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hardware, software and technology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Timeframe: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Members in Project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2FF6-41CE-1B68-6C5C-8A9CB905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528" y="386789"/>
            <a:ext cx="10733497" cy="1126283"/>
          </a:xfrm>
        </p:spPr>
        <p:txBody>
          <a:bodyPr>
            <a:noAutofit/>
          </a:bodyPr>
          <a:lstStyle/>
          <a:p>
            <a:r>
              <a:rPr lang="en-IN" sz="6000" b="1" dirty="0"/>
              <a:t>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DB24-7610-29EE-06AD-D913A23BC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1729380"/>
            <a:ext cx="8915399" cy="490739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Coordinate between testers, developers and stakeholders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Requirements Gathering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Requirements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Training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Issues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Downtime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Employees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Bugs in system</a:t>
            </a:r>
            <a:endParaRPr lang="en-IN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Weather conditions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47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F2A3-2726-0D1A-84E4-65BBE79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 dirty="0"/>
              <a:t>Dependencies</a:t>
            </a:r>
            <a:endParaRPr lang="en-IN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4B57-4AA3-0CEB-D9F2-178B9C61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182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ABB9-84CC-58DE-A99C-A9813F4FD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994" y="2271252"/>
            <a:ext cx="8915399" cy="1591729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300-7ED2-3E66-6C70-A6535367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6815669" cy="1515533"/>
          </a:xfrm>
        </p:spPr>
        <p:txBody>
          <a:bodyPr>
            <a:normAutofit/>
          </a:bodyPr>
          <a:lstStyle/>
          <a:p>
            <a:r>
              <a:rPr lang="en-IN" sz="6000" b="1" dirty="0"/>
              <a:t>Situation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2885-8E7D-940D-45C6-C29A3873C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362" y="2004683"/>
            <a:ext cx="8915399" cy="457309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has enabled user to comply with updated banking regulations, such as KYC (Know Your Customer) and AML (Anti-Money Loundering) policies.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enables user to apply for loans or credit cards directly.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provide user to invest in stock market, gold bonds or mutual funds.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also allows Users to do their daily financial transaction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08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094-AB9B-FE49-2A07-F9536F6BF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65" y="-471948"/>
            <a:ext cx="8915399" cy="2262781"/>
          </a:xfrm>
        </p:spPr>
        <p:txBody>
          <a:bodyPr/>
          <a:lstStyle/>
          <a:p>
            <a:r>
              <a:rPr lang="en-IN" sz="6000" b="1" dirty="0"/>
              <a:t>Problem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A575-59F8-6DC3-CEB1-9DCDB5ACB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4245" y="2122670"/>
            <a:ext cx="8915399" cy="40618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Suffers from Performance issue, especially during peak hours.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 of this application is hard to use making it harder for users to find the features.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face different experiences on iOS, Android and other web pages.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experiences many issues during transactions leading to failed payment.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struggle to get quick response from feedback portal.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14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87F1-6FE6-EDF9-8A54-72DAB806E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975" y="-491614"/>
            <a:ext cx="8915399" cy="1945691"/>
          </a:xfrm>
        </p:spPr>
        <p:txBody>
          <a:bodyPr>
            <a:normAutofit/>
          </a:bodyPr>
          <a:lstStyle/>
          <a:p>
            <a:r>
              <a:rPr lang="en-IN" sz="6000" b="1" dirty="0"/>
              <a:t>Opportunity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FE62-78E4-25FE-7B80-874C9668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123" y="1994850"/>
            <a:ext cx="8915399" cy="45337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AI-powered Fraud Detections Technique to detect unusual activities 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Advanced Biometric Authentication by implementing Facial Recognition, Fingerprint scanning.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Enabling AI Powered chatbots and voice banking for 24/7 customer support.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Offering Secure Crypto investments options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0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141E-294D-00A4-E1A5-0B552875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284" y="204020"/>
            <a:ext cx="8915399" cy="1231490"/>
          </a:xfrm>
        </p:spPr>
        <p:txBody>
          <a:bodyPr>
            <a:normAutofit/>
          </a:bodyPr>
          <a:lstStyle/>
          <a:p>
            <a:r>
              <a:rPr lang="en-IN" sz="6000" b="1" dirty="0"/>
              <a:t>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9F5CD-50E3-BF27-5968-4ED587A9E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420" y="1857198"/>
            <a:ext cx="8915399" cy="406182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user-friendly interface for all banking services.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implement Biometric logins and AI- driven fraud detection to prevent cyber threads.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compliance with banking regulations.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 support contactless payments.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offer crypto currency support for banking transactions.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app runs smoothly with minimal downtime and fast processing speeds.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real time customer support via chatbots and agents.</a:t>
            </a:r>
          </a:p>
        </p:txBody>
      </p:sp>
    </p:spTree>
    <p:extLst>
      <p:ext uri="{BB962C8B-B14F-4D97-AF65-F5344CB8AC3E}">
        <p14:creationId xmlns:p14="http://schemas.microsoft.com/office/powerpoint/2010/main" val="2755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CDB4-BB67-168C-7F94-04BF479C1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775" y="190143"/>
            <a:ext cx="8915399" cy="1126283"/>
          </a:xfrm>
        </p:spPr>
        <p:txBody>
          <a:bodyPr>
            <a:normAutofit/>
          </a:bodyPr>
          <a:lstStyle/>
          <a:p>
            <a:r>
              <a:rPr lang="en-IN" sz="6000" b="1" dirty="0"/>
              <a:t>Project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26CDF-2F3C-F783-A16A-C4A6BA53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775" y="1788372"/>
            <a:ext cx="8915399" cy="380618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essential to focus on key areas such as security, user experience, compliance and innovation.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secure authentication.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implementation of user-friendly interface.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to provide AI-driven financial insights.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to provide 24/7 chatbot and agent support for queries.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62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3322-A9B6-75D7-3C11-E36793EAC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948" y="433776"/>
            <a:ext cx="8915399" cy="1041123"/>
          </a:xfrm>
        </p:spPr>
        <p:txBody>
          <a:bodyPr>
            <a:normAutofit/>
          </a:bodyPr>
          <a:lstStyle/>
          <a:p>
            <a:r>
              <a:rPr lang="en-IN" sz="6000" b="1" dirty="0"/>
              <a:t>Success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05A5-E22E-1BA3-62D6-AF8AD0730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948" y="1778541"/>
            <a:ext cx="8915399" cy="40519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secure authentication methods are implemented successfully.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core banking features work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app has minimal downtime.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customer response time is minimal.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4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9562-5234-D98B-6C98-47547643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097" y="206477"/>
            <a:ext cx="8915399" cy="932968"/>
          </a:xfrm>
        </p:spPr>
        <p:txBody>
          <a:bodyPr>
            <a:noAutofit/>
          </a:bodyPr>
          <a:lstStyle/>
          <a:p>
            <a:r>
              <a:rPr lang="en-IN" sz="6000" b="1" dirty="0"/>
              <a:t>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F78AE-C8E6-EA33-C4E1-DB5E57AC4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9781" y="1375417"/>
            <a:ext cx="8915399" cy="433712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is the most common and classic model. it is a linear sequential life cycle model. 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phase must be completed before the initiation of the next phase.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Model has five phases i.e. 1. Requirements gathering 2.Requirements Analysis 3.Design 4.Development 5.Testing.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Gathering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Gather all the requirements before development.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Business Requirements Document.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Analysis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the requirements carefully.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Functional Requirements Document.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942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9A21-3E52-E9E5-FEB7-A1492F1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219" y="1514168"/>
            <a:ext cx="8915400" cy="5508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Unified Modelling Language Diagrams.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how system will 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Developers write the code in their language.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happens at the end of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changes can be done after completion of Project.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Tx/>
              <a:buChar char="-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71425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197</TotalTime>
  <Words>577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Wisp</vt:lpstr>
      <vt:lpstr>Cent Mobile</vt:lpstr>
      <vt:lpstr>Situation</vt:lpstr>
      <vt:lpstr>Problem</vt:lpstr>
      <vt:lpstr>Opportunity</vt:lpstr>
      <vt:lpstr>Goals</vt:lpstr>
      <vt:lpstr>Project Objectives</vt:lpstr>
      <vt:lpstr>Success Criteria</vt:lpstr>
      <vt:lpstr>Approach</vt:lpstr>
      <vt:lpstr>PowerPoint Presentation</vt:lpstr>
      <vt:lpstr>Resources</vt:lpstr>
      <vt:lpstr>Risks</vt:lpstr>
      <vt:lpstr>Dependencies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kalyani18babhulgaonkar@gmail.com</dc:creator>
  <cp:lastModifiedBy>kalyani18babhulgaonkar@gmail.com</cp:lastModifiedBy>
  <cp:revision>5</cp:revision>
  <dcterms:created xsi:type="dcterms:W3CDTF">2025-03-03T02:02:41Z</dcterms:created>
  <dcterms:modified xsi:type="dcterms:W3CDTF">2025-03-03T05:26:20Z</dcterms:modified>
</cp:coreProperties>
</file>