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180FC-8B4E-4622-A22F-60882839BDDD}" type="datetimeFigureOut">
              <a:rPr lang="en-IN" smtClean="0"/>
              <a:t>09-04-2025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710D6-326B-4291-AC6A-C17D324EB561}" type="slidenum">
              <a:rPr lang="en-IN" smtClean="0"/>
              <a:t>‹#›</a:t>
            </a:fld>
            <a:endParaRPr lang="en-IN"/>
          </a:p>
        </p:txBody>
      </p:sp>
    </p:spTree>
    <p:extLst>
      <p:ext uri="{BB962C8B-B14F-4D97-AF65-F5344CB8AC3E}">
        <p14:creationId xmlns:p14="http://schemas.microsoft.com/office/powerpoint/2010/main" val="71010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C2710D6-326B-4291-AC6A-C17D324EB561}" type="slidenum">
              <a:rPr lang="en-IN" smtClean="0"/>
              <a:t>2</a:t>
            </a:fld>
            <a:endParaRPr lang="en-IN"/>
          </a:p>
        </p:txBody>
      </p:sp>
    </p:spTree>
    <p:extLst>
      <p:ext uri="{BB962C8B-B14F-4D97-AF65-F5344CB8AC3E}">
        <p14:creationId xmlns:p14="http://schemas.microsoft.com/office/powerpoint/2010/main" val="1116443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46081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72083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3942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76520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8257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215342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20463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282395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28866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63302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9F3332-7886-43F7-AAF2-C2B70BA55DC8}" type="datetimeFigureOut">
              <a:rPr lang="en-IN" smtClean="0"/>
              <a:t>09-04-2025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182662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9F3332-7886-43F7-AAF2-C2B70BA55DC8}" type="datetimeFigureOut">
              <a:rPr lang="en-IN" smtClean="0"/>
              <a:t>09-04-2025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35877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9F3332-7886-43F7-AAF2-C2B70BA55DC8}" type="datetimeFigureOut">
              <a:rPr lang="en-IN" smtClean="0"/>
              <a:t>09-04-2025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56067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F3332-7886-43F7-AAF2-C2B70BA55DC8}" type="datetimeFigureOut">
              <a:rPr lang="en-IN" smtClean="0"/>
              <a:t>09-04-2025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342451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F3332-7886-43F7-AAF2-C2B70BA55DC8}" type="datetimeFigureOut">
              <a:rPr lang="en-IN" smtClean="0"/>
              <a:t>09-04-2025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249410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
        <p:nvSpPr>
          <p:cNvPr id="5" name="Date Placeholder 4"/>
          <p:cNvSpPr>
            <a:spLocks noGrp="1"/>
          </p:cNvSpPr>
          <p:nvPr>
            <p:ph type="dt" sz="half" idx="10"/>
          </p:nvPr>
        </p:nvSpPr>
        <p:spPr/>
        <p:txBody>
          <a:bodyPr/>
          <a:lstStyle/>
          <a:p>
            <a:fld id="{019F3332-7886-43F7-AAF2-C2B70BA55DC8}" type="datetimeFigureOut">
              <a:rPr lang="en-IN" smtClean="0"/>
              <a:t>09-04-2025</a:t>
            </a:fld>
            <a:endParaRPr lang="en-IN"/>
          </a:p>
        </p:txBody>
      </p:sp>
    </p:spTree>
    <p:extLst>
      <p:ext uri="{BB962C8B-B14F-4D97-AF65-F5344CB8AC3E}">
        <p14:creationId xmlns:p14="http://schemas.microsoft.com/office/powerpoint/2010/main" val="425314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9F3332-7886-43F7-AAF2-C2B70BA55DC8}" type="datetimeFigureOut">
              <a:rPr lang="en-IN" smtClean="0"/>
              <a:t>09-04-2025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434B7E4-1F43-4E7B-A5AA-3C4B2D491E13}" type="slidenum">
              <a:rPr lang="en-IN" smtClean="0"/>
              <a:t>‹#›</a:t>
            </a:fld>
            <a:endParaRPr lang="en-IN"/>
          </a:p>
        </p:txBody>
      </p:sp>
    </p:spTree>
    <p:extLst>
      <p:ext uri="{BB962C8B-B14F-4D97-AF65-F5344CB8AC3E}">
        <p14:creationId xmlns:p14="http://schemas.microsoft.com/office/powerpoint/2010/main" val="2656662852"/>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6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dirty="0"/>
          </a:p>
        </p:txBody>
      </p:sp>
      <p:pic>
        <p:nvPicPr>
          <p:cNvPr id="5" name="Picture 4"/>
          <p:cNvPicPr>
            <a:picLocks noChangeAspect="1"/>
          </p:cNvPicPr>
          <p:nvPr/>
        </p:nvPicPr>
        <p:blipFill>
          <a:blip r:embed="rId2"/>
          <a:stretch>
            <a:fillRect/>
          </a:stretch>
        </p:blipFill>
        <p:spPr>
          <a:xfrm>
            <a:off x="0" y="1"/>
            <a:ext cx="12192000" cy="6959600"/>
          </a:xfrm>
          <a:prstGeom prst="rect">
            <a:avLst/>
          </a:prstGeom>
        </p:spPr>
      </p:pic>
    </p:spTree>
    <p:extLst>
      <p:ext uri="{BB962C8B-B14F-4D97-AF65-F5344CB8AC3E}">
        <p14:creationId xmlns:p14="http://schemas.microsoft.com/office/powerpoint/2010/main" val="2322639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panose="020B0604020202020204" pitchFamily="34" charset="0"/>
                <a:cs typeface="Arial" panose="020B0604020202020204" pitchFamily="34" charset="0"/>
              </a:rPr>
              <a:t>Thank</a:t>
            </a:r>
            <a:r>
              <a:rPr lang="en-US" dirty="0" smtClean="0"/>
              <a:t> you.</a:t>
            </a:r>
            <a:endParaRPr lang="en-IN" dirty="0"/>
          </a:p>
        </p:txBody>
      </p:sp>
    </p:spTree>
    <p:extLst>
      <p:ext uri="{BB962C8B-B14F-4D97-AF65-F5344CB8AC3E}">
        <p14:creationId xmlns:p14="http://schemas.microsoft.com/office/powerpoint/2010/main" val="2185411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Executive su</a:t>
            </a:r>
            <a:r>
              <a:rPr lang="en-US" dirty="0" smtClean="0">
                <a:latin typeface="Arial" panose="020B0604020202020204" pitchFamily="34" charset="0"/>
                <a:cs typeface="Arial" panose="020B0604020202020204" pitchFamily="34" charset="0"/>
              </a:rPr>
              <a:t>mmary </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IN" dirty="0" err="1">
                <a:latin typeface="Arial" panose="020B0604020202020204" pitchFamily="34" charset="0"/>
                <a:cs typeface="Arial" panose="020B0604020202020204" pitchFamily="34" charset="0"/>
              </a:rPr>
              <a:t>Hudle</a:t>
            </a:r>
            <a:r>
              <a:rPr lang="en-IN" dirty="0">
                <a:latin typeface="Arial" panose="020B0604020202020204" pitchFamily="34" charset="0"/>
                <a:cs typeface="Arial" panose="020B0604020202020204" pitchFamily="34" charset="0"/>
              </a:rPr>
              <a:t>, a prominent sports tech company managing sports venues across India, has transformed how sports enthusiasts book and access facilities. However, users and venue managers continue to experience friction due to functional gaps in the existing applications. </a:t>
            </a:r>
            <a:endParaRPr lang="en-IN" dirty="0" smtClean="0">
              <a:latin typeface="Arial" panose="020B0604020202020204" pitchFamily="34" charset="0"/>
              <a:cs typeface="Arial" panose="020B0604020202020204" pitchFamily="34" charset="0"/>
            </a:endParaRPr>
          </a:p>
          <a:p>
            <a:pPr marL="0" indent="0">
              <a:buNone/>
            </a:pPr>
            <a:r>
              <a:rPr lang="en-IN" dirty="0" smtClean="0">
                <a:latin typeface="Arial" panose="020B0604020202020204" pitchFamily="34" charset="0"/>
                <a:cs typeface="Arial" panose="020B0604020202020204" pitchFamily="34" charset="0"/>
              </a:rPr>
              <a:t>Our </a:t>
            </a:r>
            <a:r>
              <a:rPr lang="en-IN" dirty="0">
                <a:latin typeface="Arial" panose="020B0604020202020204" pitchFamily="34" charset="0"/>
                <a:cs typeface="Arial" panose="020B0604020202020204" pitchFamily="34" charset="0"/>
              </a:rPr>
              <a:t>project aims to bridge these usability and operational gaps to enhance user satisfaction, drive engagement, and improve business performance.</a:t>
            </a:r>
          </a:p>
          <a:p>
            <a:pPr marL="0" indent="0">
              <a:buNone/>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8548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IN" dirty="0"/>
          </a:p>
        </p:txBody>
      </p:sp>
      <p:sp>
        <p:nvSpPr>
          <p:cNvPr id="3" name="Content Placeholder 2"/>
          <p:cNvSpPr>
            <a:spLocks noGrp="1"/>
          </p:cNvSpPr>
          <p:nvPr>
            <p:ph idx="1"/>
          </p:nvPr>
        </p:nvSpPr>
        <p:spPr/>
        <p:txBody>
          <a:bodyPr/>
          <a:lstStyle/>
          <a:p>
            <a:pPr marL="0" indent="0">
              <a:buNone/>
            </a:pPr>
            <a:r>
              <a:rPr lang="en-IN" dirty="0" err="1">
                <a:latin typeface="Arial" panose="020B0604020202020204" pitchFamily="34" charset="0"/>
                <a:cs typeface="Arial" panose="020B0604020202020204" pitchFamily="34" charset="0"/>
              </a:rPr>
              <a:t>Hudle</a:t>
            </a:r>
            <a:r>
              <a:rPr lang="en-IN" dirty="0">
                <a:latin typeface="Arial" panose="020B0604020202020204" pitchFamily="34" charset="0"/>
                <a:cs typeface="Arial" panose="020B0604020202020204" pitchFamily="34" charset="0"/>
              </a:rPr>
              <a:t>, a leading sports tech platform streamlining sports facility access across India, faces usability and operational challenges within its current application ecosystem. Users report difficulties in booking and navigating the platform, while venue managers struggle with inefficient management tools and lack of real-time insights. These functional gaps lead to reduced user satisfaction, suboptimal engagement, and limited scalability for venue partners.</a:t>
            </a:r>
          </a:p>
        </p:txBody>
      </p:sp>
    </p:spTree>
    <p:extLst>
      <p:ext uri="{BB962C8B-B14F-4D97-AF65-F5344CB8AC3E}">
        <p14:creationId xmlns:p14="http://schemas.microsoft.com/office/powerpoint/2010/main" val="188716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Objectives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b="1" dirty="0">
                <a:latin typeface="Arial" panose="020B0604020202020204" pitchFamily="34" charset="0"/>
                <a:cs typeface="Arial" panose="020B0604020202020204" pitchFamily="34" charset="0"/>
              </a:rPr>
              <a:t>Enhance User Experience</a:t>
            </a:r>
            <a:r>
              <a:rPr lang="en-IN" dirty="0">
                <a:latin typeface="Arial" panose="020B0604020202020204" pitchFamily="34" charset="0"/>
                <a:cs typeface="Arial" panose="020B0604020202020204" pitchFamily="34" charset="0"/>
              </a:rPr>
              <a:t>: Streamline the booking process and improve navigation to reduce friction for end-users.</a:t>
            </a:r>
          </a:p>
          <a:p>
            <a:pPr lvl="0"/>
            <a:r>
              <a:rPr lang="en-IN" b="1" dirty="0">
                <a:latin typeface="Arial" panose="020B0604020202020204" pitchFamily="34" charset="0"/>
                <a:cs typeface="Arial" panose="020B0604020202020204" pitchFamily="34" charset="0"/>
              </a:rPr>
              <a:t>Empower Venue Managers</a:t>
            </a:r>
            <a:r>
              <a:rPr lang="en-IN" dirty="0">
                <a:latin typeface="Arial" panose="020B0604020202020204" pitchFamily="34" charset="0"/>
                <a:cs typeface="Arial" panose="020B0604020202020204" pitchFamily="34" charset="0"/>
              </a:rPr>
              <a:t>: Upgrade venue management tools to support better scheduling, real-time updates, and reporting.</a:t>
            </a:r>
          </a:p>
          <a:p>
            <a:pPr lvl="0"/>
            <a:r>
              <a:rPr lang="en-IN" b="1" dirty="0">
                <a:latin typeface="Arial" panose="020B0604020202020204" pitchFamily="34" charset="0"/>
                <a:cs typeface="Arial" panose="020B0604020202020204" pitchFamily="34" charset="0"/>
              </a:rPr>
              <a:t>Improve Operational Efficiency</a:t>
            </a:r>
            <a:r>
              <a:rPr lang="en-IN" dirty="0">
                <a:latin typeface="Arial" panose="020B0604020202020204" pitchFamily="34" charset="0"/>
                <a:cs typeface="Arial" panose="020B0604020202020204" pitchFamily="34" charset="0"/>
              </a:rPr>
              <a:t>: Automate and optimize backend processes for smoother venue-user interactions.</a:t>
            </a:r>
          </a:p>
          <a:p>
            <a:pPr lvl="0"/>
            <a:r>
              <a:rPr lang="en-IN" b="1" dirty="0">
                <a:latin typeface="Arial" panose="020B0604020202020204" pitchFamily="34" charset="0"/>
                <a:cs typeface="Arial" panose="020B0604020202020204" pitchFamily="34" charset="0"/>
              </a:rPr>
              <a:t>Increase Engagement and Retention</a:t>
            </a:r>
            <a:r>
              <a:rPr lang="en-IN" dirty="0">
                <a:latin typeface="Arial" panose="020B0604020202020204" pitchFamily="34" charset="0"/>
                <a:cs typeface="Arial" panose="020B0604020202020204" pitchFamily="34" charset="0"/>
              </a:rPr>
              <a:t>: Introduce features that encourage repeat usage, community engagement, and customer loyalty.</a:t>
            </a:r>
          </a:p>
          <a:p>
            <a:pPr lvl="0"/>
            <a:r>
              <a:rPr lang="en-IN" b="1" dirty="0">
                <a:latin typeface="Arial" panose="020B0604020202020204" pitchFamily="34" charset="0"/>
                <a:cs typeface="Arial" panose="020B0604020202020204" pitchFamily="34" charset="0"/>
              </a:rPr>
              <a:t>Drive Business Performance</a:t>
            </a:r>
            <a:r>
              <a:rPr lang="en-IN" dirty="0">
                <a:latin typeface="Arial" panose="020B0604020202020204" pitchFamily="34" charset="0"/>
                <a:cs typeface="Arial" panose="020B0604020202020204" pitchFamily="34" charset="0"/>
              </a:rPr>
              <a:t>: Align application enhancements with revenue growth and partner satisfaction.</a:t>
            </a:r>
          </a:p>
        </p:txBody>
      </p:sp>
    </p:spTree>
    <p:extLst>
      <p:ext uri="{BB962C8B-B14F-4D97-AF65-F5344CB8AC3E}">
        <p14:creationId xmlns:p14="http://schemas.microsoft.com/office/powerpoint/2010/main" val="63404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Success criteria</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dirty="0">
                <a:latin typeface="Arial" panose="020B0604020202020204" pitchFamily="34" charset="0"/>
                <a:cs typeface="Arial" panose="020B0604020202020204" pitchFamily="34" charset="0"/>
              </a:rPr>
              <a:t>20% increase in successful bookings within 3 months of deployment.</a:t>
            </a:r>
          </a:p>
          <a:p>
            <a:pPr lvl="0"/>
            <a:r>
              <a:rPr lang="en-IN" dirty="0">
                <a:latin typeface="Arial" panose="020B0604020202020204" pitchFamily="34" charset="0"/>
                <a:cs typeface="Arial" panose="020B0604020202020204" pitchFamily="34" charset="0"/>
              </a:rPr>
              <a:t>30% reduction in user-reported complaints via app feedback channels.</a:t>
            </a:r>
          </a:p>
          <a:p>
            <a:pPr lvl="0"/>
            <a:r>
              <a:rPr lang="en-IN" dirty="0" smtClean="0">
                <a:latin typeface="Arial" panose="020B0604020202020204" pitchFamily="34" charset="0"/>
                <a:cs typeface="Arial" panose="020B0604020202020204" pitchFamily="34" charset="0"/>
              </a:rPr>
              <a:t>90</a:t>
            </a:r>
            <a:r>
              <a:rPr lang="en-IN" dirty="0">
                <a:latin typeface="Arial" panose="020B0604020202020204" pitchFamily="34" charset="0"/>
                <a:cs typeface="Arial" panose="020B0604020202020204" pitchFamily="34" charset="0"/>
              </a:rPr>
              <a:t>% adoption rate of new features by venue managers within the first month.</a:t>
            </a:r>
          </a:p>
          <a:p>
            <a:pPr lvl="0"/>
            <a:r>
              <a:rPr lang="en-IN" dirty="0">
                <a:latin typeface="Arial" panose="020B0604020202020204" pitchFamily="34" charset="0"/>
                <a:cs typeface="Arial" panose="020B0604020202020204" pitchFamily="34" charset="0"/>
              </a:rPr>
              <a:t>Decrease in manual intervention or customer support tickets by 25%.</a:t>
            </a:r>
          </a:p>
        </p:txBody>
      </p:sp>
    </p:spTree>
    <p:extLst>
      <p:ext uri="{BB962C8B-B14F-4D97-AF65-F5344CB8AC3E}">
        <p14:creationId xmlns:p14="http://schemas.microsoft.com/office/powerpoint/2010/main" val="150081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Methods/Approach</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lvl="0"/>
            <a:r>
              <a:rPr lang="en-IN" b="1" dirty="0">
                <a:latin typeface="Arial" panose="020B0604020202020204" pitchFamily="34" charset="0"/>
                <a:cs typeface="Arial" panose="020B0604020202020204" pitchFamily="34" charset="0"/>
              </a:rPr>
              <a:t>Requirement Gathering</a:t>
            </a:r>
            <a:r>
              <a:rPr lang="en-IN" dirty="0">
                <a:latin typeface="Arial" panose="020B0604020202020204" pitchFamily="34" charset="0"/>
                <a:cs typeface="Arial" panose="020B0604020202020204" pitchFamily="34" charset="0"/>
              </a:rPr>
              <a:t>: Conduct stakeholder interviews, surveys, and user testing to identify gaps.</a:t>
            </a:r>
          </a:p>
          <a:p>
            <a:pPr lvl="0"/>
            <a:r>
              <a:rPr lang="en-IN" b="1" dirty="0">
                <a:latin typeface="Arial" panose="020B0604020202020204" pitchFamily="34" charset="0"/>
                <a:cs typeface="Arial" panose="020B0604020202020204" pitchFamily="34" charset="0"/>
              </a:rPr>
              <a:t>Gap Analysis</a:t>
            </a:r>
            <a:r>
              <a:rPr lang="en-IN" dirty="0">
                <a:latin typeface="Arial" panose="020B0604020202020204" pitchFamily="34" charset="0"/>
                <a:cs typeface="Arial" panose="020B0604020202020204" pitchFamily="34" charset="0"/>
              </a:rPr>
              <a:t>: Benchmark current features against industry standards and user expectations.</a:t>
            </a:r>
          </a:p>
          <a:p>
            <a:pPr lvl="0"/>
            <a:r>
              <a:rPr lang="en-IN" b="1" dirty="0">
                <a:latin typeface="Arial" panose="020B0604020202020204" pitchFamily="34" charset="0"/>
                <a:cs typeface="Arial" panose="020B0604020202020204" pitchFamily="34" charset="0"/>
              </a:rPr>
              <a:t>Agile Development</a:t>
            </a:r>
            <a:r>
              <a:rPr lang="en-IN" dirty="0">
                <a:latin typeface="Arial" panose="020B0604020202020204" pitchFamily="34" charset="0"/>
                <a:cs typeface="Arial" panose="020B0604020202020204" pitchFamily="34" charset="0"/>
              </a:rPr>
              <a:t>: Implement solutions iteratively using Agile methodology for continuous feedback.</a:t>
            </a:r>
          </a:p>
          <a:p>
            <a:pPr lvl="0"/>
            <a:r>
              <a:rPr lang="en-IN" b="1" dirty="0">
                <a:latin typeface="Arial" panose="020B0604020202020204" pitchFamily="34" charset="0"/>
                <a:cs typeface="Arial" panose="020B0604020202020204" pitchFamily="34" charset="0"/>
              </a:rPr>
              <a:t>Prototyping &amp; Validation</a:t>
            </a:r>
            <a:r>
              <a:rPr lang="en-IN" dirty="0">
                <a:latin typeface="Arial" panose="020B0604020202020204" pitchFamily="34" charset="0"/>
                <a:cs typeface="Arial" panose="020B0604020202020204" pitchFamily="34" charset="0"/>
              </a:rPr>
              <a:t>: Use wireframes and clickable prototypes to validate requirements before development.</a:t>
            </a:r>
          </a:p>
          <a:p>
            <a:pPr lvl="0"/>
            <a:r>
              <a:rPr lang="en-IN" b="1" dirty="0">
                <a:latin typeface="Arial" panose="020B0604020202020204" pitchFamily="34" charset="0"/>
                <a:cs typeface="Arial" panose="020B0604020202020204" pitchFamily="34" charset="0"/>
              </a:rPr>
              <a:t>User-Centric Testing</a:t>
            </a:r>
            <a:r>
              <a:rPr lang="en-IN" dirty="0">
                <a:latin typeface="Arial" panose="020B0604020202020204" pitchFamily="34" charset="0"/>
                <a:cs typeface="Arial" panose="020B0604020202020204" pitchFamily="34" charset="0"/>
              </a:rPr>
              <a:t>: Perform usability tests with both users and venue managers to fine-tune features.</a:t>
            </a:r>
          </a:p>
          <a:p>
            <a:pPr lvl="0"/>
            <a:r>
              <a:rPr lang="en-IN" b="1" dirty="0">
                <a:latin typeface="Arial" panose="020B0604020202020204" pitchFamily="34" charset="0"/>
                <a:cs typeface="Arial" panose="020B0604020202020204" pitchFamily="34" charset="0"/>
              </a:rPr>
              <a:t>Deployment &amp; Monitoring</a:t>
            </a:r>
            <a:r>
              <a:rPr lang="en-IN" dirty="0">
                <a:latin typeface="Arial" panose="020B0604020202020204" pitchFamily="34" charset="0"/>
                <a:cs typeface="Arial" panose="020B0604020202020204" pitchFamily="34" charset="0"/>
              </a:rPr>
              <a:t>: Roll out features in phases and monitor adoption and performance metrics.</a:t>
            </a:r>
          </a:p>
        </p:txBody>
      </p:sp>
    </p:spTree>
    <p:extLst>
      <p:ext uri="{BB962C8B-B14F-4D97-AF65-F5344CB8AC3E}">
        <p14:creationId xmlns:p14="http://schemas.microsoft.com/office/powerpoint/2010/main" val="2652351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Resources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b="1" dirty="0">
                <a:latin typeface="Arial" panose="020B0604020202020204" pitchFamily="34" charset="0"/>
                <a:cs typeface="Arial" panose="020B0604020202020204" pitchFamily="34" charset="0"/>
              </a:rPr>
              <a:t>Project Manager</a:t>
            </a:r>
            <a:r>
              <a:rPr lang="en-IN" dirty="0">
                <a:latin typeface="Arial" panose="020B0604020202020204" pitchFamily="34" charset="0"/>
                <a:cs typeface="Arial" panose="020B0604020202020204" pitchFamily="34" charset="0"/>
              </a:rPr>
              <a:t>: Oversee timelines, deliverables, and stakeholder alignment.</a:t>
            </a:r>
          </a:p>
          <a:p>
            <a:pPr lvl="0"/>
            <a:r>
              <a:rPr lang="en-IN" b="1" dirty="0">
                <a:latin typeface="Arial" panose="020B0604020202020204" pitchFamily="34" charset="0"/>
                <a:cs typeface="Arial" panose="020B0604020202020204" pitchFamily="34" charset="0"/>
              </a:rPr>
              <a:t>Business Analyst</a:t>
            </a:r>
            <a:r>
              <a:rPr lang="en-IN" dirty="0">
                <a:latin typeface="Arial" panose="020B0604020202020204" pitchFamily="34" charset="0"/>
                <a:cs typeface="Arial" panose="020B0604020202020204" pitchFamily="34" charset="0"/>
              </a:rPr>
              <a:t>: Conduct research, gather requirements, and manage documentation.</a:t>
            </a:r>
          </a:p>
          <a:p>
            <a:pPr lvl="0"/>
            <a:r>
              <a:rPr lang="en-IN" b="1" dirty="0">
                <a:latin typeface="Arial" panose="020B0604020202020204" pitchFamily="34" charset="0"/>
                <a:cs typeface="Arial" panose="020B0604020202020204" pitchFamily="34" charset="0"/>
              </a:rPr>
              <a:t>UI/UX Designer</a:t>
            </a:r>
            <a:r>
              <a:rPr lang="en-IN" dirty="0">
                <a:latin typeface="Arial" panose="020B0604020202020204" pitchFamily="34" charset="0"/>
                <a:cs typeface="Arial" panose="020B0604020202020204" pitchFamily="34" charset="0"/>
              </a:rPr>
              <a:t>: Improve interface and user experience through design thinking.</a:t>
            </a:r>
          </a:p>
          <a:p>
            <a:pPr lvl="0"/>
            <a:r>
              <a:rPr lang="en-IN" b="1" dirty="0">
                <a:latin typeface="Arial" panose="020B0604020202020204" pitchFamily="34" charset="0"/>
                <a:cs typeface="Arial" panose="020B0604020202020204" pitchFamily="34" charset="0"/>
              </a:rPr>
              <a:t>Development Team</a:t>
            </a:r>
            <a:r>
              <a:rPr lang="en-IN" dirty="0">
                <a:latin typeface="Arial" panose="020B0604020202020204" pitchFamily="34" charset="0"/>
                <a:cs typeface="Arial" panose="020B0604020202020204" pitchFamily="34" charset="0"/>
              </a:rPr>
              <a:t>: Implement and test technical solutions.</a:t>
            </a:r>
          </a:p>
          <a:p>
            <a:pPr lvl="0"/>
            <a:r>
              <a:rPr lang="en-IN" b="1" dirty="0">
                <a:latin typeface="Arial" panose="020B0604020202020204" pitchFamily="34" charset="0"/>
                <a:cs typeface="Arial" panose="020B0604020202020204" pitchFamily="34" charset="0"/>
              </a:rPr>
              <a:t>QA Engineers</a:t>
            </a:r>
            <a:r>
              <a:rPr lang="en-IN" dirty="0">
                <a:latin typeface="Arial" panose="020B0604020202020204" pitchFamily="34" charset="0"/>
                <a:cs typeface="Arial" panose="020B0604020202020204" pitchFamily="34" charset="0"/>
              </a:rPr>
              <a:t>: Ensure stability and performance through comprehensive testing.</a:t>
            </a:r>
          </a:p>
          <a:p>
            <a:pPr lvl="0"/>
            <a:r>
              <a:rPr lang="en-IN" b="1" dirty="0">
                <a:latin typeface="Arial" panose="020B0604020202020204" pitchFamily="34" charset="0"/>
                <a:cs typeface="Arial" panose="020B0604020202020204" pitchFamily="34" charset="0"/>
              </a:rPr>
              <a:t>Marketing/Customer Success Teams</a:t>
            </a:r>
            <a:r>
              <a:rPr lang="en-IN" dirty="0">
                <a:latin typeface="Arial" panose="020B0604020202020204" pitchFamily="34" charset="0"/>
                <a:cs typeface="Arial" panose="020B0604020202020204" pitchFamily="34" charset="0"/>
              </a:rPr>
              <a:t>: Assist in user </a:t>
            </a:r>
            <a:r>
              <a:rPr lang="en-IN" dirty="0" smtClean="0">
                <a:latin typeface="Arial" panose="020B0604020202020204" pitchFamily="34" charset="0"/>
                <a:cs typeface="Arial" panose="020B0604020202020204" pitchFamily="34" charset="0"/>
              </a:rPr>
              <a:t>on boarding </a:t>
            </a:r>
            <a:r>
              <a:rPr lang="en-IN" dirty="0">
                <a:latin typeface="Arial" panose="020B0604020202020204" pitchFamily="34" charset="0"/>
                <a:cs typeface="Arial" panose="020B0604020202020204" pitchFamily="34" charset="0"/>
              </a:rPr>
              <a:t>and feature adoption.</a:t>
            </a:r>
          </a:p>
        </p:txBody>
      </p:sp>
    </p:spTree>
    <p:extLst>
      <p:ext uri="{BB962C8B-B14F-4D97-AF65-F5344CB8AC3E}">
        <p14:creationId xmlns:p14="http://schemas.microsoft.com/office/powerpoint/2010/main" val="204528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Risks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IN" dirty="0">
              <a:latin typeface="Arial" panose="020B0604020202020204" pitchFamily="34" charset="0"/>
              <a:cs typeface="Arial" panose="020B0604020202020204" pitchFamily="34" charset="0"/>
            </a:endParaRPr>
          </a:p>
          <a:p>
            <a:pPr lvl="0"/>
            <a:r>
              <a:rPr lang="en-IN" dirty="0">
                <a:latin typeface="Arial" panose="020B0604020202020204" pitchFamily="34" charset="0"/>
                <a:cs typeface="Arial" panose="020B0604020202020204" pitchFamily="34" charset="0"/>
              </a:rPr>
              <a:t>Delays in requirement finalization due to diverse stakeholder inputs.</a:t>
            </a:r>
          </a:p>
          <a:p>
            <a:pPr lvl="0"/>
            <a:r>
              <a:rPr lang="en-IN" dirty="0">
                <a:latin typeface="Arial" panose="020B0604020202020204" pitchFamily="34" charset="0"/>
                <a:cs typeface="Arial" panose="020B0604020202020204" pitchFamily="34" charset="0"/>
              </a:rPr>
              <a:t>Resistance to change from venue partners or frequent users.</a:t>
            </a:r>
          </a:p>
          <a:p>
            <a:pPr lvl="0"/>
            <a:r>
              <a:rPr lang="en-IN" dirty="0">
                <a:latin typeface="Arial" panose="020B0604020202020204" pitchFamily="34" charset="0"/>
                <a:cs typeface="Arial" panose="020B0604020202020204" pitchFamily="34" charset="0"/>
              </a:rPr>
              <a:t>Technical debt from existing architecture limiting new implementations.</a:t>
            </a:r>
          </a:p>
          <a:p>
            <a:pPr lvl="0"/>
            <a:r>
              <a:rPr lang="en-IN" dirty="0">
                <a:latin typeface="Arial" panose="020B0604020202020204" pitchFamily="34" charset="0"/>
                <a:cs typeface="Arial" panose="020B0604020202020204" pitchFamily="34" charset="0"/>
              </a:rPr>
              <a:t>Budget or resource constraints affecting timelines.</a:t>
            </a:r>
          </a:p>
        </p:txBody>
      </p:sp>
    </p:spTree>
    <p:extLst>
      <p:ext uri="{BB962C8B-B14F-4D97-AF65-F5344CB8AC3E}">
        <p14:creationId xmlns:p14="http://schemas.microsoft.com/office/powerpoint/2010/main" val="3210892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Dependencies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dirty="0">
                <a:latin typeface="Arial" panose="020B0604020202020204" pitchFamily="34" charset="0"/>
                <a:cs typeface="Arial" panose="020B0604020202020204" pitchFamily="34" charset="0"/>
              </a:rPr>
              <a:t>Timely feedback and access to end-users and venue managers.</a:t>
            </a:r>
          </a:p>
          <a:p>
            <a:pPr lvl="0"/>
            <a:r>
              <a:rPr lang="en-IN" dirty="0">
                <a:latin typeface="Arial" panose="020B0604020202020204" pitchFamily="34" charset="0"/>
                <a:cs typeface="Arial" panose="020B0604020202020204" pitchFamily="34" charset="0"/>
              </a:rPr>
              <a:t>API readiness and backend system support for new feature integration.</a:t>
            </a:r>
          </a:p>
          <a:p>
            <a:pPr lvl="0"/>
            <a:r>
              <a:rPr lang="en-IN" dirty="0">
                <a:latin typeface="Arial" panose="020B0604020202020204" pitchFamily="34" charset="0"/>
                <a:cs typeface="Arial" panose="020B0604020202020204" pitchFamily="34" charset="0"/>
              </a:rPr>
              <a:t>Coordination between product, tech, and operations teams.</a:t>
            </a:r>
          </a:p>
        </p:txBody>
      </p:sp>
    </p:spTree>
    <p:extLst>
      <p:ext uri="{BB962C8B-B14F-4D97-AF65-F5344CB8AC3E}">
        <p14:creationId xmlns:p14="http://schemas.microsoft.com/office/powerpoint/2010/main" val="13718462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126</TotalTime>
  <Words>506</Words>
  <Application>Microsoft Office PowerPoint</Application>
  <PresentationFormat>Widescreen</PresentationFormat>
  <Paragraphs>42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PowerPoint Presentation</vt:lpstr>
      <vt:lpstr>Executive summary </vt:lpstr>
      <vt:lpstr>Problem statement</vt:lpstr>
      <vt:lpstr>Objectives</vt:lpstr>
      <vt:lpstr>Success criteria</vt:lpstr>
      <vt:lpstr>Methods/Approach</vt:lpstr>
      <vt:lpstr>Resources</vt:lpstr>
      <vt:lpstr>Risks</vt:lpstr>
      <vt:lpstr>Dependencies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Welcome</dc:creator>
  <cp:lastModifiedBy>Welcome</cp:lastModifiedBy>
  <cp:revision>7</cp:revision>
  <dcterms:created xsi:type="dcterms:W3CDTF">2025-04-09T09:25:03Z</dcterms:created>
  <dcterms:modified xsi:type="dcterms:W3CDTF">2025-04-09T12:08:21Z</dcterms:modified>
</cp:coreProperties>
</file>